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02"/>
  </p:notesMasterIdLst>
  <p:sldIdLst>
    <p:sldId id="256" r:id="rId2"/>
    <p:sldId id="277" r:id="rId3"/>
    <p:sldId id="381" r:id="rId4"/>
    <p:sldId id="367" r:id="rId5"/>
    <p:sldId id="378" r:id="rId6"/>
    <p:sldId id="375" r:id="rId7"/>
    <p:sldId id="379" r:id="rId8"/>
    <p:sldId id="281" r:id="rId9"/>
    <p:sldId id="282" r:id="rId10"/>
    <p:sldId id="380" r:id="rId11"/>
    <p:sldId id="283" r:id="rId12"/>
    <p:sldId id="284" r:id="rId13"/>
    <p:sldId id="285" r:id="rId14"/>
    <p:sldId id="286" r:id="rId15"/>
    <p:sldId id="287" r:id="rId16"/>
    <p:sldId id="288" r:id="rId17"/>
    <p:sldId id="289" r:id="rId18"/>
    <p:sldId id="290" r:id="rId19"/>
    <p:sldId id="291" r:id="rId20"/>
    <p:sldId id="292" r:id="rId21"/>
    <p:sldId id="293" r:id="rId22"/>
    <p:sldId id="294" r:id="rId23"/>
    <p:sldId id="295" r:id="rId24"/>
    <p:sldId id="296" r:id="rId25"/>
    <p:sldId id="297" r:id="rId26"/>
    <p:sldId id="298" r:id="rId27"/>
    <p:sldId id="299" r:id="rId28"/>
    <p:sldId id="300" r:id="rId29"/>
    <p:sldId id="374" r:id="rId30"/>
    <p:sldId id="301" r:id="rId31"/>
    <p:sldId id="303" r:id="rId32"/>
    <p:sldId id="304" r:id="rId33"/>
    <p:sldId id="305" r:id="rId34"/>
    <p:sldId id="306" r:id="rId35"/>
    <p:sldId id="307" r:id="rId36"/>
    <p:sldId id="308" r:id="rId37"/>
    <p:sldId id="309" r:id="rId38"/>
    <p:sldId id="310" r:id="rId39"/>
    <p:sldId id="311" r:id="rId40"/>
    <p:sldId id="312" r:id="rId41"/>
    <p:sldId id="313" r:id="rId42"/>
    <p:sldId id="314" r:id="rId43"/>
    <p:sldId id="315" r:id="rId44"/>
    <p:sldId id="316" r:id="rId45"/>
    <p:sldId id="317" r:id="rId46"/>
    <p:sldId id="318" r:id="rId47"/>
    <p:sldId id="319" r:id="rId48"/>
    <p:sldId id="320" r:id="rId49"/>
    <p:sldId id="321" r:id="rId50"/>
    <p:sldId id="322" r:id="rId51"/>
    <p:sldId id="323" r:id="rId52"/>
    <p:sldId id="324" r:id="rId53"/>
    <p:sldId id="325" r:id="rId54"/>
    <p:sldId id="326" r:id="rId55"/>
    <p:sldId id="327" r:id="rId56"/>
    <p:sldId id="328" r:id="rId57"/>
    <p:sldId id="329" r:id="rId58"/>
    <p:sldId id="330" r:id="rId59"/>
    <p:sldId id="331" r:id="rId60"/>
    <p:sldId id="332" r:id="rId61"/>
    <p:sldId id="333" r:id="rId62"/>
    <p:sldId id="334" r:id="rId63"/>
    <p:sldId id="335" r:id="rId64"/>
    <p:sldId id="336" r:id="rId65"/>
    <p:sldId id="371" r:id="rId66"/>
    <p:sldId id="338" r:id="rId67"/>
    <p:sldId id="372" r:id="rId68"/>
    <p:sldId id="339" r:id="rId69"/>
    <p:sldId id="337" r:id="rId70"/>
    <p:sldId id="340" r:id="rId71"/>
    <p:sldId id="341" r:id="rId72"/>
    <p:sldId id="342" r:id="rId73"/>
    <p:sldId id="343" r:id="rId74"/>
    <p:sldId id="344" r:id="rId75"/>
    <p:sldId id="345" r:id="rId76"/>
    <p:sldId id="373" r:id="rId77"/>
    <p:sldId id="346" r:id="rId78"/>
    <p:sldId id="347" r:id="rId79"/>
    <p:sldId id="348" r:id="rId80"/>
    <p:sldId id="350" r:id="rId81"/>
    <p:sldId id="351" r:id="rId82"/>
    <p:sldId id="352" r:id="rId83"/>
    <p:sldId id="353" r:id="rId84"/>
    <p:sldId id="354" r:id="rId85"/>
    <p:sldId id="355" r:id="rId86"/>
    <p:sldId id="356" r:id="rId87"/>
    <p:sldId id="357" r:id="rId88"/>
    <p:sldId id="358" r:id="rId89"/>
    <p:sldId id="359" r:id="rId90"/>
    <p:sldId id="360" r:id="rId91"/>
    <p:sldId id="361" r:id="rId92"/>
    <p:sldId id="362" r:id="rId93"/>
    <p:sldId id="363" r:id="rId94"/>
    <p:sldId id="364" r:id="rId95"/>
    <p:sldId id="365" r:id="rId96"/>
    <p:sldId id="366" r:id="rId97"/>
    <p:sldId id="370" r:id="rId98"/>
    <p:sldId id="369" r:id="rId99"/>
    <p:sldId id="382" r:id="rId100"/>
    <p:sldId id="368" r:id="rId10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97DBC"/>
    <a:srgbClr val="538199"/>
    <a:srgbClr val="92B4CD"/>
    <a:srgbClr val="06071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949"/>
    <p:restoredTop sz="88669"/>
  </p:normalViewPr>
  <p:slideViewPr>
    <p:cSldViewPr snapToGrid="0" snapToObjects="1">
      <p:cViewPr>
        <p:scale>
          <a:sx n="120" d="100"/>
          <a:sy n="120" d="100"/>
        </p:scale>
        <p:origin x="1032" y="6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notesMaster" Target="notesMasters/notesMaster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3C2BFD2-9AA5-D34E-9340-DDA95EC8D4ED}" type="datetimeFigureOut">
              <a:rPr lang="en-US" smtClean="0"/>
              <a:t>3/22/22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41C1867-2C29-7D49-A767-805AD5C69A9C}" type="slidenum">
              <a:rPr lang="en-US" smtClean="0"/>
              <a:t>‹#›</a:t>
            </a:fld>
            <a:endParaRPr lang="en-US"/>
          </a:p>
        </p:txBody>
      </p:sp>
    </p:spTree>
    <p:extLst>
      <p:ext uri="{BB962C8B-B14F-4D97-AF65-F5344CB8AC3E}">
        <p14:creationId xmlns:p14="http://schemas.microsoft.com/office/powerpoint/2010/main" val="12910649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141C1867-2C29-7D49-A767-805AD5C69A9C}" type="slidenum">
              <a:rPr lang="en-US" smtClean="0"/>
              <a:t>1</a:t>
            </a:fld>
            <a:endParaRPr lang="en-US"/>
          </a:p>
        </p:txBody>
      </p:sp>
    </p:spTree>
    <p:extLst>
      <p:ext uri="{BB962C8B-B14F-4D97-AF65-F5344CB8AC3E}">
        <p14:creationId xmlns:p14="http://schemas.microsoft.com/office/powerpoint/2010/main" val="17278578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41C1867-2C29-7D49-A767-805AD5C69A9C}" type="slidenum">
              <a:rPr lang="en-US" smtClean="0"/>
              <a:t>10</a:t>
            </a:fld>
            <a:endParaRPr lang="en-US"/>
          </a:p>
        </p:txBody>
      </p:sp>
    </p:spTree>
    <p:extLst>
      <p:ext uri="{BB962C8B-B14F-4D97-AF65-F5344CB8AC3E}">
        <p14:creationId xmlns:p14="http://schemas.microsoft.com/office/powerpoint/2010/main" val="2499645176"/>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141C1867-2C29-7D49-A767-805AD5C69A9C}" type="slidenum">
              <a:rPr lang="en-US" smtClean="0"/>
              <a:t>100</a:t>
            </a:fld>
            <a:endParaRPr lang="en-US"/>
          </a:p>
        </p:txBody>
      </p:sp>
    </p:spTree>
    <p:extLst>
      <p:ext uri="{BB962C8B-B14F-4D97-AF65-F5344CB8AC3E}">
        <p14:creationId xmlns:p14="http://schemas.microsoft.com/office/powerpoint/2010/main" val="7065462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41C1867-2C29-7D49-A767-805AD5C69A9C}" type="slidenum">
              <a:rPr lang="en-US" smtClean="0"/>
              <a:t>11</a:t>
            </a:fld>
            <a:endParaRPr lang="en-US"/>
          </a:p>
        </p:txBody>
      </p:sp>
    </p:spTree>
    <p:extLst>
      <p:ext uri="{BB962C8B-B14F-4D97-AF65-F5344CB8AC3E}">
        <p14:creationId xmlns:p14="http://schemas.microsoft.com/office/powerpoint/2010/main" val="10969089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Quartz windows gives you control over the dimensions of your figure.</a:t>
            </a:r>
          </a:p>
        </p:txBody>
      </p:sp>
      <p:sp>
        <p:nvSpPr>
          <p:cNvPr id="4" name="Slide Number Placeholder 3"/>
          <p:cNvSpPr>
            <a:spLocks noGrp="1"/>
          </p:cNvSpPr>
          <p:nvPr>
            <p:ph type="sldNum" sz="quarter" idx="5"/>
          </p:nvPr>
        </p:nvSpPr>
        <p:spPr/>
        <p:txBody>
          <a:bodyPr/>
          <a:lstStyle/>
          <a:p>
            <a:fld id="{141C1867-2C29-7D49-A767-805AD5C69A9C}" type="slidenum">
              <a:rPr lang="en-US" smtClean="0"/>
              <a:t>12</a:t>
            </a:fld>
            <a:endParaRPr lang="en-US"/>
          </a:p>
        </p:txBody>
      </p:sp>
    </p:spTree>
    <p:extLst>
      <p:ext uri="{BB962C8B-B14F-4D97-AF65-F5344CB8AC3E}">
        <p14:creationId xmlns:p14="http://schemas.microsoft.com/office/powerpoint/2010/main" val="38455345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Par is short for parameters. We can put multiple graphs in a single plot by setting some graphical parameters with the help of </a:t>
            </a:r>
            <a:r>
              <a:rPr lang="en-US" dirty="0"/>
              <a:t>par(). Mar stands for margins and controls the whitespace around your figures.</a:t>
            </a:r>
          </a:p>
        </p:txBody>
      </p:sp>
      <p:sp>
        <p:nvSpPr>
          <p:cNvPr id="4" name="Slide Number Placeholder 3"/>
          <p:cNvSpPr>
            <a:spLocks noGrp="1"/>
          </p:cNvSpPr>
          <p:nvPr>
            <p:ph type="sldNum" sz="quarter" idx="5"/>
          </p:nvPr>
        </p:nvSpPr>
        <p:spPr/>
        <p:txBody>
          <a:bodyPr/>
          <a:lstStyle/>
          <a:p>
            <a:fld id="{141C1867-2C29-7D49-A767-805AD5C69A9C}" type="slidenum">
              <a:rPr lang="en-US" smtClean="0"/>
              <a:t>13</a:t>
            </a:fld>
            <a:endParaRPr lang="en-US"/>
          </a:p>
        </p:txBody>
      </p:sp>
    </p:spTree>
    <p:extLst>
      <p:ext uri="{BB962C8B-B14F-4D97-AF65-F5344CB8AC3E}">
        <p14:creationId xmlns:p14="http://schemas.microsoft.com/office/powerpoint/2010/main" val="9898216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important for x and y limits on graphs to be standardized (1° on one axis is equal to 1° on another axis) but that just wasn’t feasible for my dataset that was very long and tall rather than equidistant. This is the first reason copying another person’s code verbatim is not great. So the relative spacing of these points is not necessarily true to geographical scale. Moreover, if you were to make a map fit for publication, you might consider another too like </a:t>
            </a:r>
            <a:r>
              <a:rPr lang="en-US" dirty="0" err="1"/>
              <a:t>arcgis</a:t>
            </a:r>
            <a:r>
              <a:rPr lang="en-US" dirty="0"/>
              <a:t>. There may be ways in R to overlay geographical borders that would contextualize your data for your audience and make this graph a more accessible entry point into your figure. But I didn’t go to that trouble.</a:t>
            </a:r>
          </a:p>
        </p:txBody>
      </p:sp>
      <p:sp>
        <p:nvSpPr>
          <p:cNvPr id="4" name="Slide Number Placeholder 3"/>
          <p:cNvSpPr>
            <a:spLocks noGrp="1"/>
          </p:cNvSpPr>
          <p:nvPr>
            <p:ph type="sldNum" sz="quarter" idx="5"/>
          </p:nvPr>
        </p:nvSpPr>
        <p:spPr/>
        <p:txBody>
          <a:bodyPr/>
          <a:lstStyle/>
          <a:p>
            <a:fld id="{141C1867-2C29-7D49-A767-805AD5C69A9C}" type="slidenum">
              <a:rPr lang="en-US" smtClean="0"/>
              <a:t>14</a:t>
            </a:fld>
            <a:endParaRPr lang="en-US"/>
          </a:p>
        </p:txBody>
      </p:sp>
    </p:spTree>
    <p:extLst>
      <p:ext uri="{BB962C8B-B14F-4D97-AF65-F5344CB8AC3E}">
        <p14:creationId xmlns:p14="http://schemas.microsoft.com/office/powerpoint/2010/main" val="36455095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41C1867-2C29-7D49-A767-805AD5C69A9C}" type="slidenum">
              <a:rPr lang="en-US" smtClean="0"/>
              <a:t>15</a:t>
            </a:fld>
            <a:endParaRPr lang="en-US"/>
          </a:p>
        </p:txBody>
      </p:sp>
    </p:spTree>
    <p:extLst>
      <p:ext uri="{BB962C8B-B14F-4D97-AF65-F5344CB8AC3E}">
        <p14:creationId xmlns:p14="http://schemas.microsoft.com/office/powerpoint/2010/main" val="24161549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Remember, your figures will be much smaller in print on the final page than you think – it’s better to have labels that are slightly too large than slightly too small.</a:t>
            </a:r>
          </a:p>
        </p:txBody>
      </p:sp>
      <p:sp>
        <p:nvSpPr>
          <p:cNvPr id="4" name="Slide Number Placeholder 3"/>
          <p:cNvSpPr>
            <a:spLocks noGrp="1"/>
          </p:cNvSpPr>
          <p:nvPr>
            <p:ph type="sldNum" sz="quarter" idx="5"/>
          </p:nvPr>
        </p:nvSpPr>
        <p:spPr/>
        <p:txBody>
          <a:bodyPr/>
          <a:lstStyle/>
          <a:p>
            <a:fld id="{141C1867-2C29-7D49-A767-805AD5C69A9C}" type="slidenum">
              <a:rPr lang="en-US" smtClean="0"/>
              <a:t>16</a:t>
            </a:fld>
            <a:endParaRPr lang="en-US"/>
          </a:p>
        </p:txBody>
      </p:sp>
    </p:spTree>
    <p:extLst>
      <p:ext uri="{BB962C8B-B14F-4D97-AF65-F5344CB8AC3E}">
        <p14:creationId xmlns:p14="http://schemas.microsoft.com/office/powerpoint/2010/main" val="34532742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41C1867-2C29-7D49-A767-805AD5C69A9C}" type="slidenum">
              <a:rPr lang="en-US" smtClean="0"/>
              <a:t>17</a:t>
            </a:fld>
            <a:endParaRPr lang="en-US"/>
          </a:p>
        </p:txBody>
      </p:sp>
    </p:spTree>
    <p:extLst>
      <p:ext uri="{BB962C8B-B14F-4D97-AF65-F5344CB8AC3E}">
        <p14:creationId xmlns:p14="http://schemas.microsoft.com/office/powerpoint/2010/main" val="3908668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41C1867-2C29-7D49-A767-805AD5C69A9C}" type="slidenum">
              <a:rPr lang="en-US" smtClean="0"/>
              <a:t>18</a:t>
            </a:fld>
            <a:endParaRPr lang="en-US"/>
          </a:p>
        </p:txBody>
      </p:sp>
    </p:spTree>
    <p:extLst>
      <p:ext uri="{BB962C8B-B14F-4D97-AF65-F5344CB8AC3E}">
        <p14:creationId xmlns:p14="http://schemas.microsoft.com/office/powerpoint/2010/main" val="30908094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41C1867-2C29-7D49-A767-805AD5C69A9C}" type="slidenum">
              <a:rPr lang="en-US" smtClean="0"/>
              <a:t>19</a:t>
            </a:fld>
            <a:endParaRPr lang="en-US"/>
          </a:p>
        </p:txBody>
      </p:sp>
    </p:spTree>
    <p:extLst>
      <p:ext uri="{BB962C8B-B14F-4D97-AF65-F5344CB8AC3E}">
        <p14:creationId xmlns:p14="http://schemas.microsoft.com/office/powerpoint/2010/main" val="13079676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41C1867-2C29-7D49-A767-805AD5C69A9C}" type="slidenum">
              <a:rPr lang="en-US" smtClean="0"/>
              <a:t>2</a:t>
            </a:fld>
            <a:endParaRPr lang="en-US"/>
          </a:p>
        </p:txBody>
      </p:sp>
    </p:spTree>
    <p:extLst>
      <p:ext uri="{BB962C8B-B14F-4D97-AF65-F5344CB8AC3E}">
        <p14:creationId xmlns:p14="http://schemas.microsoft.com/office/powerpoint/2010/main" val="111777368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41C1867-2C29-7D49-A767-805AD5C69A9C}" type="slidenum">
              <a:rPr lang="en-US" smtClean="0"/>
              <a:t>20</a:t>
            </a:fld>
            <a:endParaRPr lang="en-US"/>
          </a:p>
        </p:txBody>
      </p:sp>
    </p:spTree>
    <p:extLst>
      <p:ext uri="{BB962C8B-B14F-4D97-AF65-F5344CB8AC3E}">
        <p14:creationId xmlns:p14="http://schemas.microsoft.com/office/powerpoint/2010/main" val="323054092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41C1867-2C29-7D49-A767-805AD5C69A9C}" type="slidenum">
              <a:rPr lang="en-US" smtClean="0"/>
              <a:t>21</a:t>
            </a:fld>
            <a:endParaRPr lang="en-US"/>
          </a:p>
        </p:txBody>
      </p:sp>
    </p:spTree>
    <p:extLst>
      <p:ext uri="{BB962C8B-B14F-4D97-AF65-F5344CB8AC3E}">
        <p14:creationId xmlns:p14="http://schemas.microsoft.com/office/powerpoint/2010/main" val="16062576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41C1867-2C29-7D49-A767-805AD5C69A9C}" type="slidenum">
              <a:rPr lang="en-US" smtClean="0"/>
              <a:t>22</a:t>
            </a:fld>
            <a:endParaRPr lang="en-US"/>
          </a:p>
        </p:txBody>
      </p:sp>
    </p:spTree>
    <p:extLst>
      <p:ext uri="{BB962C8B-B14F-4D97-AF65-F5344CB8AC3E}">
        <p14:creationId xmlns:p14="http://schemas.microsoft.com/office/powerpoint/2010/main" val="239187147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41C1867-2C29-7D49-A767-805AD5C69A9C}" type="slidenum">
              <a:rPr lang="en-US" smtClean="0"/>
              <a:t>23</a:t>
            </a:fld>
            <a:endParaRPr lang="en-US"/>
          </a:p>
        </p:txBody>
      </p:sp>
    </p:spTree>
    <p:extLst>
      <p:ext uri="{BB962C8B-B14F-4D97-AF65-F5344CB8AC3E}">
        <p14:creationId xmlns:p14="http://schemas.microsoft.com/office/powerpoint/2010/main" val="122190646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41C1867-2C29-7D49-A767-805AD5C69A9C}" type="slidenum">
              <a:rPr lang="en-US" smtClean="0"/>
              <a:t>24</a:t>
            </a:fld>
            <a:endParaRPr lang="en-US"/>
          </a:p>
        </p:txBody>
      </p:sp>
    </p:spTree>
    <p:extLst>
      <p:ext uri="{BB962C8B-B14F-4D97-AF65-F5344CB8AC3E}">
        <p14:creationId xmlns:p14="http://schemas.microsoft.com/office/powerpoint/2010/main" val="346276654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41C1867-2C29-7D49-A767-805AD5C69A9C}" type="slidenum">
              <a:rPr lang="en-US" smtClean="0"/>
              <a:t>25</a:t>
            </a:fld>
            <a:endParaRPr lang="en-US"/>
          </a:p>
        </p:txBody>
      </p:sp>
    </p:spTree>
    <p:extLst>
      <p:ext uri="{BB962C8B-B14F-4D97-AF65-F5344CB8AC3E}">
        <p14:creationId xmlns:p14="http://schemas.microsoft.com/office/powerpoint/2010/main" val="5113879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41C1867-2C29-7D49-A767-805AD5C69A9C}" type="slidenum">
              <a:rPr lang="en-US" smtClean="0"/>
              <a:t>26</a:t>
            </a:fld>
            <a:endParaRPr lang="en-US"/>
          </a:p>
        </p:txBody>
      </p:sp>
    </p:spTree>
    <p:extLst>
      <p:ext uri="{BB962C8B-B14F-4D97-AF65-F5344CB8AC3E}">
        <p14:creationId xmlns:p14="http://schemas.microsoft.com/office/powerpoint/2010/main" val="104569172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41C1867-2C29-7D49-A767-805AD5C69A9C}" type="slidenum">
              <a:rPr lang="en-US" smtClean="0"/>
              <a:t>27</a:t>
            </a:fld>
            <a:endParaRPr lang="en-US"/>
          </a:p>
        </p:txBody>
      </p:sp>
    </p:spTree>
    <p:extLst>
      <p:ext uri="{BB962C8B-B14F-4D97-AF65-F5344CB8AC3E}">
        <p14:creationId xmlns:p14="http://schemas.microsoft.com/office/powerpoint/2010/main" val="330761477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41C1867-2C29-7D49-A767-805AD5C69A9C}" type="slidenum">
              <a:rPr lang="en-US" smtClean="0"/>
              <a:t>28</a:t>
            </a:fld>
            <a:endParaRPr lang="en-US"/>
          </a:p>
        </p:txBody>
      </p:sp>
    </p:spTree>
    <p:extLst>
      <p:ext uri="{BB962C8B-B14F-4D97-AF65-F5344CB8AC3E}">
        <p14:creationId xmlns:p14="http://schemas.microsoft.com/office/powerpoint/2010/main" val="29692263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41C1867-2C29-7D49-A767-805AD5C69A9C}" type="slidenum">
              <a:rPr lang="en-US" smtClean="0"/>
              <a:t>29</a:t>
            </a:fld>
            <a:endParaRPr lang="en-US"/>
          </a:p>
        </p:txBody>
      </p:sp>
    </p:spTree>
    <p:extLst>
      <p:ext uri="{BB962C8B-B14F-4D97-AF65-F5344CB8AC3E}">
        <p14:creationId xmlns:p14="http://schemas.microsoft.com/office/powerpoint/2010/main" val="658529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41C1867-2C29-7D49-A767-805AD5C69A9C}" type="slidenum">
              <a:rPr lang="en-US" smtClean="0"/>
              <a:t>3</a:t>
            </a:fld>
            <a:endParaRPr lang="en-US"/>
          </a:p>
        </p:txBody>
      </p:sp>
    </p:spTree>
    <p:extLst>
      <p:ext uri="{BB962C8B-B14F-4D97-AF65-F5344CB8AC3E}">
        <p14:creationId xmlns:p14="http://schemas.microsoft.com/office/powerpoint/2010/main" val="181613090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41C1867-2C29-7D49-A767-805AD5C69A9C}" type="slidenum">
              <a:rPr lang="en-US" smtClean="0"/>
              <a:t>30</a:t>
            </a:fld>
            <a:endParaRPr lang="en-US"/>
          </a:p>
        </p:txBody>
      </p:sp>
    </p:spTree>
    <p:extLst>
      <p:ext uri="{BB962C8B-B14F-4D97-AF65-F5344CB8AC3E}">
        <p14:creationId xmlns:p14="http://schemas.microsoft.com/office/powerpoint/2010/main" val="154633929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41C1867-2C29-7D49-A767-805AD5C69A9C}" type="slidenum">
              <a:rPr lang="en-US" smtClean="0"/>
              <a:t>31</a:t>
            </a:fld>
            <a:endParaRPr lang="en-US"/>
          </a:p>
        </p:txBody>
      </p:sp>
    </p:spTree>
    <p:extLst>
      <p:ext uri="{BB962C8B-B14F-4D97-AF65-F5344CB8AC3E}">
        <p14:creationId xmlns:p14="http://schemas.microsoft.com/office/powerpoint/2010/main" val="209489819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41C1867-2C29-7D49-A767-805AD5C69A9C}" type="slidenum">
              <a:rPr lang="en-US" smtClean="0"/>
              <a:t>32</a:t>
            </a:fld>
            <a:endParaRPr lang="en-US"/>
          </a:p>
        </p:txBody>
      </p:sp>
    </p:spTree>
    <p:extLst>
      <p:ext uri="{BB962C8B-B14F-4D97-AF65-F5344CB8AC3E}">
        <p14:creationId xmlns:p14="http://schemas.microsoft.com/office/powerpoint/2010/main" val="302703726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use color palette generators online, designed by people with a flare for the aesthetic. When colors go together, it’s less distracting for the eyes and easier for the audience to focus on the data. You can even take a picture of your study site and plug it into a generator. Our brains evolved in natural scenery so these colors go together naturally for us.</a:t>
            </a:r>
          </a:p>
        </p:txBody>
      </p:sp>
      <p:sp>
        <p:nvSpPr>
          <p:cNvPr id="4" name="Slide Number Placeholder 3"/>
          <p:cNvSpPr>
            <a:spLocks noGrp="1"/>
          </p:cNvSpPr>
          <p:nvPr>
            <p:ph type="sldNum" sz="quarter" idx="5"/>
          </p:nvPr>
        </p:nvSpPr>
        <p:spPr/>
        <p:txBody>
          <a:bodyPr/>
          <a:lstStyle/>
          <a:p>
            <a:fld id="{141C1867-2C29-7D49-A767-805AD5C69A9C}" type="slidenum">
              <a:rPr lang="en-US" smtClean="0"/>
              <a:t>33</a:t>
            </a:fld>
            <a:endParaRPr lang="en-US"/>
          </a:p>
        </p:txBody>
      </p:sp>
    </p:spTree>
    <p:extLst>
      <p:ext uri="{BB962C8B-B14F-4D97-AF65-F5344CB8AC3E}">
        <p14:creationId xmlns:p14="http://schemas.microsoft.com/office/powerpoint/2010/main" val="142918493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41C1867-2C29-7D49-A767-805AD5C69A9C}" type="slidenum">
              <a:rPr lang="en-US" smtClean="0"/>
              <a:t>34</a:t>
            </a:fld>
            <a:endParaRPr lang="en-US"/>
          </a:p>
        </p:txBody>
      </p:sp>
    </p:spTree>
    <p:extLst>
      <p:ext uri="{BB962C8B-B14F-4D97-AF65-F5344CB8AC3E}">
        <p14:creationId xmlns:p14="http://schemas.microsoft.com/office/powerpoint/2010/main" val="241048987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41C1867-2C29-7D49-A767-805AD5C69A9C}" type="slidenum">
              <a:rPr lang="en-US" smtClean="0"/>
              <a:t>35</a:t>
            </a:fld>
            <a:endParaRPr lang="en-US"/>
          </a:p>
        </p:txBody>
      </p:sp>
    </p:spTree>
    <p:extLst>
      <p:ext uri="{BB962C8B-B14F-4D97-AF65-F5344CB8AC3E}">
        <p14:creationId xmlns:p14="http://schemas.microsoft.com/office/powerpoint/2010/main" val="386498874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41C1867-2C29-7D49-A767-805AD5C69A9C}" type="slidenum">
              <a:rPr lang="en-US" smtClean="0"/>
              <a:t>36</a:t>
            </a:fld>
            <a:endParaRPr lang="en-US"/>
          </a:p>
        </p:txBody>
      </p:sp>
    </p:spTree>
    <p:extLst>
      <p:ext uri="{BB962C8B-B14F-4D97-AF65-F5344CB8AC3E}">
        <p14:creationId xmlns:p14="http://schemas.microsoft.com/office/powerpoint/2010/main" val="173671532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41C1867-2C29-7D49-A767-805AD5C69A9C}" type="slidenum">
              <a:rPr lang="en-US" smtClean="0"/>
              <a:t>37</a:t>
            </a:fld>
            <a:endParaRPr lang="en-US"/>
          </a:p>
        </p:txBody>
      </p:sp>
    </p:spTree>
    <p:extLst>
      <p:ext uri="{BB962C8B-B14F-4D97-AF65-F5344CB8AC3E}">
        <p14:creationId xmlns:p14="http://schemas.microsoft.com/office/powerpoint/2010/main" val="199233165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41C1867-2C29-7D49-A767-805AD5C69A9C}" type="slidenum">
              <a:rPr lang="en-US" smtClean="0"/>
              <a:t>38</a:t>
            </a:fld>
            <a:endParaRPr lang="en-US"/>
          </a:p>
        </p:txBody>
      </p:sp>
    </p:spTree>
    <p:extLst>
      <p:ext uri="{BB962C8B-B14F-4D97-AF65-F5344CB8AC3E}">
        <p14:creationId xmlns:p14="http://schemas.microsoft.com/office/powerpoint/2010/main" val="379091309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41C1867-2C29-7D49-A767-805AD5C69A9C}" type="slidenum">
              <a:rPr lang="en-US" smtClean="0"/>
              <a:t>39</a:t>
            </a:fld>
            <a:endParaRPr lang="en-US"/>
          </a:p>
        </p:txBody>
      </p:sp>
    </p:spTree>
    <p:extLst>
      <p:ext uri="{BB962C8B-B14F-4D97-AF65-F5344CB8AC3E}">
        <p14:creationId xmlns:p14="http://schemas.microsoft.com/office/powerpoint/2010/main" val="22306036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At the end of the day, R is only one tool to make figures. It’s not necessarily *how* you make a figure, but the rules you live by that improve visual communication.</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141C1867-2C29-7D49-A767-805AD5C69A9C}" type="slidenum">
              <a:rPr lang="en-US" smtClean="0"/>
              <a:t>4</a:t>
            </a:fld>
            <a:endParaRPr lang="en-US"/>
          </a:p>
        </p:txBody>
      </p:sp>
    </p:spTree>
    <p:extLst>
      <p:ext uri="{BB962C8B-B14F-4D97-AF65-F5344CB8AC3E}">
        <p14:creationId xmlns:p14="http://schemas.microsoft.com/office/powerpoint/2010/main" val="306377383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41C1867-2C29-7D49-A767-805AD5C69A9C}" type="slidenum">
              <a:rPr lang="en-US" smtClean="0"/>
              <a:t>40</a:t>
            </a:fld>
            <a:endParaRPr lang="en-US"/>
          </a:p>
        </p:txBody>
      </p:sp>
    </p:spTree>
    <p:extLst>
      <p:ext uri="{BB962C8B-B14F-4D97-AF65-F5344CB8AC3E}">
        <p14:creationId xmlns:p14="http://schemas.microsoft.com/office/powerpoint/2010/main" val="425068859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41C1867-2C29-7D49-A767-805AD5C69A9C}" type="slidenum">
              <a:rPr lang="en-US" smtClean="0"/>
              <a:t>41</a:t>
            </a:fld>
            <a:endParaRPr lang="en-US"/>
          </a:p>
        </p:txBody>
      </p:sp>
    </p:spTree>
    <p:extLst>
      <p:ext uri="{BB962C8B-B14F-4D97-AF65-F5344CB8AC3E}">
        <p14:creationId xmlns:p14="http://schemas.microsoft.com/office/powerpoint/2010/main" val="230713468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41C1867-2C29-7D49-A767-805AD5C69A9C}" type="slidenum">
              <a:rPr lang="en-US" smtClean="0"/>
              <a:t>42</a:t>
            </a:fld>
            <a:endParaRPr lang="en-US"/>
          </a:p>
        </p:txBody>
      </p:sp>
    </p:spTree>
    <p:extLst>
      <p:ext uri="{BB962C8B-B14F-4D97-AF65-F5344CB8AC3E}">
        <p14:creationId xmlns:p14="http://schemas.microsoft.com/office/powerpoint/2010/main" val="377861094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41C1867-2C29-7D49-A767-805AD5C69A9C}" type="slidenum">
              <a:rPr lang="en-US" smtClean="0"/>
              <a:t>43</a:t>
            </a:fld>
            <a:endParaRPr lang="en-US"/>
          </a:p>
        </p:txBody>
      </p:sp>
    </p:spTree>
    <p:extLst>
      <p:ext uri="{BB962C8B-B14F-4D97-AF65-F5344CB8AC3E}">
        <p14:creationId xmlns:p14="http://schemas.microsoft.com/office/powerpoint/2010/main" val="192896793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41C1867-2C29-7D49-A767-805AD5C69A9C}" type="slidenum">
              <a:rPr lang="en-US" smtClean="0"/>
              <a:t>44</a:t>
            </a:fld>
            <a:endParaRPr lang="en-US"/>
          </a:p>
        </p:txBody>
      </p:sp>
    </p:spTree>
    <p:extLst>
      <p:ext uri="{BB962C8B-B14F-4D97-AF65-F5344CB8AC3E}">
        <p14:creationId xmlns:p14="http://schemas.microsoft.com/office/powerpoint/2010/main" val="215871241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41C1867-2C29-7D49-A767-805AD5C69A9C}" type="slidenum">
              <a:rPr lang="en-US" smtClean="0"/>
              <a:t>45</a:t>
            </a:fld>
            <a:endParaRPr lang="en-US"/>
          </a:p>
        </p:txBody>
      </p:sp>
    </p:spTree>
    <p:extLst>
      <p:ext uri="{BB962C8B-B14F-4D97-AF65-F5344CB8AC3E}">
        <p14:creationId xmlns:p14="http://schemas.microsoft.com/office/powerpoint/2010/main" val="345966691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41C1867-2C29-7D49-A767-805AD5C69A9C}" type="slidenum">
              <a:rPr lang="en-US" smtClean="0"/>
              <a:t>46</a:t>
            </a:fld>
            <a:endParaRPr lang="en-US"/>
          </a:p>
        </p:txBody>
      </p:sp>
    </p:spTree>
    <p:extLst>
      <p:ext uri="{BB962C8B-B14F-4D97-AF65-F5344CB8AC3E}">
        <p14:creationId xmlns:p14="http://schemas.microsoft.com/office/powerpoint/2010/main" val="254988560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41C1867-2C29-7D49-A767-805AD5C69A9C}" type="slidenum">
              <a:rPr lang="en-US" smtClean="0"/>
              <a:t>47</a:t>
            </a:fld>
            <a:endParaRPr lang="en-US"/>
          </a:p>
        </p:txBody>
      </p:sp>
    </p:spTree>
    <p:extLst>
      <p:ext uri="{BB962C8B-B14F-4D97-AF65-F5344CB8AC3E}">
        <p14:creationId xmlns:p14="http://schemas.microsoft.com/office/powerpoint/2010/main" val="135827802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What’s the problem with this legend?</a:t>
            </a:r>
          </a:p>
        </p:txBody>
      </p:sp>
      <p:sp>
        <p:nvSpPr>
          <p:cNvPr id="4" name="Slide Number Placeholder 3"/>
          <p:cNvSpPr>
            <a:spLocks noGrp="1"/>
          </p:cNvSpPr>
          <p:nvPr>
            <p:ph type="sldNum" sz="quarter" idx="5"/>
          </p:nvPr>
        </p:nvSpPr>
        <p:spPr/>
        <p:txBody>
          <a:bodyPr/>
          <a:lstStyle/>
          <a:p>
            <a:fld id="{141C1867-2C29-7D49-A767-805AD5C69A9C}" type="slidenum">
              <a:rPr lang="en-US" smtClean="0"/>
              <a:t>48</a:t>
            </a:fld>
            <a:endParaRPr lang="en-US"/>
          </a:p>
        </p:txBody>
      </p:sp>
    </p:spTree>
    <p:extLst>
      <p:ext uri="{BB962C8B-B14F-4D97-AF65-F5344CB8AC3E}">
        <p14:creationId xmlns:p14="http://schemas.microsoft.com/office/powerpoint/2010/main" val="90750012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41C1867-2C29-7D49-A767-805AD5C69A9C}" type="slidenum">
              <a:rPr lang="en-US" smtClean="0"/>
              <a:t>49</a:t>
            </a:fld>
            <a:endParaRPr lang="en-US"/>
          </a:p>
        </p:txBody>
      </p:sp>
    </p:spTree>
    <p:extLst>
      <p:ext uri="{BB962C8B-B14F-4D97-AF65-F5344CB8AC3E}">
        <p14:creationId xmlns:p14="http://schemas.microsoft.com/office/powerpoint/2010/main" val="41754258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4C9FDAD-2F46-6D41-83F8-0A946D45241E}" type="slidenum">
              <a:rPr lang="en-US" smtClean="0"/>
              <a:t>5</a:t>
            </a:fld>
            <a:endParaRPr lang="en-US"/>
          </a:p>
        </p:txBody>
      </p:sp>
    </p:spTree>
    <p:extLst>
      <p:ext uri="{BB962C8B-B14F-4D97-AF65-F5344CB8AC3E}">
        <p14:creationId xmlns:p14="http://schemas.microsoft.com/office/powerpoint/2010/main" val="218532615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41C1867-2C29-7D49-A767-805AD5C69A9C}" type="slidenum">
              <a:rPr lang="en-US" smtClean="0"/>
              <a:t>50</a:t>
            </a:fld>
            <a:endParaRPr lang="en-US"/>
          </a:p>
        </p:txBody>
      </p:sp>
    </p:spTree>
    <p:extLst>
      <p:ext uri="{BB962C8B-B14F-4D97-AF65-F5344CB8AC3E}">
        <p14:creationId xmlns:p14="http://schemas.microsoft.com/office/powerpoint/2010/main" val="115639280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41C1867-2C29-7D49-A767-805AD5C69A9C}" type="slidenum">
              <a:rPr lang="en-US" smtClean="0"/>
              <a:t>51</a:t>
            </a:fld>
            <a:endParaRPr lang="en-US"/>
          </a:p>
        </p:txBody>
      </p:sp>
    </p:spTree>
    <p:extLst>
      <p:ext uri="{BB962C8B-B14F-4D97-AF65-F5344CB8AC3E}">
        <p14:creationId xmlns:p14="http://schemas.microsoft.com/office/powerpoint/2010/main" val="247050923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41C1867-2C29-7D49-A767-805AD5C69A9C}" type="slidenum">
              <a:rPr lang="en-US" smtClean="0"/>
              <a:t>52</a:t>
            </a:fld>
            <a:endParaRPr lang="en-US"/>
          </a:p>
        </p:txBody>
      </p:sp>
    </p:spTree>
    <p:extLst>
      <p:ext uri="{BB962C8B-B14F-4D97-AF65-F5344CB8AC3E}">
        <p14:creationId xmlns:p14="http://schemas.microsoft.com/office/powerpoint/2010/main" val="224197185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41C1867-2C29-7D49-A767-805AD5C69A9C}" type="slidenum">
              <a:rPr lang="en-US" smtClean="0"/>
              <a:t>53</a:t>
            </a:fld>
            <a:endParaRPr lang="en-US"/>
          </a:p>
        </p:txBody>
      </p:sp>
    </p:spTree>
    <p:extLst>
      <p:ext uri="{BB962C8B-B14F-4D97-AF65-F5344CB8AC3E}">
        <p14:creationId xmlns:p14="http://schemas.microsoft.com/office/powerpoint/2010/main" val="148134095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41C1867-2C29-7D49-A767-805AD5C69A9C}" type="slidenum">
              <a:rPr lang="en-US" smtClean="0"/>
              <a:t>54</a:t>
            </a:fld>
            <a:endParaRPr lang="en-US"/>
          </a:p>
        </p:txBody>
      </p:sp>
    </p:spTree>
    <p:extLst>
      <p:ext uri="{BB962C8B-B14F-4D97-AF65-F5344CB8AC3E}">
        <p14:creationId xmlns:p14="http://schemas.microsoft.com/office/powerpoint/2010/main" val="279364667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41C1867-2C29-7D49-A767-805AD5C69A9C}" type="slidenum">
              <a:rPr lang="en-US" smtClean="0"/>
              <a:t>55</a:t>
            </a:fld>
            <a:endParaRPr lang="en-US"/>
          </a:p>
        </p:txBody>
      </p:sp>
    </p:spTree>
    <p:extLst>
      <p:ext uri="{BB962C8B-B14F-4D97-AF65-F5344CB8AC3E}">
        <p14:creationId xmlns:p14="http://schemas.microsoft.com/office/powerpoint/2010/main" val="213100946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41C1867-2C29-7D49-A767-805AD5C69A9C}" type="slidenum">
              <a:rPr lang="en-US" smtClean="0"/>
              <a:t>56</a:t>
            </a:fld>
            <a:endParaRPr lang="en-US"/>
          </a:p>
        </p:txBody>
      </p:sp>
    </p:spTree>
    <p:extLst>
      <p:ext uri="{BB962C8B-B14F-4D97-AF65-F5344CB8AC3E}">
        <p14:creationId xmlns:p14="http://schemas.microsoft.com/office/powerpoint/2010/main" val="71550750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41C1867-2C29-7D49-A767-805AD5C69A9C}" type="slidenum">
              <a:rPr lang="en-US" smtClean="0"/>
              <a:t>57</a:t>
            </a:fld>
            <a:endParaRPr lang="en-US"/>
          </a:p>
        </p:txBody>
      </p:sp>
    </p:spTree>
    <p:extLst>
      <p:ext uri="{BB962C8B-B14F-4D97-AF65-F5344CB8AC3E}">
        <p14:creationId xmlns:p14="http://schemas.microsoft.com/office/powerpoint/2010/main" val="153614525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41C1867-2C29-7D49-A767-805AD5C69A9C}" type="slidenum">
              <a:rPr lang="en-US" smtClean="0"/>
              <a:t>58</a:t>
            </a:fld>
            <a:endParaRPr lang="en-US"/>
          </a:p>
        </p:txBody>
      </p:sp>
    </p:spTree>
    <p:extLst>
      <p:ext uri="{BB962C8B-B14F-4D97-AF65-F5344CB8AC3E}">
        <p14:creationId xmlns:p14="http://schemas.microsoft.com/office/powerpoint/2010/main" val="92013970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41C1867-2C29-7D49-A767-805AD5C69A9C}" type="slidenum">
              <a:rPr lang="en-US" smtClean="0"/>
              <a:t>59</a:t>
            </a:fld>
            <a:endParaRPr lang="en-US"/>
          </a:p>
        </p:txBody>
      </p:sp>
    </p:spTree>
    <p:extLst>
      <p:ext uri="{BB962C8B-B14F-4D97-AF65-F5344CB8AC3E}">
        <p14:creationId xmlns:p14="http://schemas.microsoft.com/office/powerpoint/2010/main" val="15055708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41C1867-2C29-7D49-A767-805AD5C69A9C}" type="slidenum">
              <a:rPr lang="en-US" smtClean="0"/>
              <a:t>6</a:t>
            </a:fld>
            <a:endParaRPr lang="en-US"/>
          </a:p>
        </p:txBody>
      </p:sp>
    </p:spTree>
    <p:extLst>
      <p:ext uri="{BB962C8B-B14F-4D97-AF65-F5344CB8AC3E}">
        <p14:creationId xmlns:p14="http://schemas.microsoft.com/office/powerpoint/2010/main" val="63566489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41C1867-2C29-7D49-A767-805AD5C69A9C}" type="slidenum">
              <a:rPr lang="en-US" smtClean="0"/>
              <a:t>60</a:t>
            </a:fld>
            <a:endParaRPr lang="en-US"/>
          </a:p>
        </p:txBody>
      </p:sp>
    </p:spTree>
    <p:extLst>
      <p:ext uri="{BB962C8B-B14F-4D97-AF65-F5344CB8AC3E}">
        <p14:creationId xmlns:p14="http://schemas.microsoft.com/office/powerpoint/2010/main" val="111102396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41C1867-2C29-7D49-A767-805AD5C69A9C}" type="slidenum">
              <a:rPr lang="en-US" smtClean="0"/>
              <a:t>61</a:t>
            </a:fld>
            <a:endParaRPr lang="en-US"/>
          </a:p>
        </p:txBody>
      </p:sp>
    </p:spTree>
    <p:extLst>
      <p:ext uri="{BB962C8B-B14F-4D97-AF65-F5344CB8AC3E}">
        <p14:creationId xmlns:p14="http://schemas.microsoft.com/office/powerpoint/2010/main" val="305601181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41C1867-2C29-7D49-A767-805AD5C69A9C}" type="slidenum">
              <a:rPr lang="en-US" smtClean="0"/>
              <a:t>62</a:t>
            </a:fld>
            <a:endParaRPr lang="en-US"/>
          </a:p>
        </p:txBody>
      </p:sp>
    </p:spTree>
    <p:extLst>
      <p:ext uri="{BB962C8B-B14F-4D97-AF65-F5344CB8AC3E}">
        <p14:creationId xmlns:p14="http://schemas.microsoft.com/office/powerpoint/2010/main" val="236737327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141C1867-2C29-7D49-A767-805AD5C69A9C}" type="slidenum">
              <a:rPr lang="en-US" smtClean="0"/>
              <a:t>63</a:t>
            </a:fld>
            <a:endParaRPr lang="en-US"/>
          </a:p>
        </p:txBody>
      </p:sp>
    </p:spTree>
    <p:extLst>
      <p:ext uri="{BB962C8B-B14F-4D97-AF65-F5344CB8AC3E}">
        <p14:creationId xmlns:p14="http://schemas.microsoft.com/office/powerpoint/2010/main" val="280914759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141C1867-2C29-7D49-A767-805AD5C69A9C}" type="slidenum">
              <a:rPr lang="en-US" smtClean="0"/>
              <a:t>64</a:t>
            </a:fld>
            <a:endParaRPr lang="en-US"/>
          </a:p>
        </p:txBody>
      </p:sp>
    </p:spTree>
    <p:extLst>
      <p:ext uri="{BB962C8B-B14F-4D97-AF65-F5344CB8AC3E}">
        <p14:creationId xmlns:p14="http://schemas.microsoft.com/office/powerpoint/2010/main" val="80754293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141C1867-2C29-7D49-A767-805AD5C69A9C}" type="slidenum">
              <a:rPr lang="en-US" smtClean="0"/>
              <a:t>65</a:t>
            </a:fld>
            <a:endParaRPr lang="en-US"/>
          </a:p>
        </p:txBody>
      </p:sp>
    </p:spTree>
    <p:extLst>
      <p:ext uri="{BB962C8B-B14F-4D97-AF65-F5344CB8AC3E}">
        <p14:creationId xmlns:p14="http://schemas.microsoft.com/office/powerpoint/2010/main" val="189154651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141C1867-2C29-7D49-A767-805AD5C69A9C}" type="slidenum">
              <a:rPr lang="en-US" smtClean="0"/>
              <a:t>66</a:t>
            </a:fld>
            <a:endParaRPr lang="en-US"/>
          </a:p>
        </p:txBody>
      </p:sp>
    </p:spTree>
    <p:extLst>
      <p:ext uri="{BB962C8B-B14F-4D97-AF65-F5344CB8AC3E}">
        <p14:creationId xmlns:p14="http://schemas.microsoft.com/office/powerpoint/2010/main" val="362356639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141C1867-2C29-7D49-A767-805AD5C69A9C}" type="slidenum">
              <a:rPr lang="en-US" smtClean="0"/>
              <a:t>67</a:t>
            </a:fld>
            <a:endParaRPr lang="en-US"/>
          </a:p>
        </p:txBody>
      </p:sp>
    </p:spTree>
    <p:extLst>
      <p:ext uri="{BB962C8B-B14F-4D97-AF65-F5344CB8AC3E}">
        <p14:creationId xmlns:p14="http://schemas.microsoft.com/office/powerpoint/2010/main" val="201064263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141C1867-2C29-7D49-A767-805AD5C69A9C}" type="slidenum">
              <a:rPr lang="en-US" smtClean="0"/>
              <a:t>68</a:t>
            </a:fld>
            <a:endParaRPr lang="en-US"/>
          </a:p>
        </p:txBody>
      </p:sp>
    </p:spTree>
    <p:extLst>
      <p:ext uri="{BB962C8B-B14F-4D97-AF65-F5344CB8AC3E}">
        <p14:creationId xmlns:p14="http://schemas.microsoft.com/office/powerpoint/2010/main" val="178392756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141C1867-2C29-7D49-A767-805AD5C69A9C}" type="slidenum">
              <a:rPr lang="en-US" smtClean="0"/>
              <a:t>69</a:t>
            </a:fld>
            <a:endParaRPr lang="en-US"/>
          </a:p>
        </p:txBody>
      </p:sp>
    </p:spTree>
    <p:extLst>
      <p:ext uri="{BB962C8B-B14F-4D97-AF65-F5344CB8AC3E}">
        <p14:creationId xmlns:p14="http://schemas.microsoft.com/office/powerpoint/2010/main" val="9208002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41C1867-2C29-7D49-A767-805AD5C69A9C}" type="slidenum">
              <a:rPr lang="en-US" smtClean="0"/>
              <a:t>7</a:t>
            </a:fld>
            <a:endParaRPr lang="en-US"/>
          </a:p>
        </p:txBody>
      </p:sp>
    </p:spTree>
    <p:extLst>
      <p:ext uri="{BB962C8B-B14F-4D97-AF65-F5344CB8AC3E}">
        <p14:creationId xmlns:p14="http://schemas.microsoft.com/office/powerpoint/2010/main" val="351625796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141C1867-2C29-7D49-A767-805AD5C69A9C}" type="slidenum">
              <a:rPr lang="en-US" smtClean="0"/>
              <a:t>70</a:t>
            </a:fld>
            <a:endParaRPr lang="en-US"/>
          </a:p>
        </p:txBody>
      </p:sp>
    </p:spTree>
    <p:extLst>
      <p:ext uri="{BB962C8B-B14F-4D97-AF65-F5344CB8AC3E}">
        <p14:creationId xmlns:p14="http://schemas.microsoft.com/office/powerpoint/2010/main" val="258849986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141C1867-2C29-7D49-A767-805AD5C69A9C}" type="slidenum">
              <a:rPr lang="en-US" smtClean="0"/>
              <a:t>71</a:t>
            </a:fld>
            <a:endParaRPr lang="en-US"/>
          </a:p>
        </p:txBody>
      </p:sp>
    </p:spTree>
    <p:extLst>
      <p:ext uri="{BB962C8B-B14F-4D97-AF65-F5344CB8AC3E}">
        <p14:creationId xmlns:p14="http://schemas.microsoft.com/office/powerpoint/2010/main" val="279667885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141C1867-2C29-7D49-A767-805AD5C69A9C}" type="slidenum">
              <a:rPr lang="en-US" smtClean="0"/>
              <a:t>72</a:t>
            </a:fld>
            <a:endParaRPr lang="en-US"/>
          </a:p>
        </p:txBody>
      </p:sp>
    </p:spTree>
    <p:extLst>
      <p:ext uri="{BB962C8B-B14F-4D97-AF65-F5344CB8AC3E}">
        <p14:creationId xmlns:p14="http://schemas.microsoft.com/office/powerpoint/2010/main" val="299136473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141C1867-2C29-7D49-A767-805AD5C69A9C}" type="slidenum">
              <a:rPr lang="en-US" smtClean="0"/>
              <a:t>73</a:t>
            </a:fld>
            <a:endParaRPr lang="en-US"/>
          </a:p>
        </p:txBody>
      </p:sp>
    </p:spTree>
    <p:extLst>
      <p:ext uri="{BB962C8B-B14F-4D97-AF65-F5344CB8AC3E}">
        <p14:creationId xmlns:p14="http://schemas.microsoft.com/office/powerpoint/2010/main" val="139721095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141C1867-2C29-7D49-A767-805AD5C69A9C}" type="slidenum">
              <a:rPr lang="en-US" smtClean="0"/>
              <a:t>74</a:t>
            </a:fld>
            <a:endParaRPr lang="en-US"/>
          </a:p>
        </p:txBody>
      </p:sp>
    </p:spTree>
    <p:extLst>
      <p:ext uri="{BB962C8B-B14F-4D97-AF65-F5344CB8AC3E}">
        <p14:creationId xmlns:p14="http://schemas.microsoft.com/office/powerpoint/2010/main" val="323573790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141C1867-2C29-7D49-A767-805AD5C69A9C}" type="slidenum">
              <a:rPr lang="en-US" smtClean="0"/>
              <a:t>75</a:t>
            </a:fld>
            <a:endParaRPr lang="en-US"/>
          </a:p>
        </p:txBody>
      </p:sp>
    </p:spTree>
    <p:extLst>
      <p:ext uri="{BB962C8B-B14F-4D97-AF65-F5344CB8AC3E}">
        <p14:creationId xmlns:p14="http://schemas.microsoft.com/office/powerpoint/2010/main" val="122504238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141C1867-2C29-7D49-A767-805AD5C69A9C}" type="slidenum">
              <a:rPr lang="en-US" smtClean="0"/>
              <a:t>76</a:t>
            </a:fld>
            <a:endParaRPr lang="en-US"/>
          </a:p>
        </p:txBody>
      </p:sp>
    </p:spTree>
    <p:extLst>
      <p:ext uri="{BB962C8B-B14F-4D97-AF65-F5344CB8AC3E}">
        <p14:creationId xmlns:p14="http://schemas.microsoft.com/office/powerpoint/2010/main" val="30811228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141C1867-2C29-7D49-A767-805AD5C69A9C}" type="slidenum">
              <a:rPr lang="en-US" smtClean="0"/>
              <a:t>77</a:t>
            </a:fld>
            <a:endParaRPr lang="en-US"/>
          </a:p>
        </p:txBody>
      </p:sp>
    </p:spTree>
    <p:extLst>
      <p:ext uri="{BB962C8B-B14F-4D97-AF65-F5344CB8AC3E}">
        <p14:creationId xmlns:p14="http://schemas.microsoft.com/office/powerpoint/2010/main" val="66778671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141C1867-2C29-7D49-A767-805AD5C69A9C}" type="slidenum">
              <a:rPr lang="en-US" smtClean="0"/>
              <a:t>78</a:t>
            </a:fld>
            <a:endParaRPr lang="en-US"/>
          </a:p>
        </p:txBody>
      </p:sp>
    </p:spTree>
    <p:extLst>
      <p:ext uri="{BB962C8B-B14F-4D97-AF65-F5344CB8AC3E}">
        <p14:creationId xmlns:p14="http://schemas.microsoft.com/office/powerpoint/2010/main" val="59753779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141C1867-2C29-7D49-A767-805AD5C69A9C}" type="slidenum">
              <a:rPr lang="en-US" smtClean="0"/>
              <a:t>79</a:t>
            </a:fld>
            <a:endParaRPr lang="en-US"/>
          </a:p>
        </p:txBody>
      </p:sp>
    </p:spTree>
    <p:extLst>
      <p:ext uri="{BB962C8B-B14F-4D97-AF65-F5344CB8AC3E}">
        <p14:creationId xmlns:p14="http://schemas.microsoft.com/office/powerpoint/2010/main" val="31213332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41C1867-2C29-7D49-A767-805AD5C69A9C}" type="slidenum">
              <a:rPr lang="en-US" smtClean="0"/>
              <a:t>8</a:t>
            </a:fld>
            <a:endParaRPr lang="en-US"/>
          </a:p>
        </p:txBody>
      </p:sp>
    </p:spTree>
    <p:extLst>
      <p:ext uri="{BB962C8B-B14F-4D97-AF65-F5344CB8AC3E}">
        <p14:creationId xmlns:p14="http://schemas.microsoft.com/office/powerpoint/2010/main" val="57864395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141C1867-2C29-7D49-A767-805AD5C69A9C}" type="slidenum">
              <a:rPr lang="en-US" smtClean="0"/>
              <a:t>80</a:t>
            </a:fld>
            <a:endParaRPr lang="en-US"/>
          </a:p>
        </p:txBody>
      </p:sp>
    </p:spTree>
    <p:extLst>
      <p:ext uri="{BB962C8B-B14F-4D97-AF65-F5344CB8AC3E}">
        <p14:creationId xmlns:p14="http://schemas.microsoft.com/office/powerpoint/2010/main" val="392883729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141C1867-2C29-7D49-A767-805AD5C69A9C}" type="slidenum">
              <a:rPr lang="en-US" smtClean="0"/>
              <a:t>81</a:t>
            </a:fld>
            <a:endParaRPr lang="en-US"/>
          </a:p>
        </p:txBody>
      </p:sp>
    </p:spTree>
    <p:extLst>
      <p:ext uri="{BB962C8B-B14F-4D97-AF65-F5344CB8AC3E}">
        <p14:creationId xmlns:p14="http://schemas.microsoft.com/office/powerpoint/2010/main" val="247013343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141C1867-2C29-7D49-A767-805AD5C69A9C}" type="slidenum">
              <a:rPr lang="en-US" smtClean="0"/>
              <a:t>82</a:t>
            </a:fld>
            <a:endParaRPr lang="en-US"/>
          </a:p>
        </p:txBody>
      </p:sp>
    </p:spTree>
    <p:extLst>
      <p:ext uri="{BB962C8B-B14F-4D97-AF65-F5344CB8AC3E}">
        <p14:creationId xmlns:p14="http://schemas.microsoft.com/office/powerpoint/2010/main" val="426906299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141C1867-2C29-7D49-A767-805AD5C69A9C}" type="slidenum">
              <a:rPr lang="en-US" smtClean="0"/>
              <a:t>83</a:t>
            </a:fld>
            <a:endParaRPr lang="en-US"/>
          </a:p>
        </p:txBody>
      </p:sp>
    </p:spTree>
    <p:extLst>
      <p:ext uri="{BB962C8B-B14F-4D97-AF65-F5344CB8AC3E}">
        <p14:creationId xmlns:p14="http://schemas.microsoft.com/office/powerpoint/2010/main" val="3220955834"/>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141C1867-2C29-7D49-A767-805AD5C69A9C}" type="slidenum">
              <a:rPr lang="en-US" smtClean="0"/>
              <a:t>84</a:t>
            </a:fld>
            <a:endParaRPr lang="en-US"/>
          </a:p>
        </p:txBody>
      </p:sp>
    </p:spTree>
    <p:extLst>
      <p:ext uri="{BB962C8B-B14F-4D97-AF65-F5344CB8AC3E}">
        <p14:creationId xmlns:p14="http://schemas.microsoft.com/office/powerpoint/2010/main" val="314601396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err="1">
                <a:solidFill>
                  <a:schemeClr val="tx1"/>
                </a:solidFill>
                <a:effectLst/>
                <a:latin typeface="+mn-lt"/>
                <a:ea typeface="+mn-ea"/>
                <a:cs typeface="+mn-cs"/>
              </a:rPr>
              <a:t>Jahner</a:t>
            </a:r>
            <a:r>
              <a:rPr lang="en-US" sz="1200" kern="1200" dirty="0">
                <a:solidFill>
                  <a:schemeClr val="tx1"/>
                </a:solidFill>
                <a:effectLst/>
                <a:latin typeface="+mn-lt"/>
                <a:ea typeface="+mn-ea"/>
                <a:cs typeface="+mn-cs"/>
              </a:rPr>
              <a:t> did this because it showed very nicely in his graph that geographic distance clustered very similarly to genetic distance – however, as you can see, that means nothing for the data I put in here. So this is why copying code verbatim can lose out on some of the poetry of science communication.</a:t>
            </a:r>
          </a:p>
        </p:txBody>
      </p:sp>
      <p:sp>
        <p:nvSpPr>
          <p:cNvPr id="4" name="Slide Number Placeholder 3"/>
          <p:cNvSpPr>
            <a:spLocks noGrp="1"/>
          </p:cNvSpPr>
          <p:nvPr>
            <p:ph type="sldNum" sz="quarter" idx="5"/>
          </p:nvPr>
        </p:nvSpPr>
        <p:spPr/>
        <p:txBody>
          <a:bodyPr/>
          <a:lstStyle/>
          <a:p>
            <a:fld id="{141C1867-2C29-7D49-A767-805AD5C69A9C}" type="slidenum">
              <a:rPr lang="en-US" smtClean="0"/>
              <a:t>85</a:t>
            </a:fld>
            <a:endParaRPr lang="en-US"/>
          </a:p>
        </p:txBody>
      </p:sp>
    </p:spTree>
    <p:extLst>
      <p:ext uri="{BB962C8B-B14F-4D97-AF65-F5344CB8AC3E}">
        <p14:creationId xmlns:p14="http://schemas.microsoft.com/office/powerpoint/2010/main" val="1267198776"/>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Another good thing for principal components graphs is to include in the axes labels the percentage of variation explained by that axis. Didn’t do that here because it was too late. Rip.</a:t>
            </a:r>
          </a:p>
        </p:txBody>
      </p:sp>
      <p:sp>
        <p:nvSpPr>
          <p:cNvPr id="4" name="Slide Number Placeholder 3"/>
          <p:cNvSpPr>
            <a:spLocks noGrp="1"/>
          </p:cNvSpPr>
          <p:nvPr>
            <p:ph type="sldNum" sz="quarter" idx="5"/>
          </p:nvPr>
        </p:nvSpPr>
        <p:spPr/>
        <p:txBody>
          <a:bodyPr/>
          <a:lstStyle/>
          <a:p>
            <a:fld id="{141C1867-2C29-7D49-A767-805AD5C69A9C}" type="slidenum">
              <a:rPr lang="en-US" smtClean="0"/>
              <a:t>86</a:t>
            </a:fld>
            <a:endParaRPr lang="en-US"/>
          </a:p>
        </p:txBody>
      </p:sp>
    </p:spTree>
    <p:extLst>
      <p:ext uri="{BB962C8B-B14F-4D97-AF65-F5344CB8AC3E}">
        <p14:creationId xmlns:p14="http://schemas.microsoft.com/office/powerpoint/2010/main" val="3120656332"/>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points(-1*</a:t>
            </a:r>
            <a:r>
              <a:rPr lang="en-US" sz="1200" kern="1200" dirty="0" err="1">
                <a:solidFill>
                  <a:schemeClr val="tx1"/>
                </a:solidFill>
                <a:effectLst/>
                <a:latin typeface="+mn-lt"/>
                <a:ea typeface="+mn-ea"/>
                <a:cs typeface="+mn-cs"/>
              </a:rPr>
              <a:t>snake_data</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snake_data</a:t>
            </a:r>
            <a:r>
              <a:rPr lang="en-US" sz="1200" kern="1200" dirty="0">
                <a:solidFill>
                  <a:schemeClr val="tx1"/>
                </a:solidFill>
                <a:effectLst/>
                <a:latin typeface="+mn-lt"/>
                <a:ea typeface="+mn-ea"/>
                <a:cs typeface="+mn-cs"/>
              </a:rPr>
              <a:t>[,5]=="GROUP1",7], -1*</a:t>
            </a:r>
            <a:r>
              <a:rPr lang="en-US" sz="1200" kern="1200" dirty="0" err="1">
                <a:solidFill>
                  <a:schemeClr val="tx1"/>
                </a:solidFill>
                <a:effectLst/>
                <a:latin typeface="+mn-lt"/>
                <a:ea typeface="+mn-ea"/>
                <a:cs typeface="+mn-cs"/>
              </a:rPr>
              <a:t>snake_data</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snake_data</a:t>
            </a:r>
            <a:r>
              <a:rPr lang="en-US" sz="1200" kern="1200" dirty="0">
                <a:solidFill>
                  <a:schemeClr val="tx1"/>
                </a:solidFill>
                <a:effectLst/>
                <a:latin typeface="+mn-lt"/>
                <a:ea typeface="+mn-ea"/>
                <a:cs typeface="+mn-cs"/>
              </a:rPr>
              <a:t>[,5]==”GROUP2",6], </a:t>
            </a:r>
            <a:r>
              <a:rPr lang="en-US" sz="1200" kern="1200" dirty="0" err="1">
                <a:solidFill>
                  <a:schemeClr val="tx1"/>
                </a:solidFill>
                <a:effectLst/>
                <a:latin typeface="+mn-lt"/>
                <a:ea typeface="+mn-ea"/>
                <a:cs typeface="+mn-cs"/>
              </a:rPr>
              <a:t>pch</a:t>
            </a:r>
            <a:r>
              <a:rPr lang="en-US" sz="1200" kern="1200" dirty="0">
                <a:solidFill>
                  <a:schemeClr val="tx1"/>
                </a:solidFill>
                <a:effectLst/>
                <a:latin typeface="+mn-lt"/>
                <a:ea typeface="+mn-ea"/>
                <a:cs typeface="+mn-cs"/>
              </a:rPr>
              <a:t>=24, </a:t>
            </a:r>
            <a:r>
              <a:rPr lang="en-US" sz="1200" kern="1200" dirty="0" err="1">
                <a:solidFill>
                  <a:schemeClr val="tx1"/>
                </a:solidFill>
                <a:effectLst/>
                <a:latin typeface="+mn-lt"/>
                <a:ea typeface="+mn-ea"/>
                <a:cs typeface="+mn-cs"/>
              </a:rPr>
              <a:t>bg</a:t>
            </a:r>
            <a:r>
              <a:rPr lang="en-US" sz="1200" kern="1200" dirty="0">
                <a:solidFill>
                  <a:schemeClr val="tx1"/>
                </a:solidFill>
                <a:effectLst/>
                <a:latin typeface="+mn-lt"/>
                <a:ea typeface="+mn-ea"/>
                <a:cs typeface="+mn-cs"/>
              </a:rPr>
              <a:t>="#2c7fb8", </a:t>
            </a:r>
            <a:r>
              <a:rPr lang="en-US" sz="1200" kern="1200" dirty="0" err="1">
                <a:solidFill>
                  <a:schemeClr val="tx1"/>
                </a:solidFill>
                <a:effectLst/>
                <a:latin typeface="+mn-lt"/>
                <a:ea typeface="+mn-ea"/>
                <a:cs typeface="+mn-cs"/>
              </a:rPr>
              <a:t>cex</a:t>
            </a:r>
            <a:r>
              <a:rPr lang="en-US" sz="1200" kern="1200" dirty="0">
                <a:solidFill>
                  <a:schemeClr val="tx1"/>
                </a:solidFill>
                <a:effectLst/>
                <a:latin typeface="+mn-lt"/>
                <a:ea typeface="+mn-ea"/>
                <a:cs typeface="+mn-cs"/>
              </a:rPr>
              <a:t>=1.5, </a:t>
            </a:r>
            <a:r>
              <a:rPr lang="en-US" sz="1200" kern="1200" dirty="0" err="1">
                <a:solidFill>
                  <a:schemeClr val="tx1"/>
                </a:solidFill>
                <a:effectLst/>
                <a:latin typeface="+mn-lt"/>
                <a:ea typeface="+mn-ea"/>
                <a:cs typeface="+mn-cs"/>
              </a:rPr>
              <a:t>lwd</a:t>
            </a:r>
            <a:r>
              <a:rPr lang="en-US" sz="1200" kern="1200" dirty="0">
                <a:solidFill>
                  <a:schemeClr val="tx1"/>
                </a:solidFill>
                <a:effectLst/>
                <a:latin typeface="+mn-lt"/>
                <a:ea typeface="+mn-ea"/>
                <a:cs typeface="+mn-cs"/>
              </a:rPr>
              <a:t>=1.25)</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141C1867-2C29-7D49-A767-805AD5C69A9C}" type="slidenum">
              <a:rPr lang="en-US" smtClean="0"/>
              <a:t>87</a:t>
            </a:fld>
            <a:endParaRPr lang="en-US"/>
          </a:p>
        </p:txBody>
      </p:sp>
    </p:spTree>
    <p:extLst>
      <p:ext uri="{BB962C8B-B14F-4D97-AF65-F5344CB8AC3E}">
        <p14:creationId xmlns:p14="http://schemas.microsoft.com/office/powerpoint/2010/main" val="1640844550"/>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points(-1*</a:t>
            </a:r>
            <a:r>
              <a:rPr lang="en-US" sz="1200" kern="1200" dirty="0" err="1">
                <a:solidFill>
                  <a:schemeClr val="tx1"/>
                </a:solidFill>
                <a:effectLst/>
                <a:latin typeface="+mn-lt"/>
                <a:ea typeface="+mn-ea"/>
                <a:cs typeface="+mn-cs"/>
              </a:rPr>
              <a:t>snake_data</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snake_data</a:t>
            </a:r>
            <a:r>
              <a:rPr lang="en-US" sz="1200" kern="1200" dirty="0">
                <a:solidFill>
                  <a:schemeClr val="tx1"/>
                </a:solidFill>
                <a:effectLst/>
                <a:latin typeface="+mn-lt"/>
                <a:ea typeface="+mn-ea"/>
                <a:cs typeface="+mn-cs"/>
              </a:rPr>
              <a:t>[,5]=="GROUP1",7], -1*</a:t>
            </a:r>
            <a:r>
              <a:rPr lang="en-US" sz="1200" kern="1200" dirty="0" err="1">
                <a:solidFill>
                  <a:schemeClr val="tx1"/>
                </a:solidFill>
                <a:effectLst/>
                <a:latin typeface="+mn-lt"/>
                <a:ea typeface="+mn-ea"/>
                <a:cs typeface="+mn-cs"/>
              </a:rPr>
              <a:t>snake_data</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snake_data</a:t>
            </a:r>
            <a:r>
              <a:rPr lang="en-US" sz="1200" kern="1200" dirty="0">
                <a:solidFill>
                  <a:schemeClr val="tx1"/>
                </a:solidFill>
                <a:effectLst/>
                <a:latin typeface="+mn-lt"/>
                <a:ea typeface="+mn-ea"/>
                <a:cs typeface="+mn-cs"/>
              </a:rPr>
              <a:t>[,5]==”GROUP2",6], </a:t>
            </a:r>
            <a:r>
              <a:rPr lang="en-US" sz="1200" kern="1200" dirty="0" err="1">
                <a:solidFill>
                  <a:schemeClr val="tx1"/>
                </a:solidFill>
                <a:effectLst/>
                <a:latin typeface="+mn-lt"/>
                <a:ea typeface="+mn-ea"/>
                <a:cs typeface="+mn-cs"/>
              </a:rPr>
              <a:t>pch</a:t>
            </a:r>
            <a:r>
              <a:rPr lang="en-US" sz="1200" kern="1200" dirty="0">
                <a:solidFill>
                  <a:schemeClr val="tx1"/>
                </a:solidFill>
                <a:effectLst/>
                <a:latin typeface="+mn-lt"/>
                <a:ea typeface="+mn-ea"/>
                <a:cs typeface="+mn-cs"/>
              </a:rPr>
              <a:t>=24, </a:t>
            </a:r>
            <a:r>
              <a:rPr lang="en-US" sz="1200" kern="1200" dirty="0" err="1">
                <a:solidFill>
                  <a:schemeClr val="tx1"/>
                </a:solidFill>
                <a:effectLst/>
                <a:latin typeface="+mn-lt"/>
                <a:ea typeface="+mn-ea"/>
                <a:cs typeface="+mn-cs"/>
              </a:rPr>
              <a:t>bg</a:t>
            </a:r>
            <a:r>
              <a:rPr lang="en-US" sz="1200" kern="1200" dirty="0">
                <a:solidFill>
                  <a:schemeClr val="tx1"/>
                </a:solidFill>
                <a:effectLst/>
                <a:latin typeface="+mn-lt"/>
                <a:ea typeface="+mn-ea"/>
                <a:cs typeface="+mn-cs"/>
              </a:rPr>
              <a:t>="#2c7fb8", </a:t>
            </a:r>
            <a:r>
              <a:rPr lang="en-US" sz="1200" kern="1200" dirty="0" err="1">
                <a:solidFill>
                  <a:schemeClr val="tx1"/>
                </a:solidFill>
                <a:effectLst/>
                <a:latin typeface="+mn-lt"/>
                <a:ea typeface="+mn-ea"/>
                <a:cs typeface="+mn-cs"/>
              </a:rPr>
              <a:t>cex</a:t>
            </a:r>
            <a:r>
              <a:rPr lang="en-US" sz="1200" kern="1200" dirty="0">
                <a:solidFill>
                  <a:schemeClr val="tx1"/>
                </a:solidFill>
                <a:effectLst/>
                <a:latin typeface="+mn-lt"/>
                <a:ea typeface="+mn-ea"/>
                <a:cs typeface="+mn-cs"/>
              </a:rPr>
              <a:t>=1.5, </a:t>
            </a:r>
            <a:r>
              <a:rPr lang="en-US" sz="1200" kern="1200" dirty="0" err="1">
                <a:solidFill>
                  <a:schemeClr val="tx1"/>
                </a:solidFill>
                <a:effectLst/>
                <a:latin typeface="+mn-lt"/>
                <a:ea typeface="+mn-ea"/>
                <a:cs typeface="+mn-cs"/>
              </a:rPr>
              <a:t>lwd</a:t>
            </a:r>
            <a:r>
              <a:rPr lang="en-US" sz="1200" kern="1200" dirty="0">
                <a:solidFill>
                  <a:schemeClr val="tx1"/>
                </a:solidFill>
                <a:effectLst/>
                <a:latin typeface="+mn-lt"/>
                <a:ea typeface="+mn-ea"/>
                <a:cs typeface="+mn-cs"/>
              </a:rPr>
              <a:t>=1.25)</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141C1867-2C29-7D49-A767-805AD5C69A9C}" type="slidenum">
              <a:rPr lang="en-US" smtClean="0"/>
              <a:t>88</a:t>
            </a:fld>
            <a:endParaRPr lang="en-US"/>
          </a:p>
        </p:txBody>
      </p:sp>
    </p:spTree>
    <p:extLst>
      <p:ext uri="{BB962C8B-B14F-4D97-AF65-F5344CB8AC3E}">
        <p14:creationId xmlns:p14="http://schemas.microsoft.com/office/powerpoint/2010/main" val="3741087035"/>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points(-1*</a:t>
            </a:r>
            <a:r>
              <a:rPr lang="en-US" sz="1200" kern="1200" dirty="0" err="1">
                <a:solidFill>
                  <a:schemeClr val="tx1"/>
                </a:solidFill>
                <a:effectLst/>
                <a:latin typeface="+mn-lt"/>
                <a:ea typeface="+mn-ea"/>
                <a:cs typeface="+mn-cs"/>
              </a:rPr>
              <a:t>snake_data</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snake_data</a:t>
            </a:r>
            <a:r>
              <a:rPr lang="en-US" sz="1200" kern="1200" dirty="0">
                <a:solidFill>
                  <a:schemeClr val="tx1"/>
                </a:solidFill>
                <a:effectLst/>
                <a:latin typeface="+mn-lt"/>
                <a:ea typeface="+mn-ea"/>
                <a:cs typeface="+mn-cs"/>
              </a:rPr>
              <a:t>[,5]=="GROUP1",7], -1*</a:t>
            </a:r>
            <a:r>
              <a:rPr lang="en-US" sz="1200" kern="1200" dirty="0" err="1">
                <a:solidFill>
                  <a:schemeClr val="tx1"/>
                </a:solidFill>
                <a:effectLst/>
                <a:latin typeface="+mn-lt"/>
                <a:ea typeface="+mn-ea"/>
                <a:cs typeface="+mn-cs"/>
              </a:rPr>
              <a:t>snake_data</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snake_data</a:t>
            </a:r>
            <a:r>
              <a:rPr lang="en-US" sz="1200" kern="1200" dirty="0">
                <a:solidFill>
                  <a:schemeClr val="tx1"/>
                </a:solidFill>
                <a:effectLst/>
                <a:latin typeface="+mn-lt"/>
                <a:ea typeface="+mn-ea"/>
                <a:cs typeface="+mn-cs"/>
              </a:rPr>
              <a:t>[,5]==”GROUP2",6], </a:t>
            </a:r>
            <a:r>
              <a:rPr lang="en-US" sz="1200" kern="1200" dirty="0" err="1">
                <a:solidFill>
                  <a:schemeClr val="tx1"/>
                </a:solidFill>
                <a:effectLst/>
                <a:latin typeface="+mn-lt"/>
                <a:ea typeface="+mn-ea"/>
                <a:cs typeface="+mn-cs"/>
              </a:rPr>
              <a:t>pch</a:t>
            </a:r>
            <a:r>
              <a:rPr lang="en-US" sz="1200" kern="1200" dirty="0">
                <a:solidFill>
                  <a:schemeClr val="tx1"/>
                </a:solidFill>
                <a:effectLst/>
                <a:latin typeface="+mn-lt"/>
                <a:ea typeface="+mn-ea"/>
                <a:cs typeface="+mn-cs"/>
              </a:rPr>
              <a:t>=24, </a:t>
            </a:r>
            <a:r>
              <a:rPr lang="en-US" sz="1200" kern="1200" dirty="0" err="1">
                <a:solidFill>
                  <a:schemeClr val="tx1"/>
                </a:solidFill>
                <a:effectLst/>
                <a:latin typeface="+mn-lt"/>
                <a:ea typeface="+mn-ea"/>
                <a:cs typeface="+mn-cs"/>
              </a:rPr>
              <a:t>bg</a:t>
            </a:r>
            <a:r>
              <a:rPr lang="en-US" sz="1200" kern="1200" dirty="0">
                <a:solidFill>
                  <a:schemeClr val="tx1"/>
                </a:solidFill>
                <a:effectLst/>
                <a:latin typeface="+mn-lt"/>
                <a:ea typeface="+mn-ea"/>
                <a:cs typeface="+mn-cs"/>
              </a:rPr>
              <a:t>="#2c7fb8", </a:t>
            </a:r>
            <a:r>
              <a:rPr lang="en-US" sz="1200" kern="1200" dirty="0" err="1">
                <a:solidFill>
                  <a:schemeClr val="tx1"/>
                </a:solidFill>
                <a:effectLst/>
                <a:latin typeface="+mn-lt"/>
                <a:ea typeface="+mn-ea"/>
                <a:cs typeface="+mn-cs"/>
              </a:rPr>
              <a:t>cex</a:t>
            </a:r>
            <a:r>
              <a:rPr lang="en-US" sz="1200" kern="1200" dirty="0">
                <a:solidFill>
                  <a:schemeClr val="tx1"/>
                </a:solidFill>
                <a:effectLst/>
                <a:latin typeface="+mn-lt"/>
                <a:ea typeface="+mn-ea"/>
                <a:cs typeface="+mn-cs"/>
              </a:rPr>
              <a:t>=1.5, </a:t>
            </a:r>
            <a:r>
              <a:rPr lang="en-US" sz="1200" kern="1200" dirty="0" err="1">
                <a:solidFill>
                  <a:schemeClr val="tx1"/>
                </a:solidFill>
                <a:effectLst/>
                <a:latin typeface="+mn-lt"/>
                <a:ea typeface="+mn-ea"/>
                <a:cs typeface="+mn-cs"/>
              </a:rPr>
              <a:t>lwd</a:t>
            </a:r>
            <a:r>
              <a:rPr lang="en-US" sz="1200" kern="1200" dirty="0">
                <a:solidFill>
                  <a:schemeClr val="tx1"/>
                </a:solidFill>
                <a:effectLst/>
                <a:latin typeface="+mn-lt"/>
                <a:ea typeface="+mn-ea"/>
                <a:cs typeface="+mn-cs"/>
              </a:rPr>
              <a:t>=1.25)</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141C1867-2C29-7D49-A767-805AD5C69A9C}" type="slidenum">
              <a:rPr lang="en-US" smtClean="0"/>
              <a:t>89</a:t>
            </a:fld>
            <a:endParaRPr lang="en-US"/>
          </a:p>
        </p:txBody>
      </p:sp>
    </p:spTree>
    <p:extLst>
      <p:ext uri="{BB962C8B-B14F-4D97-AF65-F5344CB8AC3E}">
        <p14:creationId xmlns:p14="http://schemas.microsoft.com/office/powerpoint/2010/main" val="39083648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41C1867-2C29-7D49-A767-805AD5C69A9C}" type="slidenum">
              <a:rPr lang="en-US" smtClean="0"/>
              <a:t>9</a:t>
            </a:fld>
            <a:endParaRPr lang="en-US"/>
          </a:p>
        </p:txBody>
      </p:sp>
    </p:spTree>
    <p:extLst>
      <p:ext uri="{BB962C8B-B14F-4D97-AF65-F5344CB8AC3E}">
        <p14:creationId xmlns:p14="http://schemas.microsoft.com/office/powerpoint/2010/main" val="3608920655"/>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points(-1*</a:t>
            </a:r>
            <a:r>
              <a:rPr lang="en-US" sz="1200" kern="1200" dirty="0" err="1">
                <a:solidFill>
                  <a:schemeClr val="tx1"/>
                </a:solidFill>
                <a:effectLst/>
                <a:latin typeface="+mn-lt"/>
                <a:ea typeface="+mn-ea"/>
                <a:cs typeface="+mn-cs"/>
              </a:rPr>
              <a:t>snake_data</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snake_data</a:t>
            </a:r>
            <a:r>
              <a:rPr lang="en-US" sz="1200" kern="1200" dirty="0">
                <a:solidFill>
                  <a:schemeClr val="tx1"/>
                </a:solidFill>
                <a:effectLst/>
                <a:latin typeface="+mn-lt"/>
                <a:ea typeface="+mn-ea"/>
                <a:cs typeface="+mn-cs"/>
              </a:rPr>
              <a:t>[,5]=="GROUP1",7], -1*</a:t>
            </a:r>
            <a:r>
              <a:rPr lang="en-US" sz="1200" kern="1200" dirty="0" err="1">
                <a:solidFill>
                  <a:schemeClr val="tx1"/>
                </a:solidFill>
                <a:effectLst/>
                <a:latin typeface="+mn-lt"/>
                <a:ea typeface="+mn-ea"/>
                <a:cs typeface="+mn-cs"/>
              </a:rPr>
              <a:t>snake_data</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snake_data</a:t>
            </a:r>
            <a:r>
              <a:rPr lang="en-US" sz="1200" kern="1200" dirty="0">
                <a:solidFill>
                  <a:schemeClr val="tx1"/>
                </a:solidFill>
                <a:effectLst/>
                <a:latin typeface="+mn-lt"/>
                <a:ea typeface="+mn-ea"/>
                <a:cs typeface="+mn-cs"/>
              </a:rPr>
              <a:t>[,5]==”GROUP2",6], </a:t>
            </a:r>
            <a:r>
              <a:rPr lang="en-US" sz="1200" kern="1200" dirty="0" err="1">
                <a:solidFill>
                  <a:schemeClr val="tx1"/>
                </a:solidFill>
                <a:effectLst/>
                <a:latin typeface="+mn-lt"/>
                <a:ea typeface="+mn-ea"/>
                <a:cs typeface="+mn-cs"/>
              </a:rPr>
              <a:t>pch</a:t>
            </a:r>
            <a:r>
              <a:rPr lang="en-US" sz="1200" kern="1200" dirty="0">
                <a:solidFill>
                  <a:schemeClr val="tx1"/>
                </a:solidFill>
                <a:effectLst/>
                <a:latin typeface="+mn-lt"/>
                <a:ea typeface="+mn-ea"/>
                <a:cs typeface="+mn-cs"/>
              </a:rPr>
              <a:t>=24, </a:t>
            </a:r>
            <a:r>
              <a:rPr lang="en-US" sz="1200" kern="1200" dirty="0" err="1">
                <a:solidFill>
                  <a:schemeClr val="tx1"/>
                </a:solidFill>
                <a:effectLst/>
                <a:latin typeface="+mn-lt"/>
                <a:ea typeface="+mn-ea"/>
                <a:cs typeface="+mn-cs"/>
              </a:rPr>
              <a:t>bg</a:t>
            </a:r>
            <a:r>
              <a:rPr lang="en-US" sz="1200" kern="1200" dirty="0">
                <a:solidFill>
                  <a:schemeClr val="tx1"/>
                </a:solidFill>
                <a:effectLst/>
                <a:latin typeface="+mn-lt"/>
                <a:ea typeface="+mn-ea"/>
                <a:cs typeface="+mn-cs"/>
              </a:rPr>
              <a:t>="#2c7fb8", </a:t>
            </a:r>
            <a:r>
              <a:rPr lang="en-US" sz="1200" kern="1200" dirty="0" err="1">
                <a:solidFill>
                  <a:schemeClr val="tx1"/>
                </a:solidFill>
                <a:effectLst/>
                <a:latin typeface="+mn-lt"/>
                <a:ea typeface="+mn-ea"/>
                <a:cs typeface="+mn-cs"/>
              </a:rPr>
              <a:t>cex</a:t>
            </a:r>
            <a:r>
              <a:rPr lang="en-US" sz="1200" kern="1200" dirty="0">
                <a:solidFill>
                  <a:schemeClr val="tx1"/>
                </a:solidFill>
                <a:effectLst/>
                <a:latin typeface="+mn-lt"/>
                <a:ea typeface="+mn-ea"/>
                <a:cs typeface="+mn-cs"/>
              </a:rPr>
              <a:t>=1.5, </a:t>
            </a:r>
            <a:r>
              <a:rPr lang="en-US" sz="1200" kern="1200" dirty="0" err="1">
                <a:solidFill>
                  <a:schemeClr val="tx1"/>
                </a:solidFill>
                <a:effectLst/>
                <a:latin typeface="+mn-lt"/>
                <a:ea typeface="+mn-ea"/>
                <a:cs typeface="+mn-cs"/>
              </a:rPr>
              <a:t>lwd</a:t>
            </a:r>
            <a:r>
              <a:rPr lang="en-US" sz="1200" kern="1200" dirty="0">
                <a:solidFill>
                  <a:schemeClr val="tx1"/>
                </a:solidFill>
                <a:effectLst/>
                <a:latin typeface="+mn-lt"/>
                <a:ea typeface="+mn-ea"/>
                <a:cs typeface="+mn-cs"/>
              </a:rPr>
              <a:t>=1.25)</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141C1867-2C29-7D49-A767-805AD5C69A9C}" type="slidenum">
              <a:rPr lang="en-US" smtClean="0"/>
              <a:t>90</a:t>
            </a:fld>
            <a:endParaRPr lang="en-US"/>
          </a:p>
        </p:txBody>
      </p:sp>
    </p:spTree>
    <p:extLst>
      <p:ext uri="{BB962C8B-B14F-4D97-AF65-F5344CB8AC3E}">
        <p14:creationId xmlns:p14="http://schemas.microsoft.com/office/powerpoint/2010/main" val="1257600155"/>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points(-1*</a:t>
            </a:r>
            <a:r>
              <a:rPr lang="en-US" sz="1200" kern="1200" dirty="0" err="1">
                <a:solidFill>
                  <a:schemeClr val="tx1"/>
                </a:solidFill>
                <a:effectLst/>
                <a:latin typeface="+mn-lt"/>
                <a:ea typeface="+mn-ea"/>
                <a:cs typeface="+mn-cs"/>
              </a:rPr>
              <a:t>snake_data</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snake_data</a:t>
            </a:r>
            <a:r>
              <a:rPr lang="en-US" sz="1200" kern="1200" dirty="0">
                <a:solidFill>
                  <a:schemeClr val="tx1"/>
                </a:solidFill>
                <a:effectLst/>
                <a:latin typeface="+mn-lt"/>
                <a:ea typeface="+mn-ea"/>
                <a:cs typeface="+mn-cs"/>
              </a:rPr>
              <a:t>[,5]=="GROUP1",7], -1*</a:t>
            </a:r>
            <a:r>
              <a:rPr lang="en-US" sz="1200" kern="1200" dirty="0" err="1">
                <a:solidFill>
                  <a:schemeClr val="tx1"/>
                </a:solidFill>
                <a:effectLst/>
                <a:latin typeface="+mn-lt"/>
                <a:ea typeface="+mn-ea"/>
                <a:cs typeface="+mn-cs"/>
              </a:rPr>
              <a:t>snake_data</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snake_data</a:t>
            </a:r>
            <a:r>
              <a:rPr lang="en-US" sz="1200" kern="1200" dirty="0">
                <a:solidFill>
                  <a:schemeClr val="tx1"/>
                </a:solidFill>
                <a:effectLst/>
                <a:latin typeface="+mn-lt"/>
                <a:ea typeface="+mn-ea"/>
                <a:cs typeface="+mn-cs"/>
              </a:rPr>
              <a:t>[,5]==”GROUP2",6], </a:t>
            </a:r>
            <a:r>
              <a:rPr lang="en-US" sz="1200" kern="1200" dirty="0" err="1">
                <a:solidFill>
                  <a:schemeClr val="tx1"/>
                </a:solidFill>
                <a:effectLst/>
                <a:latin typeface="+mn-lt"/>
                <a:ea typeface="+mn-ea"/>
                <a:cs typeface="+mn-cs"/>
              </a:rPr>
              <a:t>pch</a:t>
            </a:r>
            <a:r>
              <a:rPr lang="en-US" sz="1200" kern="1200" dirty="0">
                <a:solidFill>
                  <a:schemeClr val="tx1"/>
                </a:solidFill>
                <a:effectLst/>
                <a:latin typeface="+mn-lt"/>
                <a:ea typeface="+mn-ea"/>
                <a:cs typeface="+mn-cs"/>
              </a:rPr>
              <a:t>=24, </a:t>
            </a:r>
            <a:r>
              <a:rPr lang="en-US" sz="1200" kern="1200" dirty="0" err="1">
                <a:solidFill>
                  <a:schemeClr val="tx1"/>
                </a:solidFill>
                <a:effectLst/>
                <a:latin typeface="+mn-lt"/>
                <a:ea typeface="+mn-ea"/>
                <a:cs typeface="+mn-cs"/>
              </a:rPr>
              <a:t>bg</a:t>
            </a:r>
            <a:r>
              <a:rPr lang="en-US" sz="1200" kern="1200" dirty="0">
                <a:solidFill>
                  <a:schemeClr val="tx1"/>
                </a:solidFill>
                <a:effectLst/>
                <a:latin typeface="+mn-lt"/>
                <a:ea typeface="+mn-ea"/>
                <a:cs typeface="+mn-cs"/>
              </a:rPr>
              <a:t>="#2c7fb8", </a:t>
            </a:r>
            <a:r>
              <a:rPr lang="en-US" sz="1200" kern="1200" dirty="0" err="1">
                <a:solidFill>
                  <a:schemeClr val="tx1"/>
                </a:solidFill>
                <a:effectLst/>
                <a:latin typeface="+mn-lt"/>
                <a:ea typeface="+mn-ea"/>
                <a:cs typeface="+mn-cs"/>
              </a:rPr>
              <a:t>cex</a:t>
            </a:r>
            <a:r>
              <a:rPr lang="en-US" sz="1200" kern="1200" dirty="0">
                <a:solidFill>
                  <a:schemeClr val="tx1"/>
                </a:solidFill>
                <a:effectLst/>
                <a:latin typeface="+mn-lt"/>
                <a:ea typeface="+mn-ea"/>
                <a:cs typeface="+mn-cs"/>
              </a:rPr>
              <a:t>=1.5, </a:t>
            </a:r>
            <a:r>
              <a:rPr lang="en-US" sz="1200" kern="1200" dirty="0" err="1">
                <a:solidFill>
                  <a:schemeClr val="tx1"/>
                </a:solidFill>
                <a:effectLst/>
                <a:latin typeface="+mn-lt"/>
                <a:ea typeface="+mn-ea"/>
                <a:cs typeface="+mn-cs"/>
              </a:rPr>
              <a:t>lwd</a:t>
            </a:r>
            <a:r>
              <a:rPr lang="en-US" sz="1200" kern="1200" dirty="0">
                <a:solidFill>
                  <a:schemeClr val="tx1"/>
                </a:solidFill>
                <a:effectLst/>
                <a:latin typeface="+mn-lt"/>
                <a:ea typeface="+mn-ea"/>
                <a:cs typeface="+mn-cs"/>
              </a:rPr>
              <a:t>=1.25)</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141C1867-2C29-7D49-A767-805AD5C69A9C}" type="slidenum">
              <a:rPr lang="en-US" smtClean="0"/>
              <a:t>91</a:t>
            </a:fld>
            <a:endParaRPr lang="en-US"/>
          </a:p>
        </p:txBody>
      </p:sp>
    </p:spTree>
    <p:extLst>
      <p:ext uri="{BB962C8B-B14F-4D97-AF65-F5344CB8AC3E}">
        <p14:creationId xmlns:p14="http://schemas.microsoft.com/office/powerpoint/2010/main" val="4264349095"/>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points(-1*</a:t>
            </a:r>
            <a:r>
              <a:rPr lang="en-US" sz="1200" kern="1200" dirty="0" err="1">
                <a:solidFill>
                  <a:schemeClr val="tx1"/>
                </a:solidFill>
                <a:effectLst/>
                <a:latin typeface="+mn-lt"/>
                <a:ea typeface="+mn-ea"/>
                <a:cs typeface="+mn-cs"/>
              </a:rPr>
              <a:t>snake_data</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snake_data</a:t>
            </a:r>
            <a:r>
              <a:rPr lang="en-US" sz="1200" kern="1200" dirty="0">
                <a:solidFill>
                  <a:schemeClr val="tx1"/>
                </a:solidFill>
                <a:effectLst/>
                <a:latin typeface="+mn-lt"/>
                <a:ea typeface="+mn-ea"/>
                <a:cs typeface="+mn-cs"/>
              </a:rPr>
              <a:t>[,5]=="GROUP1",7], -1*</a:t>
            </a:r>
            <a:r>
              <a:rPr lang="en-US" sz="1200" kern="1200" dirty="0" err="1">
                <a:solidFill>
                  <a:schemeClr val="tx1"/>
                </a:solidFill>
                <a:effectLst/>
                <a:latin typeface="+mn-lt"/>
                <a:ea typeface="+mn-ea"/>
                <a:cs typeface="+mn-cs"/>
              </a:rPr>
              <a:t>snake_data</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snake_data</a:t>
            </a:r>
            <a:r>
              <a:rPr lang="en-US" sz="1200" kern="1200" dirty="0">
                <a:solidFill>
                  <a:schemeClr val="tx1"/>
                </a:solidFill>
                <a:effectLst/>
                <a:latin typeface="+mn-lt"/>
                <a:ea typeface="+mn-ea"/>
                <a:cs typeface="+mn-cs"/>
              </a:rPr>
              <a:t>[,5]==”GROUP2",6], </a:t>
            </a:r>
            <a:r>
              <a:rPr lang="en-US" sz="1200" kern="1200" dirty="0" err="1">
                <a:solidFill>
                  <a:schemeClr val="tx1"/>
                </a:solidFill>
                <a:effectLst/>
                <a:latin typeface="+mn-lt"/>
                <a:ea typeface="+mn-ea"/>
                <a:cs typeface="+mn-cs"/>
              </a:rPr>
              <a:t>pch</a:t>
            </a:r>
            <a:r>
              <a:rPr lang="en-US" sz="1200" kern="1200" dirty="0">
                <a:solidFill>
                  <a:schemeClr val="tx1"/>
                </a:solidFill>
                <a:effectLst/>
                <a:latin typeface="+mn-lt"/>
                <a:ea typeface="+mn-ea"/>
                <a:cs typeface="+mn-cs"/>
              </a:rPr>
              <a:t>=24, </a:t>
            </a:r>
            <a:r>
              <a:rPr lang="en-US" sz="1200" kern="1200" dirty="0" err="1">
                <a:solidFill>
                  <a:schemeClr val="tx1"/>
                </a:solidFill>
                <a:effectLst/>
                <a:latin typeface="+mn-lt"/>
                <a:ea typeface="+mn-ea"/>
                <a:cs typeface="+mn-cs"/>
              </a:rPr>
              <a:t>bg</a:t>
            </a:r>
            <a:r>
              <a:rPr lang="en-US" sz="1200" kern="1200" dirty="0">
                <a:solidFill>
                  <a:schemeClr val="tx1"/>
                </a:solidFill>
                <a:effectLst/>
                <a:latin typeface="+mn-lt"/>
                <a:ea typeface="+mn-ea"/>
                <a:cs typeface="+mn-cs"/>
              </a:rPr>
              <a:t>="#2c7fb8", </a:t>
            </a:r>
            <a:r>
              <a:rPr lang="en-US" sz="1200" kern="1200" dirty="0" err="1">
                <a:solidFill>
                  <a:schemeClr val="tx1"/>
                </a:solidFill>
                <a:effectLst/>
                <a:latin typeface="+mn-lt"/>
                <a:ea typeface="+mn-ea"/>
                <a:cs typeface="+mn-cs"/>
              </a:rPr>
              <a:t>cex</a:t>
            </a:r>
            <a:r>
              <a:rPr lang="en-US" sz="1200" kern="1200" dirty="0">
                <a:solidFill>
                  <a:schemeClr val="tx1"/>
                </a:solidFill>
                <a:effectLst/>
                <a:latin typeface="+mn-lt"/>
                <a:ea typeface="+mn-ea"/>
                <a:cs typeface="+mn-cs"/>
              </a:rPr>
              <a:t>=1.5, </a:t>
            </a:r>
            <a:r>
              <a:rPr lang="en-US" sz="1200" kern="1200" dirty="0" err="1">
                <a:solidFill>
                  <a:schemeClr val="tx1"/>
                </a:solidFill>
                <a:effectLst/>
                <a:latin typeface="+mn-lt"/>
                <a:ea typeface="+mn-ea"/>
                <a:cs typeface="+mn-cs"/>
              </a:rPr>
              <a:t>lwd</a:t>
            </a:r>
            <a:r>
              <a:rPr lang="en-US" sz="1200" kern="1200" dirty="0">
                <a:solidFill>
                  <a:schemeClr val="tx1"/>
                </a:solidFill>
                <a:effectLst/>
                <a:latin typeface="+mn-lt"/>
                <a:ea typeface="+mn-ea"/>
                <a:cs typeface="+mn-cs"/>
              </a:rPr>
              <a:t>=1.25)</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141C1867-2C29-7D49-A767-805AD5C69A9C}" type="slidenum">
              <a:rPr lang="en-US" smtClean="0"/>
              <a:t>92</a:t>
            </a:fld>
            <a:endParaRPr lang="en-US"/>
          </a:p>
        </p:txBody>
      </p:sp>
    </p:spTree>
    <p:extLst>
      <p:ext uri="{BB962C8B-B14F-4D97-AF65-F5344CB8AC3E}">
        <p14:creationId xmlns:p14="http://schemas.microsoft.com/office/powerpoint/2010/main" val="4091167239"/>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points(-1*</a:t>
            </a:r>
            <a:r>
              <a:rPr lang="en-US" sz="1200" kern="1200" dirty="0" err="1">
                <a:solidFill>
                  <a:schemeClr val="tx1"/>
                </a:solidFill>
                <a:effectLst/>
                <a:latin typeface="+mn-lt"/>
                <a:ea typeface="+mn-ea"/>
                <a:cs typeface="+mn-cs"/>
              </a:rPr>
              <a:t>snake_data</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snake_data</a:t>
            </a:r>
            <a:r>
              <a:rPr lang="en-US" sz="1200" kern="1200" dirty="0">
                <a:solidFill>
                  <a:schemeClr val="tx1"/>
                </a:solidFill>
                <a:effectLst/>
                <a:latin typeface="+mn-lt"/>
                <a:ea typeface="+mn-ea"/>
                <a:cs typeface="+mn-cs"/>
              </a:rPr>
              <a:t>[,5]=="GROUP1",7], -1*</a:t>
            </a:r>
            <a:r>
              <a:rPr lang="en-US" sz="1200" kern="1200" dirty="0" err="1">
                <a:solidFill>
                  <a:schemeClr val="tx1"/>
                </a:solidFill>
                <a:effectLst/>
                <a:latin typeface="+mn-lt"/>
                <a:ea typeface="+mn-ea"/>
                <a:cs typeface="+mn-cs"/>
              </a:rPr>
              <a:t>snake_data</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snake_data</a:t>
            </a:r>
            <a:r>
              <a:rPr lang="en-US" sz="1200" kern="1200" dirty="0">
                <a:solidFill>
                  <a:schemeClr val="tx1"/>
                </a:solidFill>
                <a:effectLst/>
                <a:latin typeface="+mn-lt"/>
                <a:ea typeface="+mn-ea"/>
                <a:cs typeface="+mn-cs"/>
              </a:rPr>
              <a:t>[,5]==”GROUP2",6], </a:t>
            </a:r>
            <a:r>
              <a:rPr lang="en-US" sz="1200" kern="1200" dirty="0" err="1">
                <a:solidFill>
                  <a:schemeClr val="tx1"/>
                </a:solidFill>
                <a:effectLst/>
                <a:latin typeface="+mn-lt"/>
                <a:ea typeface="+mn-ea"/>
                <a:cs typeface="+mn-cs"/>
              </a:rPr>
              <a:t>pch</a:t>
            </a:r>
            <a:r>
              <a:rPr lang="en-US" sz="1200" kern="1200" dirty="0">
                <a:solidFill>
                  <a:schemeClr val="tx1"/>
                </a:solidFill>
                <a:effectLst/>
                <a:latin typeface="+mn-lt"/>
                <a:ea typeface="+mn-ea"/>
                <a:cs typeface="+mn-cs"/>
              </a:rPr>
              <a:t>=24, </a:t>
            </a:r>
            <a:r>
              <a:rPr lang="en-US" sz="1200" kern="1200" dirty="0" err="1">
                <a:solidFill>
                  <a:schemeClr val="tx1"/>
                </a:solidFill>
                <a:effectLst/>
                <a:latin typeface="+mn-lt"/>
                <a:ea typeface="+mn-ea"/>
                <a:cs typeface="+mn-cs"/>
              </a:rPr>
              <a:t>bg</a:t>
            </a:r>
            <a:r>
              <a:rPr lang="en-US" sz="1200" kern="1200" dirty="0">
                <a:solidFill>
                  <a:schemeClr val="tx1"/>
                </a:solidFill>
                <a:effectLst/>
                <a:latin typeface="+mn-lt"/>
                <a:ea typeface="+mn-ea"/>
                <a:cs typeface="+mn-cs"/>
              </a:rPr>
              <a:t>="#2c7fb8", </a:t>
            </a:r>
            <a:r>
              <a:rPr lang="en-US" sz="1200" kern="1200" dirty="0" err="1">
                <a:solidFill>
                  <a:schemeClr val="tx1"/>
                </a:solidFill>
                <a:effectLst/>
                <a:latin typeface="+mn-lt"/>
                <a:ea typeface="+mn-ea"/>
                <a:cs typeface="+mn-cs"/>
              </a:rPr>
              <a:t>cex</a:t>
            </a:r>
            <a:r>
              <a:rPr lang="en-US" sz="1200" kern="1200" dirty="0">
                <a:solidFill>
                  <a:schemeClr val="tx1"/>
                </a:solidFill>
                <a:effectLst/>
                <a:latin typeface="+mn-lt"/>
                <a:ea typeface="+mn-ea"/>
                <a:cs typeface="+mn-cs"/>
              </a:rPr>
              <a:t>=1.5, </a:t>
            </a:r>
            <a:r>
              <a:rPr lang="en-US" sz="1200" kern="1200" dirty="0" err="1">
                <a:solidFill>
                  <a:schemeClr val="tx1"/>
                </a:solidFill>
                <a:effectLst/>
                <a:latin typeface="+mn-lt"/>
                <a:ea typeface="+mn-ea"/>
                <a:cs typeface="+mn-cs"/>
              </a:rPr>
              <a:t>lwd</a:t>
            </a:r>
            <a:r>
              <a:rPr lang="en-US" sz="1200" kern="1200" dirty="0">
                <a:solidFill>
                  <a:schemeClr val="tx1"/>
                </a:solidFill>
                <a:effectLst/>
                <a:latin typeface="+mn-lt"/>
                <a:ea typeface="+mn-ea"/>
                <a:cs typeface="+mn-cs"/>
              </a:rPr>
              <a:t>=1.25)</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141C1867-2C29-7D49-A767-805AD5C69A9C}" type="slidenum">
              <a:rPr lang="en-US" smtClean="0"/>
              <a:t>93</a:t>
            </a:fld>
            <a:endParaRPr lang="en-US"/>
          </a:p>
        </p:txBody>
      </p:sp>
    </p:spTree>
    <p:extLst>
      <p:ext uri="{BB962C8B-B14F-4D97-AF65-F5344CB8AC3E}">
        <p14:creationId xmlns:p14="http://schemas.microsoft.com/office/powerpoint/2010/main" val="1200887331"/>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points(-1*</a:t>
            </a:r>
            <a:r>
              <a:rPr lang="en-US" sz="1200" kern="1200" dirty="0" err="1">
                <a:solidFill>
                  <a:schemeClr val="tx1"/>
                </a:solidFill>
                <a:effectLst/>
                <a:latin typeface="+mn-lt"/>
                <a:ea typeface="+mn-ea"/>
                <a:cs typeface="+mn-cs"/>
              </a:rPr>
              <a:t>snake_data</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snake_data</a:t>
            </a:r>
            <a:r>
              <a:rPr lang="en-US" sz="1200" kern="1200" dirty="0">
                <a:solidFill>
                  <a:schemeClr val="tx1"/>
                </a:solidFill>
                <a:effectLst/>
                <a:latin typeface="+mn-lt"/>
                <a:ea typeface="+mn-ea"/>
                <a:cs typeface="+mn-cs"/>
              </a:rPr>
              <a:t>[,5]=="GROUP1",7], -1*</a:t>
            </a:r>
            <a:r>
              <a:rPr lang="en-US" sz="1200" kern="1200" dirty="0" err="1">
                <a:solidFill>
                  <a:schemeClr val="tx1"/>
                </a:solidFill>
                <a:effectLst/>
                <a:latin typeface="+mn-lt"/>
                <a:ea typeface="+mn-ea"/>
                <a:cs typeface="+mn-cs"/>
              </a:rPr>
              <a:t>snake_data</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snake_data</a:t>
            </a:r>
            <a:r>
              <a:rPr lang="en-US" sz="1200" kern="1200" dirty="0">
                <a:solidFill>
                  <a:schemeClr val="tx1"/>
                </a:solidFill>
                <a:effectLst/>
                <a:latin typeface="+mn-lt"/>
                <a:ea typeface="+mn-ea"/>
                <a:cs typeface="+mn-cs"/>
              </a:rPr>
              <a:t>[,5]==”GROUP2",6], </a:t>
            </a:r>
            <a:r>
              <a:rPr lang="en-US" sz="1200" kern="1200" dirty="0" err="1">
                <a:solidFill>
                  <a:schemeClr val="tx1"/>
                </a:solidFill>
                <a:effectLst/>
                <a:latin typeface="+mn-lt"/>
                <a:ea typeface="+mn-ea"/>
                <a:cs typeface="+mn-cs"/>
              </a:rPr>
              <a:t>pch</a:t>
            </a:r>
            <a:r>
              <a:rPr lang="en-US" sz="1200" kern="1200" dirty="0">
                <a:solidFill>
                  <a:schemeClr val="tx1"/>
                </a:solidFill>
                <a:effectLst/>
                <a:latin typeface="+mn-lt"/>
                <a:ea typeface="+mn-ea"/>
                <a:cs typeface="+mn-cs"/>
              </a:rPr>
              <a:t>=24, </a:t>
            </a:r>
            <a:r>
              <a:rPr lang="en-US" sz="1200" kern="1200" dirty="0" err="1">
                <a:solidFill>
                  <a:schemeClr val="tx1"/>
                </a:solidFill>
                <a:effectLst/>
                <a:latin typeface="+mn-lt"/>
                <a:ea typeface="+mn-ea"/>
                <a:cs typeface="+mn-cs"/>
              </a:rPr>
              <a:t>bg</a:t>
            </a:r>
            <a:r>
              <a:rPr lang="en-US" sz="1200" kern="1200" dirty="0">
                <a:solidFill>
                  <a:schemeClr val="tx1"/>
                </a:solidFill>
                <a:effectLst/>
                <a:latin typeface="+mn-lt"/>
                <a:ea typeface="+mn-ea"/>
                <a:cs typeface="+mn-cs"/>
              </a:rPr>
              <a:t>="#2c7fb8", </a:t>
            </a:r>
            <a:r>
              <a:rPr lang="en-US" sz="1200" kern="1200" dirty="0" err="1">
                <a:solidFill>
                  <a:schemeClr val="tx1"/>
                </a:solidFill>
                <a:effectLst/>
                <a:latin typeface="+mn-lt"/>
                <a:ea typeface="+mn-ea"/>
                <a:cs typeface="+mn-cs"/>
              </a:rPr>
              <a:t>cex</a:t>
            </a:r>
            <a:r>
              <a:rPr lang="en-US" sz="1200" kern="1200" dirty="0">
                <a:solidFill>
                  <a:schemeClr val="tx1"/>
                </a:solidFill>
                <a:effectLst/>
                <a:latin typeface="+mn-lt"/>
                <a:ea typeface="+mn-ea"/>
                <a:cs typeface="+mn-cs"/>
              </a:rPr>
              <a:t>=1.5, </a:t>
            </a:r>
            <a:r>
              <a:rPr lang="en-US" sz="1200" kern="1200" dirty="0" err="1">
                <a:solidFill>
                  <a:schemeClr val="tx1"/>
                </a:solidFill>
                <a:effectLst/>
                <a:latin typeface="+mn-lt"/>
                <a:ea typeface="+mn-ea"/>
                <a:cs typeface="+mn-cs"/>
              </a:rPr>
              <a:t>lwd</a:t>
            </a:r>
            <a:r>
              <a:rPr lang="en-US" sz="1200" kern="1200" dirty="0">
                <a:solidFill>
                  <a:schemeClr val="tx1"/>
                </a:solidFill>
                <a:effectLst/>
                <a:latin typeface="+mn-lt"/>
                <a:ea typeface="+mn-ea"/>
                <a:cs typeface="+mn-cs"/>
              </a:rPr>
              <a:t>=1.25)</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141C1867-2C29-7D49-A767-805AD5C69A9C}" type="slidenum">
              <a:rPr lang="en-US" smtClean="0"/>
              <a:t>94</a:t>
            </a:fld>
            <a:endParaRPr lang="en-US"/>
          </a:p>
        </p:txBody>
      </p:sp>
    </p:spTree>
    <p:extLst>
      <p:ext uri="{BB962C8B-B14F-4D97-AF65-F5344CB8AC3E}">
        <p14:creationId xmlns:p14="http://schemas.microsoft.com/office/powerpoint/2010/main" val="3336179332"/>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points(-1*</a:t>
            </a:r>
            <a:r>
              <a:rPr lang="en-US" sz="1200" kern="1200" dirty="0" err="1">
                <a:solidFill>
                  <a:schemeClr val="tx1"/>
                </a:solidFill>
                <a:effectLst/>
                <a:latin typeface="+mn-lt"/>
                <a:ea typeface="+mn-ea"/>
                <a:cs typeface="+mn-cs"/>
              </a:rPr>
              <a:t>snake_data</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snake_data</a:t>
            </a:r>
            <a:r>
              <a:rPr lang="en-US" sz="1200" kern="1200" dirty="0">
                <a:solidFill>
                  <a:schemeClr val="tx1"/>
                </a:solidFill>
                <a:effectLst/>
                <a:latin typeface="+mn-lt"/>
                <a:ea typeface="+mn-ea"/>
                <a:cs typeface="+mn-cs"/>
              </a:rPr>
              <a:t>[,5]=="GROUP1",7], -1*</a:t>
            </a:r>
            <a:r>
              <a:rPr lang="en-US" sz="1200" kern="1200" dirty="0" err="1">
                <a:solidFill>
                  <a:schemeClr val="tx1"/>
                </a:solidFill>
                <a:effectLst/>
                <a:latin typeface="+mn-lt"/>
                <a:ea typeface="+mn-ea"/>
                <a:cs typeface="+mn-cs"/>
              </a:rPr>
              <a:t>snake_data</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snake_data</a:t>
            </a:r>
            <a:r>
              <a:rPr lang="en-US" sz="1200" kern="1200" dirty="0">
                <a:solidFill>
                  <a:schemeClr val="tx1"/>
                </a:solidFill>
                <a:effectLst/>
                <a:latin typeface="+mn-lt"/>
                <a:ea typeface="+mn-ea"/>
                <a:cs typeface="+mn-cs"/>
              </a:rPr>
              <a:t>[,5]==”GROUP2",6], </a:t>
            </a:r>
            <a:r>
              <a:rPr lang="en-US" sz="1200" kern="1200" dirty="0" err="1">
                <a:solidFill>
                  <a:schemeClr val="tx1"/>
                </a:solidFill>
                <a:effectLst/>
                <a:latin typeface="+mn-lt"/>
                <a:ea typeface="+mn-ea"/>
                <a:cs typeface="+mn-cs"/>
              </a:rPr>
              <a:t>pch</a:t>
            </a:r>
            <a:r>
              <a:rPr lang="en-US" sz="1200" kern="1200" dirty="0">
                <a:solidFill>
                  <a:schemeClr val="tx1"/>
                </a:solidFill>
                <a:effectLst/>
                <a:latin typeface="+mn-lt"/>
                <a:ea typeface="+mn-ea"/>
                <a:cs typeface="+mn-cs"/>
              </a:rPr>
              <a:t>=24, </a:t>
            </a:r>
            <a:r>
              <a:rPr lang="en-US" sz="1200" kern="1200" dirty="0" err="1">
                <a:solidFill>
                  <a:schemeClr val="tx1"/>
                </a:solidFill>
                <a:effectLst/>
                <a:latin typeface="+mn-lt"/>
                <a:ea typeface="+mn-ea"/>
                <a:cs typeface="+mn-cs"/>
              </a:rPr>
              <a:t>bg</a:t>
            </a:r>
            <a:r>
              <a:rPr lang="en-US" sz="1200" kern="1200" dirty="0">
                <a:solidFill>
                  <a:schemeClr val="tx1"/>
                </a:solidFill>
                <a:effectLst/>
                <a:latin typeface="+mn-lt"/>
                <a:ea typeface="+mn-ea"/>
                <a:cs typeface="+mn-cs"/>
              </a:rPr>
              <a:t>="#2c7fb8", </a:t>
            </a:r>
            <a:r>
              <a:rPr lang="en-US" sz="1200" kern="1200" dirty="0" err="1">
                <a:solidFill>
                  <a:schemeClr val="tx1"/>
                </a:solidFill>
                <a:effectLst/>
                <a:latin typeface="+mn-lt"/>
                <a:ea typeface="+mn-ea"/>
                <a:cs typeface="+mn-cs"/>
              </a:rPr>
              <a:t>cex</a:t>
            </a:r>
            <a:r>
              <a:rPr lang="en-US" sz="1200" kern="1200" dirty="0">
                <a:solidFill>
                  <a:schemeClr val="tx1"/>
                </a:solidFill>
                <a:effectLst/>
                <a:latin typeface="+mn-lt"/>
                <a:ea typeface="+mn-ea"/>
                <a:cs typeface="+mn-cs"/>
              </a:rPr>
              <a:t>=1.5, </a:t>
            </a:r>
            <a:r>
              <a:rPr lang="en-US" sz="1200" kern="1200" dirty="0" err="1">
                <a:solidFill>
                  <a:schemeClr val="tx1"/>
                </a:solidFill>
                <a:effectLst/>
                <a:latin typeface="+mn-lt"/>
                <a:ea typeface="+mn-ea"/>
                <a:cs typeface="+mn-cs"/>
              </a:rPr>
              <a:t>lwd</a:t>
            </a:r>
            <a:r>
              <a:rPr lang="en-US" sz="1200" kern="1200" dirty="0">
                <a:solidFill>
                  <a:schemeClr val="tx1"/>
                </a:solidFill>
                <a:effectLst/>
                <a:latin typeface="+mn-lt"/>
                <a:ea typeface="+mn-ea"/>
                <a:cs typeface="+mn-cs"/>
              </a:rPr>
              <a:t>=1.25)</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141C1867-2C29-7D49-A767-805AD5C69A9C}" type="slidenum">
              <a:rPr lang="en-US" smtClean="0"/>
              <a:t>95</a:t>
            </a:fld>
            <a:endParaRPr lang="en-US"/>
          </a:p>
        </p:txBody>
      </p:sp>
    </p:spTree>
    <p:extLst>
      <p:ext uri="{BB962C8B-B14F-4D97-AF65-F5344CB8AC3E}">
        <p14:creationId xmlns:p14="http://schemas.microsoft.com/office/powerpoint/2010/main" val="2627478748"/>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fireworks plot shows the mean value for a given group and draws a line to each individual’s PC coordinate; jury is out on whether or not this is an appropriate way to present data.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You can add figures post-hoc using tools like adobe photoshop, </a:t>
            </a:r>
            <a:r>
              <a:rPr lang="en-US" sz="1200" kern="1200" dirty="0" err="1">
                <a:solidFill>
                  <a:schemeClr val="tx1"/>
                </a:solidFill>
                <a:effectLst/>
                <a:latin typeface="+mn-lt"/>
                <a:ea typeface="+mn-ea"/>
                <a:cs typeface="+mn-cs"/>
              </a:rPr>
              <a:t>corel</a:t>
            </a:r>
            <a:r>
              <a:rPr lang="en-US" sz="1200" kern="1200" dirty="0">
                <a:solidFill>
                  <a:schemeClr val="tx1"/>
                </a:solidFill>
                <a:effectLst/>
                <a:latin typeface="+mn-lt"/>
                <a:ea typeface="+mn-ea"/>
                <a:cs typeface="+mn-cs"/>
              </a:rPr>
              <a:t> draw, affinity design, or even </a:t>
            </a:r>
            <a:r>
              <a:rPr lang="en-US" sz="1200" kern="1200" dirty="0" err="1">
                <a:solidFill>
                  <a:schemeClr val="tx1"/>
                </a:solidFill>
                <a:effectLst/>
                <a:latin typeface="+mn-lt"/>
                <a:ea typeface="+mn-ea"/>
                <a:cs typeface="+mn-cs"/>
              </a:rPr>
              <a:t>powerpoint</a:t>
            </a:r>
            <a:r>
              <a:rPr lang="en-US" sz="1200" kern="1200" dirty="0">
                <a:solidFill>
                  <a:schemeClr val="tx1"/>
                </a:solidFill>
                <a:effectLst/>
                <a:latin typeface="+mn-lt"/>
                <a:ea typeface="+mn-ea"/>
                <a:cs typeface="+mn-cs"/>
              </a:rPr>
              <a:t> or even in R if you’re adventurous.</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141C1867-2C29-7D49-A767-805AD5C69A9C}" type="slidenum">
              <a:rPr lang="en-US" smtClean="0"/>
              <a:t>96</a:t>
            </a:fld>
            <a:endParaRPr lang="en-US"/>
          </a:p>
        </p:txBody>
      </p:sp>
    </p:spTree>
    <p:extLst>
      <p:ext uri="{BB962C8B-B14F-4D97-AF65-F5344CB8AC3E}">
        <p14:creationId xmlns:p14="http://schemas.microsoft.com/office/powerpoint/2010/main" val="4291878974"/>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points(-1*</a:t>
            </a:r>
            <a:r>
              <a:rPr lang="en-US" sz="1200" kern="1200" dirty="0" err="1">
                <a:solidFill>
                  <a:schemeClr val="tx1"/>
                </a:solidFill>
                <a:effectLst/>
                <a:latin typeface="+mn-lt"/>
                <a:ea typeface="+mn-ea"/>
                <a:cs typeface="+mn-cs"/>
              </a:rPr>
              <a:t>snake_data</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snake_data</a:t>
            </a:r>
            <a:r>
              <a:rPr lang="en-US" sz="1200" kern="1200" dirty="0">
                <a:solidFill>
                  <a:schemeClr val="tx1"/>
                </a:solidFill>
                <a:effectLst/>
                <a:latin typeface="+mn-lt"/>
                <a:ea typeface="+mn-ea"/>
                <a:cs typeface="+mn-cs"/>
              </a:rPr>
              <a:t>[,5]=="GROUP1",7], -1*</a:t>
            </a:r>
            <a:r>
              <a:rPr lang="en-US" sz="1200" kern="1200" dirty="0" err="1">
                <a:solidFill>
                  <a:schemeClr val="tx1"/>
                </a:solidFill>
                <a:effectLst/>
                <a:latin typeface="+mn-lt"/>
                <a:ea typeface="+mn-ea"/>
                <a:cs typeface="+mn-cs"/>
              </a:rPr>
              <a:t>snake_data</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snake_data</a:t>
            </a:r>
            <a:r>
              <a:rPr lang="en-US" sz="1200" kern="1200" dirty="0">
                <a:solidFill>
                  <a:schemeClr val="tx1"/>
                </a:solidFill>
                <a:effectLst/>
                <a:latin typeface="+mn-lt"/>
                <a:ea typeface="+mn-ea"/>
                <a:cs typeface="+mn-cs"/>
              </a:rPr>
              <a:t>[,5]==”GROUP2",6], </a:t>
            </a:r>
            <a:r>
              <a:rPr lang="en-US" sz="1200" kern="1200" dirty="0" err="1">
                <a:solidFill>
                  <a:schemeClr val="tx1"/>
                </a:solidFill>
                <a:effectLst/>
                <a:latin typeface="+mn-lt"/>
                <a:ea typeface="+mn-ea"/>
                <a:cs typeface="+mn-cs"/>
              </a:rPr>
              <a:t>pch</a:t>
            </a:r>
            <a:r>
              <a:rPr lang="en-US" sz="1200" kern="1200" dirty="0">
                <a:solidFill>
                  <a:schemeClr val="tx1"/>
                </a:solidFill>
                <a:effectLst/>
                <a:latin typeface="+mn-lt"/>
                <a:ea typeface="+mn-ea"/>
                <a:cs typeface="+mn-cs"/>
              </a:rPr>
              <a:t>=24, </a:t>
            </a:r>
            <a:r>
              <a:rPr lang="en-US" sz="1200" kern="1200" dirty="0" err="1">
                <a:solidFill>
                  <a:schemeClr val="tx1"/>
                </a:solidFill>
                <a:effectLst/>
                <a:latin typeface="+mn-lt"/>
                <a:ea typeface="+mn-ea"/>
                <a:cs typeface="+mn-cs"/>
              </a:rPr>
              <a:t>bg</a:t>
            </a:r>
            <a:r>
              <a:rPr lang="en-US" sz="1200" kern="1200" dirty="0">
                <a:solidFill>
                  <a:schemeClr val="tx1"/>
                </a:solidFill>
                <a:effectLst/>
                <a:latin typeface="+mn-lt"/>
                <a:ea typeface="+mn-ea"/>
                <a:cs typeface="+mn-cs"/>
              </a:rPr>
              <a:t>="#2c7fb8", </a:t>
            </a:r>
            <a:r>
              <a:rPr lang="en-US" sz="1200" kern="1200" dirty="0" err="1">
                <a:solidFill>
                  <a:schemeClr val="tx1"/>
                </a:solidFill>
                <a:effectLst/>
                <a:latin typeface="+mn-lt"/>
                <a:ea typeface="+mn-ea"/>
                <a:cs typeface="+mn-cs"/>
              </a:rPr>
              <a:t>cex</a:t>
            </a:r>
            <a:r>
              <a:rPr lang="en-US" sz="1200" kern="1200" dirty="0">
                <a:solidFill>
                  <a:schemeClr val="tx1"/>
                </a:solidFill>
                <a:effectLst/>
                <a:latin typeface="+mn-lt"/>
                <a:ea typeface="+mn-ea"/>
                <a:cs typeface="+mn-cs"/>
              </a:rPr>
              <a:t>=1.5, </a:t>
            </a:r>
            <a:r>
              <a:rPr lang="en-US" sz="1200" kern="1200" dirty="0" err="1">
                <a:solidFill>
                  <a:schemeClr val="tx1"/>
                </a:solidFill>
                <a:effectLst/>
                <a:latin typeface="+mn-lt"/>
                <a:ea typeface="+mn-ea"/>
                <a:cs typeface="+mn-cs"/>
              </a:rPr>
              <a:t>lwd</a:t>
            </a:r>
            <a:r>
              <a:rPr lang="en-US" sz="1200" kern="1200" dirty="0">
                <a:solidFill>
                  <a:schemeClr val="tx1"/>
                </a:solidFill>
                <a:effectLst/>
                <a:latin typeface="+mn-lt"/>
                <a:ea typeface="+mn-ea"/>
                <a:cs typeface="+mn-cs"/>
              </a:rPr>
              <a:t>=1.25)</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141C1867-2C29-7D49-A767-805AD5C69A9C}" type="slidenum">
              <a:rPr lang="en-US" smtClean="0"/>
              <a:t>97</a:t>
            </a:fld>
            <a:endParaRPr lang="en-US"/>
          </a:p>
        </p:txBody>
      </p:sp>
    </p:spTree>
    <p:extLst>
      <p:ext uri="{BB962C8B-B14F-4D97-AF65-F5344CB8AC3E}">
        <p14:creationId xmlns:p14="http://schemas.microsoft.com/office/powerpoint/2010/main" val="1209938886"/>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141C1867-2C29-7D49-A767-805AD5C69A9C}" type="slidenum">
              <a:rPr lang="en-US" smtClean="0"/>
              <a:t>98</a:t>
            </a:fld>
            <a:endParaRPr lang="en-US"/>
          </a:p>
        </p:txBody>
      </p:sp>
    </p:spTree>
    <p:extLst>
      <p:ext uri="{BB962C8B-B14F-4D97-AF65-F5344CB8AC3E}">
        <p14:creationId xmlns:p14="http://schemas.microsoft.com/office/powerpoint/2010/main" val="252606419"/>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Figures are something you gain an appreciation for over time and refine your preferences with practice. However, you are currently at the whim of your PI’s style and tools and they are in turn at the whim of journals and publisher’s style guides which can be found in their author materials. But this isn’t just semantics. It’s important.</a:t>
            </a:r>
          </a:p>
        </p:txBody>
      </p:sp>
      <p:sp>
        <p:nvSpPr>
          <p:cNvPr id="4" name="Slide Number Placeholder 3"/>
          <p:cNvSpPr>
            <a:spLocks noGrp="1"/>
          </p:cNvSpPr>
          <p:nvPr>
            <p:ph type="sldNum" sz="quarter" idx="5"/>
          </p:nvPr>
        </p:nvSpPr>
        <p:spPr/>
        <p:txBody>
          <a:bodyPr/>
          <a:lstStyle/>
          <a:p>
            <a:fld id="{141C1867-2C29-7D49-A767-805AD5C69A9C}" type="slidenum">
              <a:rPr lang="en-US" smtClean="0"/>
              <a:t>99</a:t>
            </a:fld>
            <a:endParaRPr lang="en-US"/>
          </a:p>
        </p:txBody>
      </p:sp>
    </p:spTree>
    <p:extLst>
      <p:ext uri="{BB962C8B-B14F-4D97-AF65-F5344CB8AC3E}">
        <p14:creationId xmlns:p14="http://schemas.microsoft.com/office/powerpoint/2010/main" val="190416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4FCC50-453C-E742-B627-360AC24972A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D609FCD-C5AF-1A4A-8762-4AE5B60A565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AF36661-176C-4F4F-8F09-BF1841B3FC45}"/>
              </a:ext>
            </a:extLst>
          </p:cNvPr>
          <p:cNvSpPr>
            <a:spLocks noGrp="1"/>
          </p:cNvSpPr>
          <p:nvPr>
            <p:ph type="dt" sz="half" idx="10"/>
          </p:nvPr>
        </p:nvSpPr>
        <p:spPr/>
        <p:txBody>
          <a:bodyPr/>
          <a:lstStyle/>
          <a:p>
            <a:fld id="{07BB43BC-24EA-1947-BE3C-E5875FF3EF38}" type="datetimeFigureOut">
              <a:rPr lang="en-US" smtClean="0"/>
              <a:t>3/22/22</a:t>
            </a:fld>
            <a:endParaRPr lang="en-US"/>
          </a:p>
        </p:txBody>
      </p:sp>
      <p:sp>
        <p:nvSpPr>
          <p:cNvPr id="5" name="Footer Placeholder 4">
            <a:extLst>
              <a:ext uri="{FF2B5EF4-FFF2-40B4-BE49-F238E27FC236}">
                <a16:creationId xmlns:a16="http://schemas.microsoft.com/office/drawing/2014/main" id="{24686989-4916-3444-A121-0CB212B6BE9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C78A10E-4BFD-3141-B098-CF00C9E75F3C}"/>
              </a:ext>
            </a:extLst>
          </p:cNvPr>
          <p:cNvSpPr>
            <a:spLocks noGrp="1"/>
          </p:cNvSpPr>
          <p:nvPr>
            <p:ph type="sldNum" sz="quarter" idx="12"/>
          </p:nvPr>
        </p:nvSpPr>
        <p:spPr/>
        <p:txBody>
          <a:bodyPr/>
          <a:lstStyle/>
          <a:p>
            <a:fld id="{1F2D85B1-8A55-CE4D-B6FC-4B12C3EC4C80}" type="slidenum">
              <a:rPr lang="en-US" smtClean="0"/>
              <a:t>‹#›</a:t>
            </a:fld>
            <a:endParaRPr lang="en-US"/>
          </a:p>
        </p:txBody>
      </p:sp>
    </p:spTree>
    <p:extLst>
      <p:ext uri="{BB962C8B-B14F-4D97-AF65-F5344CB8AC3E}">
        <p14:creationId xmlns:p14="http://schemas.microsoft.com/office/powerpoint/2010/main" val="12967171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41D08B-DC10-864B-98A9-E890780C842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E48BE14-DB3C-7047-B421-F2219EC45BF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DCBE378-746E-8449-9C8F-3922C1B42C49}"/>
              </a:ext>
            </a:extLst>
          </p:cNvPr>
          <p:cNvSpPr>
            <a:spLocks noGrp="1"/>
          </p:cNvSpPr>
          <p:nvPr>
            <p:ph type="dt" sz="half" idx="10"/>
          </p:nvPr>
        </p:nvSpPr>
        <p:spPr/>
        <p:txBody>
          <a:bodyPr/>
          <a:lstStyle/>
          <a:p>
            <a:fld id="{07BB43BC-24EA-1947-BE3C-E5875FF3EF38}" type="datetimeFigureOut">
              <a:rPr lang="en-US" smtClean="0"/>
              <a:t>3/22/22</a:t>
            </a:fld>
            <a:endParaRPr lang="en-US"/>
          </a:p>
        </p:txBody>
      </p:sp>
      <p:sp>
        <p:nvSpPr>
          <p:cNvPr id="5" name="Footer Placeholder 4">
            <a:extLst>
              <a:ext uri="{FF2B5EF4-FFF2-40B4-BE49-F238E27FC236}">
                <a16:creationId xmlns:a16="http://schemas.microsoft.com/office/drawing/2014/main" id="{AD17910C-685C-5441-BC24-2D829A615DB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7688AC4-C469-764E-BAF7-341D483B36B6}"/>
              </a:ext>
            </a:extLst>
          </p:cNvPr>
          <p:cNvSpPr>
            <a:spLocks noGrp="1"/>
          </p:cNvSpPr>
          <p:nvPr>
            <p:ph type="sldNum" sz="quarter" idx="12"/>
          </p:nvPr>
        </p:nvSpPr>
        <p:spPr/>
        <p:txBody>
          <a:bodyPr/>
          <a:lstStyle/>
          <a:p>
            <a:fld id="{1F2D85B1-8A55-CE4D-B6FC-4B12C3EC4C80}" type="slidenum">
              <a:rPr lang="en-US" smtClean="0"/>
              <a:t>‹#›</a:t>
            </a:fld>
            <a:endParaRPr lang="en-US"/>
          </a:p>
        </p:txBody>
      </p:sp>
    </p:spTree>
    <p:extLst>
      <p:ext uri="{BB962C8B-B14F-4D97-AF65-F5344CB8AC3E}">
        <p14:creationId xmlns:p14="http://schemas.microsoft.com/office/powerpoint/2010/main" val="42679147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9A7FE19-CB27-2D41-9DA6-9A0F83FF523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E8C3AD1-9426-B84F-AC56-87DED3DFD29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F79D563-0673-CE48-A1DF-E9C87E2BE1BC}"/>
              </a:ext>
            </a:extLst>
          </p:cNvPr>
          <p:cNvSpPr>
            <a:spLocks noGrp="1"/>
          </p:cNvSpPr>
          <p:nvPr>
            <p:ph type="dt" sz="half" idx="10"/>
          </p:nvPr>
        </p:nvSpPr>
        <p:spPr/>
        <p:txBody>
          <a:bodyPr/>
          <a:lstStyle/>
          <a:p>
            <a:fld id="{07BB43BC-24EA-1947-BE3C-E5875FF3EF38}" type="datetimeFigureOut">
              <a:rPr lang="en-US" smtClean="0"/>
              <a:t>3/22/22</a:t>
            </a:fld>
            <a:endParaRPr lang="en-US"/>
          </a:p>
        </p:txBody>
      </p:sp>
      <p:sp>
        <p:nvSpPr>
          <p:cNvPr id="5" name="Footer Placeholder 4">
            <a:extLst>
              <a:ext uri="{FF2B5EF4-FFF2-40B4-BE49-F238E27FC236}">
                <a16:creationId xmlns:a16="http://schemas.microsoft.com/office/drawing/2014/main" id="{BFB82ED3-A222-FF47-9DA7-FEC7276FC71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09A9F2-48B4-CC42-83B5-BC78818E1951}"/>
              </a:ext>
            </a:extLst>
          </p:cNvPr>
          <p:cNvSpPr>
            <a:spLocks noGrp="1"/>
          </p:cNvSpPr>
          <p:nvPr>
            <p:ph type="sldNum" sz="quarter" idx="12"/>
          </p:nvPr>
        </p:nvSpPr>
        <p:spPr/>
        <p:txBody>
          <a:bodyPr/>
          <a:lstStyle/>
          <a:p>
            <a:fld id="{1F2D85B1-8A55-CE4D-B6FC-4B12C3EC4C80}" type="slidenum">
              <a:rPr lang="en-US" smtClean="0"/>
              <a:t>‹#›</a:t>
            </a:fld>
            <a:endParaRPr lang="en-US"/>
          </a:p>
        </p:txBody>
      </p:sp>
    </p:spTree>
    <p:extLst>
      <p:ext uri="{BB962C8B-B14F-4D97-AF65-F5344CB8AC3E}">
        <p14:creationId xmlns:p14="http://schemas.microsoft.com/office/powerpoint/2010/main" val="23366618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505E0C-7EA6-3B4C-960A-67ECF2B9E59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A59B3B2-6B22-DF48-8FE1-01B310F9554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079A81D-75A7-B548-B815-2134404F94B0}"/>
              </a:ext>
            </a:extLst>
          </p:cNvPr>
          <p:cNvSpPr>
            <a:spLocks noGrp="1"/>
          </p:cNvSpPr>
          <p:nvPr>
            <p:ph type="dt" sz="half" idx="10"/>
          </p:nvPr>
        </p:nvSpPr>
        <p:spPr/>
        <p:txBody>
          <a:bodyPr/>
          <a:lstStyle/>
          <a:p>
            <a:fld id="{07BB43BC-24EA-1947-BE3C-E5875FF3EF38}" type="datetimeFigureOut">
              <a:rPr lang="en-US" smtClean="0"/>
              <a:t>3/22/22</a:t>
            </a:fld>
            <a:endParaRPr lang="en-US"/>
          </a:p>
        </p:txBody>
      </p:sp>
      <p:sp>
        <p:nvSpPr>
          <p:cNvPr id="5" name="Footer Placeholder 4">
            <a:extLst>
              <a:ext uri="{FF2B5EF4-FFF2-40B4-BE49-F238E27FC236}">
                <a16:creationId xmlns:a16="http://schemas.microsoft.com/office/drawing/2014/main" id="{3334EC56-20D6-1A49-B573-400F601C62C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9BE24E5-1F06-D844-8A37-E37D27FDCE67}"/>
              </a:ext>
            </a:extLst>
          </p:cNvPr>
          <p:cNvSpPr>
            <a:spLocks noGrp="1"/>
          </p:cNvSpPr>
          <p:nvPr>
            <p:ph type="sldNum" sz="quarter" idx="12"/>
          </p:nvPr>
        </p:nvSpPr>
        <p:spPr/>
        <p:txBody>
          <a:bodyPr/>
          <a:lstStyle/>
          <a:p>
            <a:fld id="{1F2D85B1-8A55-CE4D-B6FC-4B12C3EC4C80}" type="slidenum">
              <a:rPr lang="en-US" smtClean="0"/>
              <a:t>‹#›</a:t>
            </a:fld>
            <a:endParaRPr lang="en-US"/>
          </a:p>
        </p:txBody>
      </p:sp>
    </p:spTree>
    <p:extLst>
      <p:ext uri="{BB962C8B-B14F-4D97-AF65-F5344CB8AC3E}">
        <p14:creationId xmlns:p14="http://schemas.microsoft.com/office/powerpoint/2010/main" val="31875101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99DBB1-17DB-9945-9CA2-EAAE9E84D28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F0D19EB-C59D-ED4F-AF4A-C3184105209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8BF1A2B-7209-B243-AF9A-CB06DED64286}"/>
              </a:ext>
            </a:extLst>
          </p:cNvPr>
          <p:cNvSpPr>
            <a:spLocks noGrp="1"/>
          </p:cNvSpPr>
          <p:nvPr>
            <p:ph type="dt" sz="half" idx="10"/>
          </p:nvPr>
        </p:nvSpPr>
        <p:spPr/>
        <p:txBody>
          <a:bodyPr/>
          <a:lstStyle/>
          <a:p>
            <a:fld id="{07BB43BC-24EA-1947-BE3C-E5875FF3EF38}" type="datetimeFigureOut">
              <a:rPr lang="en-US" smtClean="0"/>
              <a:t>3/22/22</a:t>
            </a:fld>
            <a:endParaRPr lang="en-US"/>
          </a:p>
        </p:txBody>
      </p:sp>
      <p:sp>
        <p:nvSpPr>
          <p:cNvPr id="5" name="Footer Placeholder 4">
            <a:extLst>
              <a:ext uri="{FF2B5EF4-FFF2-40B4-BE49-F238E27FC236}">
                <a16:creationId xmlns:a16="http://schemas.microsoft.com/office/drawing/2014/main" id="{42541310-A4BA-9B49-991F-A9C7DC959C0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690DE6-72ED-444A-9C4F-34AEFB0CA303}"/>
              </a:ext>
            </a:extLst>
          </p:cNvPr>
          <p:cNvSpPr>
            <a:spLocks noGrp="1"/>
          </p:cNvSpPr>
          <p:nvPr>
            <p:ph type="sldNum" sz="quarter" idx="12"/>
          </p:nvPr>
        </p:nvSpPr>
        <p:spPr/>
        <p:txBody>
          <a:bodyPr/>
          <a:lstStyle/>
          <a:p>
            <a:fld id="{1F2D85B1-8A55-CE4D-B6FC-4B12C3EC4C80}" type="slidenum">
              <a:rPr lang="en-US" smtClean="0"/>
              <a:t>‹#›</a:t>
            </a:fld>
            <a:endParaRPr lang="en-US"/>
          </a:p>
        </p:txBody>
      </p:sp>
    </p:spTree>
    <p:extLst>
      <p:ext uri="{BB962C8B-B14F-4D97-AF65-F5344CB8AC3E}">
        <p14:creationId xmlns:p14="http://schemas.microsoft.com/office/powerpoint/2010/main" val="37818326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01F4A9-6771-4047-AEAD-EFDA540119B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65942BB-28CC-DC46-A41B-0FEDEEA0B9B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C14484B-C71D-7244-A4F6-103FCBEA4A2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D55EFDB-59CB-B84C-831E-998E84FBA74A}"/>
              </a:ext>
            </a:extLst>
          </p:cNvPr>
          <p:cNvSpPr>
            <a:spLocks noGrp="1"/>
          </p:cNvSpPr>
          <p:nvPr>
            <p:ph type="dt" sz="half" idx="10"/>
          </p:nvPr>
        </p:nvSpPr>
        <p:spPr/>
        <p:txBody>
          <a:bodyPr/>
          <a:lstStyle/>
          <a:p>
            <a:fld id="{07BB43BC-24EA-1947-BE3C-E5875FF3EF38}" type="datetimeFigureOut">
              <a:rPr lang="en-US" smtClean="0"/>
              <a:t>3/22/22</a:t>
            </a:fld>
            <a:endParaRPr lang="en-US"/>
          </a:p>
        </p:txBody>
      </p:sp>
      <p:sp>
        <p:nvSpPr>
          <p:cNvPr id="6" name="Footer Placeholder 5">
            <a:extLst>
              <a:ext uri="{FF2B5EF4-FFF2-40B4-BE49-F238E27FC236}">
                <a16:creationId xmlns:a16="http://schemas.microsoft.com/office/drawing/2014/main" id="{EA9B6638-7811-B549-9615-2D9037F1DC8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E8A60C4-3808-EA47-B2BD-1D8E0F33F807}"/>
              </a:ext>
            </a:extLst>
          </p:cNvPr>
          <p:cNvSpPr>
            <a:spLocks noGrp="1"/>
          </p:cNvSpPr>
          <p:nvPr>
            <p:ph type="sldNum" sz="quarter" idx="12"/>
          </p:nvPr>
        </p:nvSpPr>
        <p:spPr/>
        <p:txBody>
          <a:bodyPr/>
          <a:lstStyle/>
          <a:p>
            <a:fld id="{1F2D85B1-8A55-CE4D-B6FC-4B12C3EC4C80}" type="slidenum">
              <a:rPr lang="en-US" smtClean="0"/>
              <a:t>‹#›</a:t>
            </a:fld>
            <a:endParaRPr lang="en-US"/>
          </a:p>
        </p:txBody>
      </p:sp>
    </p:spTree>
    <p:extLst>
      <p:ext uri="{BB962C8B-B14F-4D97-AF65-F5344CB8AC3E}">
        <p14:creationId xmlns:p14="http://schemas.microsoft.com/office/powerpoint/2010/main" val="36204616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0C186B-67DC-0648-AE62-C584C24F2BE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B7A86EC-50DF-9A43-8FF5-A2DD05CD52E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79F11ED-09BF-1645-9858-C60B29D38F1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B9D4DA5-23B9-0C41-A999-7B4F9A4B320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056FB9E-F080-3247-A8BA-9B7107C9A2E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5A4E107-D78A-AF4A-AE4D-F96B5B276232}"/>
              </a:ext>
            </a:extLst>
          </p:cNvPr>
          <p:cNvSpPr>
            <a:spLocks noGrp="1"/>
          </p:cNvSpPr>
          <p:nvPr>
            <p:ph type="dt" sz="half" idx="10"/>
          </p:nvPr>
        </p:nvSpPr>
        <p:spPr/>
        <p:txBody>
          <a:bodyPr/>
          <a:lstStyle/>
          <a:p>
            <a:fld id="{07BB43BC-24EA-1947-BE3C-E5875FF3EF38}" type="datetimeFigureOut">
              <a:rPr lang="en-US" smtClean="0"/>
              <a:t>3/22/22</a:t>
            </a:fld>
            <a:endParaRPr lang="en-US"/>
          </a:p>
        </p:txBody>
      </p:sp>
      <p:sp>
        <p:nvSpPr>
          <p:cNvPr id="8" name="Footer Placeholder 7">
            <a:extLst>
              <a:ext uri="{FF2B5EF4-FFF2-40B4-BE49-F238E27FC236}">
                <a16:creationId xmlns:a16="http://schemas.microsoft.com/office/drawing/2014/main" id="{CF89865A-DD95-E649-AA83-BE12FA7F3F1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1E3D3BE-BD0E-AF42-9787-956BD6F76B6D}"/>
              </a:ext>
            </a:extLst>
          </p:cNvPr>
          <p:cNvSpPr>
            <a:spLocks noGrp="1"/>
          </p:cNvSpPr>
          <p:nvPr>
            <p:ph type="sldNum" sz="quarter" idx="12"/>
          </p:nvPr>
        </p:nvSpPr>
        <p:spPr/>
        <p:txBody>
          <a:bodyPr/>
          <a:lstStyle/>
          <a:p>
            <a:fld id="{1F2D85B1-8A55-CE4D-B6FC-4B12C3EC4C80}" type="slidenum">
              <a:rPr lang="en-US" smtClean="0"/>
              <a:t>‹#›</a:t>
            </a:fld>
            <a:endParaRPr lang="en-US"/>
          </a:p>
        </p:txBody>
      </p:sp>
    </p:spTree>
    <p:extLst>
      <p:ext uri="{BB962C8B-B14F-4D97-AF65-F5344CB8AC3E}">
        <p14:creationId xmlns:p14="http://schemas.microsoft.com/office/powerpoint/2010/main" val="19021117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85F3C1-E4CF-1746-BA15-BC984A04EBB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3DB095A-A86C-8248-829C-7949243CE17D}"/>
              </a:ext>
            </a:extLst>
          </p:cNvPr>
          <p:cNvSpPr>
            <a:spLocks noGrp="1"/>
          </p:cNvSpPr>
          <p:nvPr>
            <p:ph type="dt" sz="half" idx="10"/>
          </p:nvPr>
        </p:nvSpPr>
        <p:spPr/>
        <p:txBody>
          <a:bodyPr/>
          <a:lstStyle/>
          <a:p>
            <a:fld id="{07BB43BC-24EA-1947-BE3C-E5875FF3EF38}" type="datetimeFigureOut">
              <a:rPr lang="en-US" smtClean="0"/>
              <a:t>3/22/22</a:t>
            </a:fld>
            <a:endParaRPr lang="en-US"/>
          </a:p>
        </p:txBody>
      </p:sp>
      <p:sp>
        <p:nvSpPr>
          <p:cNvPr id="4" name="Footer Placeholder 3">
            <a:extLst>
              <a:ext uri="{FF2B5EF4-FFF2-40B4-BE49-F238E27FC236}">
                <a16:creationId xmlns:a16="http://schemas.microsoft.com/office/drawing/2014/main" id="{63E6D529-301C-FE45-BCD7-BB751663779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527BA8B-5661-354F-BBE8-BE6A60CEE884}"/>
              </a:ext>
            </a:extLst>
          </p:cNvPr>
          <p:cNvSpPr>
            <a:spLocks noGrp="1"/>
          </p:cNvSpPr>
          <p:nvPr>
            <p:ph type="sldNum" sz="quarter" idx="12"/>
          </p:nvPr>
        </p:nvSpPr>
        <p:spPr/>
        <p:txBody>
          <a:bodyPr/>
          <a:lstStyle/>
          <a:p>
            <a:fld id="{1F2D85B1-8A55-CE4D-B6FC-4B12C3EC4C80}" type="slidenum">
              <a:rPr lang="en-US" smtClean="0"/>
              <a:t>‹#›</a:t>
            </a:fld>
            <a:endParaRPr lang="en-US"/>
          </a:p>
        </p:txBody>
      </p:sp>
    </p:spTree>
    <p:extLst>
      <p:ext uri="{BB962C8B-B14F-4D97-AF65-F5344CB8AC3E}">
        <p14:creationId xmlns:p14="http://schemas.microsoft.com/office/powerpoint/2010/main" val="16422936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D4B5A8A-1CEB-2546-BA80-DB6E2DDF1009}"/>
              </a:ext>
            </a:extLst>
          </p:cNvPr>
          <p:cNvSpPr>
            <a:spLocks noGrp="1"/>
          </p:cNvSpPr>
          <p:nvPr>
            <p:ph type="dt" sz="half" idx="10"/>
          </p:nvPr>
        </p:nvSpPr>
        <p:spPr/>
        <p:txBody>
          <a:bodyPr/>
          <a:lstStyle/>
          <a:p>
            <a:fld id="{07BB43BC-24EA-1947-BE3C-E5875FF3EF38}" type="datetimeFigureOut">
              <a:rPr lang="en-US" smtClean="0"/>
              <a:t>3/22/22</a:t>
            </a:fld>
            <a:endParaRPr lang="en-US"/>
          </a:p>
        </p:txBody>
      </p:sp>
      <p:sp>
        <p:nvSpPr>
          <p:cNvPr id="3" name="Footer Placeholder 2">
            <a:extLst>
              <a:ext uri="{FF2B5EF4-FFF2-40B4-BE49-F238E27FC236}">
                <a16:creationId xmlns:a16="http://schemas.microsoft.com/office/drawing/2014/main" id="{41E4CF7B-89D0-5648-9888-275CA4CA9E3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A077AA7-E554-1345-8128-8FF7A50226BA}"/>
              </a:ext>
            </a:extLst>
          </p:cNvPr>
          <p:cNvSpPr>
            <a:spLocks noGrp="1"/>
          </p:cNvSpPr>
          <p:nvPr>
            <p:ph type="sldNum" sz="quarter" idx="12"/>
          </p:nvPr>
        </p:nvSpPr>
        <p:spPr/>
        <p:txBody>
          <a:bodyPr/>
          <a:lstStyle/>
          <a:p>
            <a:fld id="{1F2D85B1-8A55-CE4D-B6FC-4B12C3EC4C80}" type="slidenum">
              <a:rPr lang="en-US" smtClean="0"/>
              <a:t>‹#›</a:t>
            </a:fld>
            <a:endParaRPr lang="en-US"/>
          </a:p>
        </p:txBody>
      </p:sp>
    </p:spTree>
    <p:extLst>
      <p:ext uri="{BB962C8B-B14F-4D97-AF65-F5344CB8AC3E}">
        <p14:creationId xmlns:p14="http://schemas.microsoft.com/office/powerpoint/2010/main" val="38654148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14C728-9151-CB42-81A2-5283AA245A6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75DFD70-37BC-184D-83F1-19C15B101A3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793ADE1-453A-B74A-8B61-727BF227014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DD43BF3-550C-934F-8925-3F8AA29EC75A}"/>
              </a:ext>
            </a:extLst>
          </p:cNvPr>
          <p:cNvSpPr>
            <a:spLocks noGrp="1"/>
          </p:cNvSpPr>
          <p:nvPr>
            <p:ph type="dt" sz="half" idx="10"/>
          </p:nvPr>
        </p:nvSpPr>
        <p:spPr/>
        <p:txBody>
          <a:bodyPr/>
          <a:lstStyle/>
          <a:p>
            <a:fld id="{07BB43BC-24EA-1947-BE3C-E5875FF3EF38}" type="datetimeFigureOut">
              <a:rPr lang="en-US" smtClean="0"/>
              <a:t>3/22/22</a:t>
            </a:fld>
            <a:endParaRPr lang="en-US"/>
          </a:p>
        </p:txBody>
      </p:sp>
      <p:sp>
        <p:nvSpPr>
          <p:cNvPr id="6" name="Footer Placeholder 5">
            <a:extLst>
              <a:ext uri="{FF2B5EF4-FFF2-40B4-BE49-F238E27FC236}">
                <a16:creationId xmlns:a16="http://schemas.microsoft.com/office/drawing/2014/main" id="{A5F2E5F8-FE4E-EB40-B59B-696DBD1665F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C8AA261-D360-FB47-BB26-7262F390DF65}"/>
              </a:ext>
            </a:extLst>
          </p:cNvPr>
          <p:cNvSpPr>
            <a:spLocks noGrp="1"/>
          </p:cNvSpPr>
          <p:nvPr>
            <p:ph type="sldNum" sz="quarter" idx="12"/>
          </p:nvPr>
        </p:nvSpPr>
        <p:spPr/>
        <p:txBody>
          <a:bodyPr/>
          <a:lstStyle/>
          <a:p>
            <a:fld id="{1F2D85B1-8A55-CE4D-B6FC-4B12C3EC4C80}" type="slidenum">
              <a:rPr lang="en-US" smtClean="0"/>
              <a:t>‹#›</a:t>
            </a:fld>
            <a:endParaRPr lang="en-US"/>
          </a:p>
        </p:txBody>
      </p:sp>
    </p:spTree>
    <p:extLst>
      <p:ext uri="{BB962C8B-B14F-4D97-AF65-F5344CB8AC3E}">
        <p14:creationId xmlns:p14="http://schemas.microsoft.com/office/powerpoint/2010/main" val="13373612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9EDC3C-E758-9947-A61D-D3E6CACD0F9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E3576DE-CDF9-F14B-87A5-32ED5161200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A0A882E-72D2-9A43-B5E9-F604108E528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BC843BC-B9A8-0E42-A28D-734571906735}"/>
              </a:ext>
            </a:extLst>
          </p:cNvPr>
          <p:cNvSpPr>
            <a:spLocks noGrp="1"/>
          </p:cNvSpPr>
          <p:nvPr>
            <p:ph type="dt" sz="half" idx="10"/>
          </p:nvPr>
        </p:nvSpPr>
        <p:spPr/>
        <p:txBody>
          <a:bodyPr/>
          <a:lstStyle/>
          <a:p>
            <a:fld id="{07BB43BC-24EA-1947-BE3C-E5875FF3EF38}" type="datetimeFigureOut">
              <a:rPr lang="en-US" smtClean="0"/>
              <a:t>3/22/22</a:t>
            </a:fld>
            <a:endParaRPr lang="en-US"/>
          </a:p>
        </p:txBody>
      </p:sp>
      <p:sp>
        <p:nvSpPr>
          <p:cNvPr id="6" name="Footer Placeholder 5">
            <a:extLst>
              <a:ext uri="{FF2B5EF4-FFF2-40B4-BE49-F238E27FC236}">
                <a16:creationId xmlns:a16="http://schemas.microsoft.com/office/drawing/2014/main" id="{EB24A04E-D82D-F146-84CF-C768E01156F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7CFDBCE-F7FC-5443-85A4-E0DD99EE914B}"/>
              </a:ext>
            </a:extLst>
          </p:cNvPr>
          <p:cNvSpPr>
            <a:spLocks noGrp="1"/>
          </p:cNvSpPr>
          <p:nvPr>
            <p:ph type="sldNum" sz="quarter" idx="12"/>
          </p:nvPr>
        </p:nvSpPr>
        <p:spPr/>
        <p:txBody>
          <a:bodyPr/>
          <a:lstStyle/>
          <a:p>
            <a:fld id="{1F2D85B1-8A55-CE4D-B6FC-4B12C3EC4C80}" type="slidenum">
              <a:rPr lang="en-US" smtClean="0"/>
              <a:t>‹#›</a:t>
            </a:fld>
            <a:endParaRPr lang="en-US"/>
          </a:p>
        </p:txBody>
      </p:sp>
    </p:spTree>
    <p:extLst>
      <p:ext uri="{BB962C8B-B14F-4D97-AF65-F5344CB8AC3E}">
        <p14:creationId xmlns:p14="http://schemas.microsoft.com/office/powerpoint/2010/main" val="36775908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ADC43D5-2E7A-3048-BB34-F84C42D113F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B82A845-9D30-1C47-8FC4-41774C955AB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1F26667-EFB8-5742-943F-E03B015D66A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7BB43BC-24EA-1947-BE3C-E5875FF3EF38}" type="datetimeFigureOut">
              <a:rPr lang="en-US" smtClean="0"/>
              <a:t>3/22/22</a:t>
            </a:fld>
            <a:endParaRPr lang="en-US"/>
          </a:p>
        </p:txBody>
      </p:sp>
      <p:sp>
        <p:nvSpPr>
          <p:cNvPr id="5" name="Footer Placeholder 4">
            <a:extLst>
              <a:ext uri="{FF2B5EF4-FFF2-40B4-BE49-F238E27FC236}">
                <a16:creationId xmlns:a16="http://schemas.microsoft.com/office/drawing/2014/main" id="{3EA27337-11BF-EE44-9BA0-1904FEF7744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2ECAB19-75EB-964E-BA91-A19F62C3A6C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F2D85B1-8A55-CE4D-B6FC-4B12C3EC4C80}" type="slidenum">
              <a:rPr lang="en-US" smtClean="0"/>
              <a:t>‹#›</a:t>
            </a:fld>
            <a:endParaRPr lang="en-US"/>
          </a:p>
        </p:txBody>
      </p:sp>
    </p:spTree>
    <p:extLst>
      <p:ext uri="{BB962C8B-B14F-4D97-AF65-F5344CB8AC3E}">
        <p14:creationId xmlns:p14="http://schemas.microsoft.com/office/powerpoint/2010/main" val="256393306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00.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26.emf"/></Relationships>
</file>

<file path=ppt/slides/_rels/slide31.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33.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31.jpeg"/><Relationship Id="rId5" Type="http://schemas.openxmlformats.org/officeDocument/2006/relationships/image" Target="../media/image30.png"/><Relationship Id="rId4" Type="http://schemas.openxmlformats.org/officeDocument/2006/relationships/image" Target="../media/image29.png"/></Relationships>
</file>

<file path=ppt/slides/_rels/slide34.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21.png"/></Relationships>
</file>

<file path=ppt/slides/_rels/slide35.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39.emf"/></Relationships>
</file>

<file path=ppt/slides/_rels/slide49.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4.png"/><Relationship Id="rId4" Type="http://schemas.microsoft.com/office/2007/relationships/hdphoto" Target="../media/hdphoto1.wdp"/></Relationships>
</file>

<file path=ppt/slides/_rels/slide50.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image" Target="../media/image43.emf"/></Relationships>
</file>

<file path=ppt/slides/_rels/slide64.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image" Target="../media/image45.emf"/></Relationships>
</file>

<file path=ppt/slides/_rels/slide65.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image" Target="../media/image45.emf"/></Relationships>
</file>

<file path=ppt/slides/_rels/slide66.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notesSlide" Target="../notesSlides/notesSlide69.xml"/><Relationship Id="rId1" Type="http://schemas.openxmlformats.org/officeDocument/2006/relationships/slideLayout" Target="../slideLayouts/slideLayout2.xml"/><Relationship Id="rId4" Type="http://schemas.openxmlformats.org/officeDocument/2006/relationships/image" Target="../media/image47.emf"/></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8" Type="http://schemas.openxmlformats.org/officeDocument/2006/relationships/image" Target="../media/image59.svg"/><Relationship Id="rId3" Type="http://schemas.openxmlformats.org/officeDocument/2006/relationships/image" Target="../media/image54.emf"/><Relationship Id="rId7" Type="http://schemas.openxmlformats.org/officeDocument/2006/relationships/image" Target="../media/image58.png"/><Relationship Id="rId2" Type="http://schemas.openxmlformats.org/officeDocument/2006/relationships/notesSlide" Target="../notesSlides/notesSlide96.xml"/><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97.xml.rels><?xml version="1.0" encoding="UTF-8" standalone="yes"?>
<Relationships xmlns="http://schemas.openxmlformats.org/package/2006/relationships"><Relationship Id="rId8" Type="http://schemas.openxmlformats.org/officeDocument/2006/relationships/image" Target="../media/image59.svg"/><Relationship Id="rId3" Type="http://schemas.openxmlformats.org/officeDocument/2006/relationships/image" Target="../media/image54.emf"/><Relationship Id="rId7" Type="http://schemas.openxmlformats.org/officeDocument/2006/relationships/image" Target="../media/image58.png"/><Relationship Id="rId2" Type="http://schemas.openxmlformats.org/officeDocument/2006/relationships/notesSlide" Target="../notesSlides/notesSlide97.xml"/><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F9C5B1-8117-254B-8FCE-387818F5BE10}"/>
              </a:ext>
            </a:extLst>
          </p:cNvPr>
          <p:cNvSpPr>
            <a:spLocks noGrp="1"/>
          </p:cNvSpPr>
          <p:nvPr>
            <p:ph type="ctrTitle"/>
          </p:nvPr>
        </p:nvSpPr>
        <p:spPr>
          <a:xfrm>
            <a:off x="-1" y="1122363"/>
            <a:ext cx="12107333" cy="1998906"/>
          </a:xfrm>
        </p:spPr>
        <p:txBody>
          <a:bodyPr>
            <a:normAutofit/>
          </a:bodyPr>
          <a:lstStyle/>
          <a:p>
            <a:r>
              <a:rPr lang="en-US" dirty="0">
                <a:latin typeface="DengXian Light" panose="02010600030101010101" pitchFamily="2" charset="-122"/>
                <a:ea typeface="DengXian Light" panose="02010600030101010101" pitchFamily="2" charset="-122"/>
              </a:rPr>
              <a:t>Visual Communication in R</a:t>
            </a:r>
            <a:br>
              <a:rPr lang="en-US" dirty="0">
                <a:latin typeface="DengXian Light" panose="02010600030101010101" pitchFamily="2" charset="-122"/>
                <a:ea typeface="DengXian Light" panose="02010600030101010101" pitchFamily="2" charset="-122"/>
              </a:rPr>
            </a:br>
            <a:r>
              <a:rPr lang="en-US" sz="4400" dirty="0">
                <a:latin typeface="DengXian Light" panose="02010600030101010101" pitchFamily="2" charset="-122"/>
                <a:ea typeface="DengXian Light" panose="02010600030101010101" pitchFamily="2" charset="-122"/>
              </a:rPr>
              <a:t>Figure Design and Integrity</a:t>
            </a:r>
          </a:p>
        </p:txBody>
      </p:sp>
      <p:sp>
        <p:nvSpPr>
          <p:cNvPr id="3" name="Subtitle 2">
            <a:extLst>
              <a:ext uri="{FF2B5EF4-FFF2-40B4-BE49-F238E27FC236}">
                <a16:creationId xmlns:a16="http://schemas.microsoft.com/office/drawing/2014/main" id="{054101A2-5BED-5C4C-B924-0181BAFC1C35}"/>
              </a:ext>
            </a:extLst>
          </p:cNvPr>
          <p:cNvSpPr>
            <a:spLocks noGrp="1"/>
          </p:cNvSpPr>
          <p:nvPr>
            <p:ph type="subTitle" idx="1"/>
          </p:nvPr>
        </p:nvSpPr>
        <p:spPr>
          <a:xfrm>
            <a:off x="1524000" y="4177772"/>
            <a:ext cx="9144000" cy="1655762"/>
          </a:xfrm>
        </p:spPr>
        <p:txBody>
          <a:bodyPr>
            <a:normAutofit lnSpcReduction="10000"/>
          </a:bodyPr>
          <a:lstStyle/>
          <a:p>
            <a:r>
              <a:rPr lang="en-US" dirty="0">
                <a:latin typeface="DengXian Light" panose="02010600030101010101" pitchFamily="2" charset="-122"/>
                <a:ea typeface="DengXian Light" panose="02010600030101010101" pitchFamily="2" charset="-122"/>
              </a:rPr>
              <a:t>BIOL 792</a:t>
            </a:r>
          </a:p>
          <a:p>
            <a:endParaRPr lang="en-US" dirty="0">
              <a:latin typeface="DengXian Light" panose="02010600030101010101" pitchFamily="2" charset="-122"/>
              <a:ea typeface="DengXian Light" panose="02010600030101010101" pitchFamily="2" charset="-122"/>
            </a:endParaRPr>
          </a:p>
          <a:p>
            <a:r>
              <a:rPr lang="en-US" dirty="0">
                <a:latin typeface="DengXian Light" panose="02010600030101010101" pitchFamily="2" charset="-122"/>
                <a:ea typeface="DengXian Light" panose="02010600030101010101" pitchFamily="2" charset="-122"/>
              </a:rPr>
              <a:t>Guest Lecturer</a:t>
            </a:r>
          </a:p>
          <a:p>
            <a:r>
              <a:rPr lang="en-US" dirty="0">
                <a:latin typeface="DengXian Light" panose="02010600030101010101" pitchFamily="2" charset="-122"/>
                <a:ea typeface="DengXian Light" panose="02010600030101010101" pitchFamily="2" charset="-122"/>
              </a:rPr>
              <a:t>Dr. Robert Eugene del Carlo</a:t>
            </a:r>
          </a:p>
        </p:txBody>
      </p:sp>
      <p:pic>
        <p:nvPicPr>
          <p:cNvPr id="4" name="Picture 3" descr="Logo&#10;&#10;Description automatically generated">
            <a:extLst>
              <a:ext uri="{FF2B5EF4-FFF2-40B4-BE49-F238E27FC236}">
                <a16:creationId xmlns:a16="http://schemas.microsoft.com/office/drawing/2014/main" id="{DEDAA3CA-0CC4-B54C-AF5A-92A3D42291CF}"/>
              </a:ext>
            </a:extLst>
          </p:cNvPr>
          <p:cNvPicPr>
            <a:picLocks noChangeAspect="1"/>
          </p:cNvPicPr>
          <p:nvPr/>
        </p:nvPicPr>
        <p:blipFill>
          <a:blip r:embed="rId3"/>
          <a:stretch>
            <a:fillRect/>
          </a:stretch>
        </p:blipFill>
        <p:spPr>
          <a:xfrm>
            <a:off x="10780059" y="-9236"/>
            <a:ext cx="1421177" cy="1421177"/>
          </a:xfrm>
          <a:prstGeom prst="rect">
            <a:avLst/>
          </a:prstGeom>
        </p:spPr>
      </p:pic>
    </p:spTree>
    <p:extLst>
      <p:ext uri="{BB962C8B-B14F-4D97-AF65-F5344CB8AC3E}">
        <p14:creationId xmlns:p14="http://schemas.microsoft.com/office/powerpoint/2010/main" val="38757228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E2A68D-0C98-C444-8404-744BD1CC9F49}"/>
              </a:ext>
            </a:extLst>
          </p:cNvPr>
          <p:cNvSpPr>
            <a:spLocks noGrp="1"/>
          </p:cNvSpPr>
          <p:nvPr>
            <p:ph type="title"/>
          </p:nvPr>
        </p:nvSpPr>
        <p:spPr>
          <a:xfrm>
            <a:off x="509954" y="22232"/>
            <a:ext cx="11172092" cy="1325563"/>
          </a:xfrm>
        </p:spPr>
        <p:txBody>
          <a:bodyPr/>
          <a:lstStyle/>
          <a:p>
            <a:r>
              <a:rPr lang="en-US" dirty="0">
                <a:latin typeface="DengXian Light" panose="02010600030101010101" pitchFamily="2" charset="-122"/>
                <a:ea typeface="DengXian Light" panose="02010600030101010101" pitchFamily="2" charset="-122"/>
              </a:rPr>
              <a:t>Some things to consider before plotting</a:t>
            </a:r>
          </a:p>
        </p:txBody>
      </p:sp>
      <p:sp>
        <p:nvSpPr>
          <p:cNvPr id="8" name="Title 1">
            <a:extLst>
              <a:ext uri="{FF2B5EF4-FFF2-40B4-BE49-F238E27FC236}">
                <a16:creationId xmlns:a16="http://schemas.microsoft.com/office/drawing/2014/main" id="{E2658052-6A41-B740-9198-69D60EBAC38B}"/>
              </a:ext>
            </a:extLst>
          </p:cNvPr>
          <p:cNvSpPr txBox="1">
            <a:spLocks/>
          </p:cNvSpPr>
          <p:nvPr/>
        </p:nvSpPr>
        <p:spPr>
          <a:xfrm>
            <a:off x="509954" y="1183161"/>
            <a:ext cx="11172092" cy="132556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latin typeface="DengXian Light" panose="02010600030101010101" pitchFamily="2" charset="-122"/>
                <a:ea typeface="DengXian Light" panose="02010600030101010101" pitchFamily="2" charset="-122"/>
              </a:rPr>
              <a:t>Draw out your panels before you start coding</a:t>
            </a:r>
          </a:p>
          <a:p>
            <a:endParaRPr lang="en-US" sz="2000" dirty="0">
              <a:latin typeface="DengXian Light" panose="02010600030101010101" pitchFamily="2" charset="-122"/>
              <a:ea typeface="DengXian Light" panose="02010600030101010101" pitchFamily="2" charset="-122"/>
            </a:endParaRPr>
          </a:p>
          <a:p>
            <a:r>
              <a:rPr lang="en-US" sz="2000" dirty="0">
                <a:latin typeface="DengXian Light" panose="02010600030101010101" pitchFamily="2" charset="-122"/>
                <a:ea typeface="DengXian Light" panose="02010600030101010101" pitchFamily="2" charset="-122"/>
              </a:rPr>
              <a:t>Your figures compete with your words for space on the pages of your article. Use that space wisely.</a:t>
            </a:r>
          </a:p>
        </p:txBody>
      </p:sp>
      <p:sp>
        <p:nvSpPr>
          <p:cNvPr id="4" name="Title 1">
            <a:extLst>
              <a:ext uri="{FF2B5EF4-FFF2-40B4-BE49-F238E27FC236}">
                <a16:creationId xmlns:a16="http://schemas.microsoft.com/office/drawing/2014/main" id="{6B85169B-DDCE-B444-8499-1303809C286D}"/>
              </a:ext>
            </a:extLst>
          </p:cNvPr>
          <p:cNvSpPr txBox="1">
            <a:spLocks/>
          </p:cNvSpPr>
          <p:nvPr/>
        </p:nvSpPr>
        <p:spPr>
          <a:xfrm>
            <a:off x="998661" y="2214976"/>
            <a:ext cx="4661360" cy="3688239"/>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600"/>
              </a:spcBef>
              <a:spcAft>
                <a:spcPts val="600"/>
              </a:spcAft>
            </a:pPr>
            <a:r>
              <a:rPr lang="en-US" sz="2000" dirty="0">
                <a:latin typeface="DengXian Light" panose="02010600030101010101" pitchFamily="2" charset="-122"/>
                <a:ea typeface="DengXian Light" panose="02010600030101010101" pitchFamily="2" charset="-122"/>
              </a:rPr>
              <a:t>Are you making a vertically aligned, column-style figure?</a:t>
            </a:r>
          </a:p>
        </p:txBody>
      </p:sp>
      <p:sp>
        <p:nvSpPr>
          <p:cNvPr id="5" name="Title 1">
            <a:extLst>
              <a:ext uri="{FF2B5EF4-FFF2-40B4-BE49-F238E27FC236}">
                <a16:creationId xmlns:a16="http://schemas.microsoft.com/office/drawing/2014/main" id="{1289E6DD-3CAE-5E49-9161-74F8DF42D65C}"/>
              </a:ext>
            </a:extLst>
          </p:cNvPr>
          <p:cNvSpPr txBox="1">
            <a:spLocks/>
          </p:cNvSpPr>
          <p:nvPr/>
        </p:nvSpPr>
        <p:spPr>
          <a:xfrm>
            <a:off x="6834230" y="2207082"/>
            <a:ext cx="4661360" cy="3688239"/>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600"/>
              </a:spcBef>
              <a:spcAft>
                <a:spcPts val="600"/>
              </a:spcAft>
            </a:pPr>
            <a:r>
              <a:rPr lang="en-US" sz="2000" dirty="0">
                <a:latin typeface="DengXian Light" panose="02010600030101010101" pitchFamily="2" charset="-122"/>
                <a:ea typeface="DengXian Light" panose="02010600030101010101" pitchFamily="2" charset="-122"/>
              </a:rPr>
              <a:t>Or would a horizontal, ½-page figure make more sense?</a:t>
            </a:r>
          </a:p>
        </p:txBody>
      </p:sp>
      <p:pic>
        <p:nvPicPr>
          <p:cNvPr id="6" name="Picture 5" descr="Text&#10;&#10;Description automatically generated">
            <a:extLst>
              <a:ext uri="{FF2B5EF4-FFF2-40B4-BE49-F238E27FC236}">
                <a16:creationId xmlns:a16="http://schemas.microsoft.com/office/drawing/2014/main" id="{C0E68FAA-FD11-3345-9865-6C5F4CD604C6}"/>
              </a:ext>
            </a:extLst>
          </p:cNvPr>
          <p:cNvPicPr>
            <a:picLocks noChangeAspect="1"/>
          </p:cNvPicPr>
          <p:nvPr/>
        </p:nvPicPr>
        <p:blipFill>
          <a:blip r:embed="rId3"/>
          <a:stretch>
            <a:fillRect/>
          </a:stretch>
        </p:blipFill>
        <p:spPr>
          <a:xfrm>
            <a:off x="1898182" y="2876245"/>
            <a:ext cx="2862318" cy="3886626"/>
          </a:xfrm>
          <a:prstGeom prst="rect">
            <a:avLst/>
          </a:prstGeom>
        </p:spPr>
      </p:pic>
      <p:pic>
        <p:nvPicPr>
          <p:cNvPr id="9" name="Picture 8" descr="Chart&#10;&#10;Description automatically generated">
            <a:extLst>
              <a:ext uri="{FF2B5EF4-FFF2-40B4-BE49-F238E27FC236}">
                <a16:creationId xmlns:a16="http://schemas.microsoft.com/office/drawing/2014/main" id="{243DE8D9-A000-344D-BDBB-E44EE1E1DADB}"/>
              </a:ext>
            </a:extLst>
          </p:cNvPr>
          <p:cNvPicPr>
            <a:picLocks noChangeAspect="1"/>
          </p:cNvPicPr>
          <p:nvPr/>
        </p:nvPicPr>
        <p:blipFill>
          <a:blip r:embed="rId4"/>
          <a:stretch>
            <a:fillRect/>
          </a:stretch>
        </p:blipFill>
        <p:spPr>
          <a:xfrm>
            <a:off x="7759580" y="2876650"/>
            <a:ext cx="2810661" cy="3886220"/>
          </a:xfrm>
          <a:prstGeom prst="rect">
            <a:avLst/>
          </a:prstGeom>
        </p:spPr>
      </p:pic>
    </p:spTree>
    <p:extLst>
      <p:ext uri="{BB962C8B-B14F-4D97-AF65-F5344CB8AC3E}">
        <p14:creationId xmlns:p14="http://schemas.microsoft.com/office/powerpoint/2010/main" val="661290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animEffect transition="in" filter="fade">
                                      <p:cBhvr>
                                        <p:cTn id="11"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bg>
      <p:bgPr>
        <a:solidFill>
          <a:schemeClr val="bg1">
            <a:alpha val="5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E2A68D-0C98-C444-8404-744BD1CC9F49}"/>
              </a:ext>
            </a:extLst>
          </p:cNvPr>
          <p:cNvSpPr>
            <a:spLocks noGrp="1"/>
          </p:cNvSpPr>
          <p:nvPr>
            <p:ph type="title"/>
          </p:nvPr>
        </p:nvSpPr>
        <p:spPr>
          <a:xfrm>
            <a:off x="509954" y="1076332"/>
            <a:ext cx="3300046" cy="1325563"/>
          </a:xfrm>
        </p:spPr>
        <p:txBody>
          <a:bodyPr/>
          <a:lstStyle/>
          <a:p>
            <a:r>
              <a:rPr lang="en-US" dirty="0">
                <a:latin typeface="DengXian Light" panose="02010600030101010101" pitchFamily="2" charset="-122"/>
                <a:ea typeface="DengXian Light" panose="02010600030101010101" pitchFamily="2" charset="-122"/>
              </a:rPr>
              <a:t>Homework</a:t>
            </a:r>
          </a:p>
        </p:txBody>
      </p:sp>
      <p:sp>
        <p:nvSpPr>
          <p:cNvPr id="6" name="Title 1">
            <a:extLst>
              <a:ext uri="{FF2B5EF4-FFF2-40B4-BE49-F238E27FC236}">
                <a16:creationId xmlns:a16="http://schemas.microsoft.com/office/drawing/2014/main" id="{37002387-CF65-F547-B26B-63498529E372}"/>
              </a:ext>
            </a:extLst>
          </p:cNvPr>
          <p:cNvSpPr txBox="1">
            <a:spLocks/>
          </p:cNvSpPr>
          <p:nvPr/>
        </p:nvSpPr>
        <p:spPr>
          <a:xfrm>
            <a:off x="196803" y="3492500"/>
            <a:ext cx="11172092" cy="3492500"/>
          </a:xfrm>
          <a:prstGeom prst="rect">
            <a:avLst/>
          </a:prstGeom>
        </p:spPr>
        <p:txBody>
          <a:bodyPr vert="horz" lIns="91440" tIns="45720" rIns="91440" bIns="45720" rtlCol="0" anchor="t">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2400" dirty="0" err="1">
                <a:latin typeface="DengXian Light" panose="02010600030101010101" pitchFamily="2" charset="-122"/>
                <a:ea typeface="DengXian Light" panose="02010600030101010101" pitchFamily="2" charset="-122"/>
                <a:cs typeface="Courier New" panose="02070309020205020404" pitchFamily="49" charset="0"/>
              </a:rPr>
              <a:t>Powerpoint</a:t>
            </a:r>
            <a:r>
              <a:rPr lang="en-US" sz="2400" dirty="0">
                <a:latin typeface="DengXian Light" panose="02010600030101010101" pitchFamily="2" charset="-122"/>
                <a:ea typeface="DengXian Light" panose="02010600030101010101" pitchFamily="2" charset="-122"/>
                <a:cs typeface="Courier New" panose="02070309020205020404" pitchFamily="49" charset="0"/>
              </a:rPr>
              <a:t> with three slides</a:t>
            </a:r>
          </a:p>
          <a:p>
            <a:pPr>
              <a:spcBef>
                <a:spcPts val="0"/>
              </a:spcBef>
            </a:pPr>
            <a:endParaRPr lang="en-US" sz="2400" dirty="0">
              <a:latin typeface="DengXian Light" panose="02010600030101010101" pitchFamily="2" charset="-122"/>
              <a:ea typeface="DengXian Light" panose="02010600030101010101" pitchFamily="2" charset="-122"/>
              <a:cs typeface="Courier New" panose="02070309020205020404" pitchFamily="49" charset="0"/>
            </a:endParaRPr>
          </a:p>
          <a:p>
            <a:pPr>
              <a:spcBef>
                <a:spcPts val="0"/>
              </a:spcBef>
            </a:pPr>
            <a:r>
              <a:rPr lang="en-US" sz="2400" dirty="0">
                <a:latin typeface="DengXian Light" panose="02010600030101010101" pitchFamily="2" charset="-122"/>
                <a:ea typeface="DengXian Light" panose="02010600030101010101" pitchFamily="2" charset="-122"/>
                <a:cs typeface="Courier New" panose="02070309020205020404" pitchFamily="49" charset="0"/>
              </a:rPr>
              <a:t>	1) A figure from a recent paper that you </a:t>
            </a:r>
            <a:r>
              <a:rPr lang="en-US" sz="2400" b="1" dirty="0">
                <a:latin typeface="DengXian Light" panose="02010600030101010101" pitchFamily="2" charset="-122"/>
                <a:ea typeface="DengXian Light" panose="02010600030101010101" pitchFamily="2" charset="-122"/>
                <a:cs typeface="Courier New" panose="02070309020205020404" pitchFamily="49" charset="0"/>
              </a:rPr>
              <a:t>like</a:t>
            </a:r>
          </a:p>
          <a:p>
            <a:pPr>
              <a:spcBef>
                <a:spcPts val="0"/>
              </a:spcBef>
            </a:pPr>
            <a:endParaRPr lang="en-US" sz="2400" dirty="0">
              <a:latin typeface="DengXian Light" panose="02010600030101010101" pitchFamily="2" charset="-122"/>
              <a:ea typeface="DengXian Light" panose="02010600030101010101" pitchFamily="2" charset="-122"/>
              <a:cs typeface="Courier New" panose="02070309020205020404" pitchFamily="49" charset="0"/>
            </a:endParaRPr>
          </a:p>
          <a:p>
            <a:pPr>
              <a:spcBef>
                <a:spcPts val="0"/>
              </a:spcBef>
            </a:pPr>
            <a:endParaRPr lang="en-US" sz="2400" dirty="0">
              <a:latin typeface="DengXian Light" panose="02010600030101010101" pitchFamily="2" charset="-122"/>
              <a:ea typeface="DengXian Light" panose="02010600030101010101" pitchFamily="2" charset="-122"/>
              <a:cs typeface="Courier New" panose="02070309020205020404" pitchFamily="49" charset="0"/>
            </a:endParaRPr>
          </a:p>
          <a:p>
            <a:pPr>
              <a:spcBef>
                <a:spcPts val="0"/>
              </a:spcBef>
            </a:pPr>
            <a:r>
              <a:rPr lang="en-US" sz="2400" dirty="0">
                <a:latin typeface="DengXian Light" panose="02010600030101010101" pitchFamily="2" charset="-122"/>
                <a:ea typeface="DengXian Light" panose="02010600030101010101" pitchFamily="2" charset="-122"/>
                <a:cs typeface="Courier New" panose="02070309020205020404" pitchFamily="49" charset="0"/>
              </a:rPr>
              <a:t>	2) A figure from a recent paper that you </a:t>
            </a:r>
            <a:r>
              <a:rPr lang="en-US" sz="2400" b="1" dirty="0">
                <a:latin typeface="DengXian Light" panose="02010600030101010101" pitchFamily="2" charset="-122"/>
                <a:ea typeface="DengXian Light" panose="02010600030101010101" pitchFamily="2" charset="-122"/>
                <a:cs typeface="Courier New" panose="02070309020205020404" pitchFamily="49" charset="0"/>
              </a:rPr>
              <a:t>do not like</a:t>
            </a:r>
          </a:p>
          <a:p>
            <a:pPr>
              <a:spcBef>
                <a:spcPts val="0"/>
              </a:spcBef>
            </a:pPr>
            <a:endParaRPr lang="en-US" sz="2400" dirty="0">
              <a:latin typeface="DengXian Light" panose="02010600030101010101" pitchFamily="2" charset="-122"/>
              <a:ea typeface="DengXian Light" panose="02010600030101010101" pitchFamily="2" charset="-122"/>
              <a:cs typeface="Courier New" panose="02070309020205020404" pitchFamily="49" charset="0"/>
            </a:endParaRPr>
          </a:p>
          <a:p>
            <a:pPr>
              <a:spcBef>
                <a:spcPts val="0"/>
              </a:spcBef>
            </a:pPr>
            <a:endParaRPr lang="en-US" sz="2400" dirty="0">
              <a:latin typeface="DengXian Light" panose="02010600030101010101" pitchFamily="2" charset="-122"/>
              <a:ea typeface="DengXian Light" panose="02010600030101010101" pitchFamily="2" charset="-122"/>
              <a:cs typeface="Courier New" panose="02070309020205020404" pitchFamily="49" charset="0"/>
            </a:endParaRPr>
          </a:p>
          <a:p>
            <a:pPr>
              <a:spcBef>
                <a:spcPts val="0"/>
              </a:spcBef>
            </a:pPr>
            <a:r>
              <a:rPr lang="en-US" sz="2400" dirty="0">
                <a:latin typeface="DengXian Light" panose="02010600030101010101" pitchFamily="2" charset="-122"/>
                <a:ea typeface="DengXian Light" panose="02010600030101010101" pitchFamily="2" charset="-122"/>
                <a:cs typeface="Courier New" panose="02070309020205020404" pitchFamily="49" charset="0"/>
              </a:rPr>
              <a:t>	3) Remake Figure 2.4 with a fun color palette that you like</a:t>
            </a:r>
          </a:p>
          <a:p>
            <a:pPr>
              <a:spcBef>
                <a:spcPts val="0"/>
              </a:spcBef>
            </a:pPr>
            <a:r>
              <a:rPr lang="en-US" sz="2400" dirty="0">
                <a:latin typeface="DengXian Light" panose="02010600030101010101" pitchFamily="2" charset="-122"/>
                <a:ea typeface="DengXian Light" panose="02010600030101010101" pitchFamily="2" charset="-122"/>
                <a:cs typeface="Courier New" panose="02070309020205020404" pitchFamily="49" charset="0"/>
              </a:rPr>
              <a:t>			</a:t>
            </a:r>
            <a:r>
              <a:rPr lang="en-US" sz="2400" b="1" dirty="0">
                <a:latin typeface="DengXian Light" panose="02010600030101010101" pitchFamily="2" charset="-122"/>
                <a:ea typeface="DengXian Light" panose="02010600030101010101" pitchFamily="2" charset="-122"/>
                <a:cs typeface="Courier New" panose="02070309020205020404" pitchFamily="49" charset="0"/>
              </a:rPr>
              <a:t>BONUS POINTS – try to remake it with your own data?</a:t>
            </a:r>
          </a:p>
          <a:p>
            <a:pPr>
              <a:spcBef>
                <a:spcPts val="0"/>
              </a:spcBef>
            </a:pPr>
            <a:endParaRPr lang="en-US" sz="2400" dirty="0">
              <a:latin typeface="DengXian Light" panose="02010600030101010101" pitchFamily="2" charset="-122"/>
              <a:ea typeface="DengXian Light" panose="02010600030101010101" pitchFamily="2" charset="-122"/>
              <a:cs typeface="Courier New" panose="02070309020205020404" pitchFamily="49" charset="0"/>
            </a:endParaRPr>
          </a:p>
          <a:p>
            <a:pPr>
              <a:spcBef>
                <a:spcPts val="0"/>
              </a:spcBef>
            </a:pPr>
            <a:endParaRPr lang="en-US" sz="2400" dirty="0">
              <a:latin typeface="DengXian Light" panose="02010600030101010101" pitchFamily="2" charset="-122"/>
              <a:ea typeface="DengXian Light" panose="02010600030101010101" pitchFamily="2" charset="-122"/>
              <a:cs typeface="Courier New" panose="02070309020205020404" pitchFamily="49" charset="0"/>
            </a:endParaRPr>
          </a:p>
          <a:p>
            <a:pPr>
              <a:spcBef>
                <a:spcPts val="0"/>
              </a:spcBef>
            </a:pPr>
            <a:r>
              <a:rPr lang="en-US" sz="2400" dirty="0">
                <a:latin typeface="DengXian Light" panose="02010600030101010101" pitchFamily="2" charset="-122"/>
                <a:ea typeface="DengXian Light" panose="02010600030101010101" pitchFamily="2" charset="-122"/>
                <a:cs typeface="Courier New" panose="02070309020205020404" pitchFamily="49" charset="0"/>
              </a:rPr>
              <a:t>Be prepared to discuss all three figures in class</a:t>
            </a:r>
          </a:p>
        </p:txBody>
      </p:sp>
      <p:sp>
        <p:nvSpPr>
          <p:cNvPr id="8" name="Title 1">
            <a:extLst>
              <a:ext uri="{FF2B5EF4-FFF2-40B4-BE49-F238E27FC236}">
                <a16:creationId xmlns:a16="http://schemas.microsoft.com/office/drawing/2014/main" id="{5410B811-8506-DC4D-9B75-074A68D760A4}"/>
              </a:ext>
            </a:extLst>
          </p:cNvPr>
          <p:cNvSpPr txBox="1">
            <a:spLocks/>
          </p:cNvSpPr>
          <p:nvPr/>
        </p:nvSpPr>
        <p:spPr>
          <a:xfrm>
            <a:off x="621250" y="4900538"/>
            <a:ext cx="365491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1800" dirty="0">
              <a:solidFill>
                <a:srgbClr val="538199"/>
              </a:solidFill>
              <a:latin typeface="DengXian Light" panose="02010600030101010101" pitchFamily="2" charset="-122"/>
              <a:ea typeface="DengXian Light" panose="02010600030101010101" pitchFamily="2" charset="-122"/>
            </a:endParaRPr>
          </a:p>
        </p:txBody>
      </p:sp>
      <p:pic>
        <p:nvPicPr>
          <p:cNvPr id="7" name="Picture 6">
            <a:extLst>
              <a:ext uri="{FF2B5EF4-FFF2-40B4-BE49-F238E27FC236}">
                <a16:creationId xmlns:a16="http://schemas.microsoft.com/office/drawing/2014/main" id="{3A7A9514-8DF5-0B42-9420-9C9BB65E06C9}"/>
              </a:ext>
            </a:extLst>
          </p:cNvPr>
          <p:cNvPicPr>
            <a:picLocks noChangeAspect="1"/>
          </p:cNvPicPr>
          <p:nvPr/>
        </p:nvPicPr>
        <p:blipFill>
          <a:blip r:embed="rId3"/>
          <a:srcRect/>
          <a:stretch/>
        </p:blipFill>
        <p:spPr>
          <a:xfrm>
            <a:off x="5445398" y="0"/>
            <a:ext cx="6746602" cy="3373301"/>
          </a:xfrm>
          <a:prstGeom prst="rect">
            <a:avLst/>
          </a:prstGeom>
        </p:spPr>
      </p:pic>
      <p:sp>
        <p:nvSpPr>
          <p:cNvPr id="9" name="Title 1">
            <a:extLst>
              <a:ext uri="{FF2B5EF4-FFF2-40B4-BE49-F238E27FC236}">
                <a16:creationId xmlns:a16="http://schemas.microsoft.com/office/drawing/2014/main" id="{3319A595-008E-BE41-8933-101AF2A52AE2}"/>
              </a:ext>
            </a:extLst>
          </p:cNvPr>
          <p:cNvSpPr txBox="1">
            <a:spLocks/>
          </p:cNvSpPr>
          <p:nvPr/>
        </p:nvSpPr>
        <p:spPr>
          <a:xfrm>
            <a:off x="9704247" y="3173275"/>
            <a:ext cx="330004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DengXian Light" panose="02010600030101010101" pitchFamily="2" charset="-122"/>
                <a:ea typeface="DengXian Light" panose="02010600030101010101" pitchFamily="2" charset="-122"/>
              </a:rPr>
              <a:t>Figure 2.4</a:t>
            </a:r>
          </a:p>
        </p:txBody>
      </p:sp>
    </p:spTree>
    <p:extLst>
      <p:ext uri="{BB962C8B-B14F-4D97-AF65-F5344CB8AC3E}">
        <p14:creationId xmlns:p14="http://schemas.microsoft.com/office/powerpoint/2010/main" val="144467455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E2A68D-0C98-C444-8404-744BD1CC9F49}"/>
              </a:ext>
            </a:extLst>
          </p:cNvPr>
          <p:cNvSpPr>
            <a:spLocks noGrp="1"/>
          </p:cNvSpPr>
          <p:nvPr>
            <p:ph type="title"/>
          </p:nvPr>
        </p:nvSpPr>
        <p:spPr>
          <a:xfrm>
            <a:off x="509954" y="22232"/>
            <a:ext cx="11172092" cy="1325563"/>
          </a:xfrm>
        </p:spPr>
        <p:txBody>
          <a:bodyPr/>
          <a:lstStyle/>
          <a:p>
            <a:r>
              <a:rPr lang="en-US" dirty="0">
                <a:latin typeface="DengXian Light" panose="02010600030101010101" pitchFamily="2" charset="-122"/>
                <a:ea typeface="DengXian Light" panose="02010600030101010101" pitchFamily="2" charset="-122"/>
              </a:rPr>
              <a:t>Plotting in R</a:t>
            </a:r>
          </a:p>
        </p:txBody>
      </p:sp>
      <p:sp>
        <p:nvSpPr>
          <p:cNvPr id="8" name="Title 1">
            <a:extLst>
              <a:ext uri="{FF2B5EF4-FFF2-40B4-BE49-F238E27FC236}">
                <a16:creationId xmlns:a16="http://schemas.microsoft.com/office/drawing/2014/main" id="{E2658052-6A41-B740-9198-69D60EBAC38B}"/>
              </a:ext>
            </a:extLst>
          </p:cNvPr>
          <p:cNvSpPr txBox="1">
            <a:spLocks/>
          </p:cNvSpPr>
          <p:nvPr/>
        </p:nvSpPr>
        <p:spPr>
          <a:xfrm>
            <a:off x="509954" y="1183162"/>
            <a:ext cx="11172092" cy="712874"/>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latin typeface="DengXian Light" panose="02010600030101010101" pitchFamily="2" charset="-122"/>
                <a:ea typeface="DengXian Light" panose="02010600030101010101" pitchFamily="2" charset="-122"/>
              </a:rPr>
              <a:t>Make a new matrix for maps</a:t>
            </a:r>
          </a:p>
        </p:txBody>
      </p:sp>
      <p:sp>
        <p:nvSpPr>
          <p:cNvPr id="4" name="Title 1">
            <a:extLst>
              <a:ext uri="{FF2B5EF4-FFF2-40B4-BE49-F238E27FC236}">
                <a16:creationId xmlns:a16="http://schemas.microsoft.com/office/drawing/2014/main" id="{6B85169B-DDCE-B444-8499-1303809C286D}"/>
              </a:ext>
            </a:extLst>
          </p:cNvPr>
          <p:cNvSpPr txBox="1">
            <a:spLocks/>
          </p:cNvSpPr>
          <p:nvPr/>
        </p:nvSpPr>
        <p:spPr>
          <a:xfrm>
            <a:off x="605120" y="1896035"/>
            <a:ext cx="11172092" cy="4558553"/>
          </a:xfrm>
          <a:prstGeom prst="rect">
            <a:avLst/>
          </a:prstGeom>
        </p:spPr>
        <p:txBody>
          <a:bodyPr vert="horz" lIns="91440" tIns="45720" rIns="91440" bIns="45720" rtlCol="0" anchor="t">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600"/>
              </a:spcBef>
              <a:spcAft>
                <a:spcPts val="600"/>
              </a:spcAft>
            </a:pPr>
            <a:r>
              <a:rPr lang="en-US" sz="1800" dirty="0" err="1">
                <a:latin typeface="Courier New" panose="02070309020205020404" pitchFamily="49" charset="0"/>
                <a:cs typeface="Courier New" panose="02070309020205020404" pitchFamily="49" charset="0"/>
              </a:rPr>
              <a:t>unique_counties</a:t>
            </a:r>
            <a:r>
              <a:rPr lang="en-US" sz="1800" dirty="0">
                <a:latin typeface="Courier New" panose="02070309020205020404" pitchFamily="49" charset="0"/>
                <a:cs typeface="Courier New" panose="02070309020205020404" pitchFamily="49" charset="0"/>
              </a:rPr>
              <a:t> &lt;- </a:t>
            </a:r>
            <a:r>
              <a:rPr lang="en-US" sz="1800" b="1" dirty="0">
                <a:latin typeface="Courier New" panose="02070309020205020404" pitchFamily="49" charset="0"/>
                <a:cs typeface="Courier New" panose="02070309020205020404" pitchFamily="49" charset="0"/>
              </a:rPr>
              <a:t>unique</a:t>
            </a:r>
            <a:r>
              <a:rPr lang="en-US" sz="1800" dirty="0">
                <a:latin typeface="Courier New" panose="02070309020205020404" pitchFamily="49" charset="0"/>
                <a:cs typeface="Courier New" panose="02070309020205020404" pitchFamily="49" charset="0"/>
              </a:rPr>
              <a:t>(</a:t>
            </a:r>
            <a:r>
              <a:rPr lang="en-US" sz="1800" dirty="0" err="1">
                <a:latin typeface="Courier New" panose="02070309020205020404" pitchFamily="49" charset="0"/>
                <a:cs typeface="Courier New" panose="02070309020205020404" pitchFamily="49" charset="0"/>
              </a:rPr>
              <a:t>snake_data</a:t>
            </a:r>
            <a:r>
              <a:rPr lang="en-US" sz="1800" dirty="0">
                <a:latin typeface="Courier New" panose="02070309020205020404" pitchFamily="49" charset="0"/>
                <a:cs typeface="Courier New" panose="02070309020205020404" pitchFamily="49" charset="0"/>
              </a:rPr>
              <a:t>[,2])</a:t>
            </a:r>
          </a:p>
          <a:p>
            <a:pPr>
              <a:spcBef>
                <a:spcPts val="600"/>
              </a:spcBef>
              <a:spcAft>
                <a:spcPts val="600"/>
              </a:spcAft>
            </a:pPr>
            <a:br>
              <a:rPr lang="en-US" sz="800" dirty="0">
                <a:latin typeface="Courier New" panose="02070309020205020404" pitchFamily="49" charset="0"/>
                <a:cs typeface="Courier New" panose="02070309020205020404" pitchFamily="49" charset="0"/>
              </a:rPr>
            </a:br>
            <a:endParaRPr lang="en-US" sz="800" dirty="0">
              <a:latin typeface="Courier New" panose="02070309020205020404" pitchFamily="49" charset="0"/>
              <a:cs typeface="Courier New" panose="02070309020205020404" pitchFamily="49" charset="0"/>
            </a:endParaRPr>
          </a:p>
          <a:p>
            <a:pPr>
              <a:spcBef>
                <a:spcPts val="600"/>
              </a:spcBef>
              <a:spcAft>
                <a:spcPts val="600"/>
              </a:spcAft>
            </a:pPr>
            <a:r>
              <a:rPr lang="en-US" sz="1800" dirty="0" err="1">
                <a:latin typeface="Courier New" panose="02070309020205020404" pitchFamily="49" charset="0"/>
                <a:cs typeface="Courier New" panose="02070309020205020404" pitchFamily="49" charset="0"/>
              </a:rPr>
              <a:t>map_matrix</a:t>
            </a:r>
            <a:r>
              <a:rPr lang="en-US" sz="1800" dirty="0">
                <a:latin typeface="Courier New" panose="02070309020205020404" pitchFamily="49" charset="0"/>
                <a:cs typeface="Courier New" panose="02070309020205020404" pitchFamily="49" charset="0"/>
              </a:rPr>
              <a:t> &lt;- </a:t>
            </a:r>
            <a:r>
              <a:rPr lang="en-US" sz="1800" b="1" dirty="0">
                <a:latin typeface="Courier New" panose="02070309020205020404" pitchFamily="49" charset="0"/>
                <a:cs typeface="Courier New" panose="02070309020205020404" pitchFamily="49" charset="0"/>
              </a:rPr>
              <a:t>matrix</a:t>
            </a:r>
            <a:r>
              <a:rPr lang="en-US" sz="1800" dirty="0">
                <a:latin typeface="Courier New" panose="02070309020205020404" pitchFamily="49" charset="0"/>
                <a:cs typeface="Courier New" panose="02070309020205020404" pitchFamily="49" charset="0"/>
              </a:rPr>
              <a:t>(0, length(</a:t>
            </a:r>
            <a:r>
              <a:rPr lang="en-US" sz="1800" dirty="0" err="1">
                <a:latin typeface="Courier New" panose="02070309020205020404" pitchFamily="49" charset="0"/>
                <a:cs typeface="Courier New" panose="02070309020205020404" pitchFamily="49" charset="0"/>
              </a:rPr>
              <a:t>unique_counties</a:t>
            </a:r>
            <a:r>
              <a:rPr lang="en-US" sz="1800" dirty="0">
                <a:latin typeface="Courier New" panose="02070309020205020404" pitchFamily="49" charset="0"/>
                <a:cs typeface="Courier New" panose="02070309020205020404" pitchFamily="49" charset="0"/>
              </a:rPr>
              <a:t>), 4)</a:t>
            </a:r>
          </a:p>
          <a:p>
            <a:pPr>
              <a:spcBef>
                <a:spcPts val="600"/>
              </a:spcBef>
              <a:spcAft>
                <a:spcPts val="600"/>
              </a:spcAft>
            </a:pPr>
            <a:br>
              <a:rPr lang="en-US" sz="500" dirty="0">
                <a:latin typeface="Courier New" panose="02070309020205020404" pitchFamily="49" charset="0"/>
                <a:cs typeface="Courier New" panose="02070309020205020404" pitchFamily="49" charset="0"/>
              </a:rPr>
            </a:br>
            <a:endParaRPr lang="en-US" sz="500" dirty="0">
              <a:latin typeface="Courier New" panose="02070309020205020404" pitchFamily="49" charset="0"/>
              <a:cs typeface="Courier New" panose="02070309020205020404" pitchFamily="49" charset="0"/>
            </a:endParaRPr>
          </a:p>
          <a:p>
            <a:pPr>
              <a:spcBef>
                <a:spcPts val="600"/>
              </a:spcBef>
              <a:spcAft>
                <a:spcPts val="600"/>
              </a:spcAft>
            </a:pPr>
            <a:r>
              <a:rPr lang="en-US" sz="1800" dirty="0">
                <a:latin typeface="Courier New" panose="02070309020205020404" pitchFamily="49" charset="0"/>
                <a:cs typeface="Courier New" panose="02070309020205020404" pitchFamily="49" charset="0"/>
              </a:rPr>
              <a:t>for (i in 1:length(</a:t>
            </a:r>
            <a:r>
              <a:rPr lang="en-US" sz="1800" dirty="0" err="1">
                <a:latin typeface="Courier New" panose="02070309020205020404" pitchFamily="49" charset="0"/>
                <a:cs typeface="Courier New" panose="02070309020205020404" pitchFamily="49" charset="0"/>
              </a:rPr>
              <a:t>unique_counties</a:t>
            </a:r>
            <a:r>
              <a:rPr lang="en-US" sz="1800" dirty="0">
                <a:latin typeface="Courier New" panose="02070309020205020404" pitchFamily="49" charset="0"/>
                <a:cs typeface="Courier New" panose="02070309020205020404" pitchFamily="49" charset="0"/>
              </a:rPr>
              <a:t>))</a:t>
            </a:r>
          </a:p>
          <a:p>
            <a:pPr>
              <a:spcBef>
                <a:spcPts val="600"/>
              </a:spcBef>
              <a:spcAft>
                <a:spcPts val="600"/>
              </a:spcAft>
            </a:pPr>
            <a:r>
              <a:rPr lang="en-US" sz="1800" dirty="0">
                <a:latin typeface="Courier New" panose="02070309020205020404" pitchFamily="49" charset="0"/>
                <a:cs typeface="Courier New" panose="02070309020205020404" pitchFamily="49" charset="0"/>
              </a:rPr>
              <a:t>        {</a:t>
            </a:r>
          </a:p>
          <a:p>
            <a:pPr>
              <a:spcBef>
                <a:spcPts val="600"/>
              </a:spcBef>
              <a:spcAft>
                <a:spcPts val="600"/>
              </a:spcAft>
            </a:pPr>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sub_data</a:t>
            </a:r>
            <a:r>
              <a:rPr lang="en-US" sz="1800" dirty="0">
                <a:latin typeface="Courier New" panose="02070309020205020404" pitchFamily="49" charset="0"/>
                <a:cs typeface="Courier New" panose="02070309020205020404" pitchFamily="49" charset="0"/>
              </a:rPr>
              <a:t> &lt;- </a:t>
            </a:r>
            <a:r>
              <a:rPr lang="en-US" sz="1800" b="1" dirty="0">
                <a:latin typeface="Courier New" panose="02070309020205020404" pitchFamily="49" charset="0"/>
                <a:cs typeface="Courier New" panose="02070309020205020404" pitchFamily="49" charset="0"/>
              </a:rPr>
              <a:t>subset</a:t>
            </a:r>
            <a:r>
              <a:rPr lang="en-US" sz="1800" dirty="0">
                <a:latin typeface="Courier New" panose="02070309020205020404" pitchFamily="49" charset="0"/>
                <a:cs typeface="Courier New" panose="02070309020205020404" pitchFamily="49" charset="0"/>
              </a:rPr>
              <a:t>(</a:t>
            </a:r>
            <a:r>
              <a:rPr lang="en-US" sz="1800" dirty="0" err="1">
                <a:latin typeface="Courier New" panose="02070309020205020404" pitchFamily="49" charset="0"/>
                <a:cs typeface="Courier New" panose="02070309020205020404" pitchFamily="49" charset="0"/>
              </a:rPr>
              <a:t>snake_data</a:t>
            </a:r>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snake_data</a:t>
            </a:r>
            <a:r>
              <a:rPr lang="en-US" sz="1800" dirty="0">
                <a:latin typeface="Courier New" panose="02070309020205020404" pitchFamily="49" charset="0"/>
                <a:cs typeface="Courier New" panose="02070309020205020404" pitchFamily="49" charset="0"/>
              </a:rPr>
              <a:t>[,2]==</a:t>
            </a:r>
            <a:r>
              <a:rPr lang="en-US" sz="1800" dirty="0" err="1">
                <a:latin typeface="Courier New" panose="02070309020205020404" pitchFamily="49" charset="0"/>
                <a:cs typeface="Courier New" panose="02070309020205020404" pitchFamily="49" charset="0"/>
              </a:rPr>
              <a:t>unique_counties</a:t>
            </a:r>
            <a:r>
              <a:rPr lang="en-US" sz="1800" dirty="0">
                <a:latin typeface="Courier New" panose="02070309020205020404" pitchFamily="49" charset="0"/>
                <a:cs typeface="Courier New" panose="02070309020205020404" pitchFamily="49" charset="0"/>
              </a:rPr>
              <a:t>[i])</a:t>
            </a:r>
          </a:p>
          <a:p>
            <a:pPr>
              <a:spcBef>
                <a:spcPts val="600"/>
              </a:spcBef>
              <a:spcAft>
                <a:spcPts val="600"/>
              </a:spcAft>
            </a:pPr>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map_matrix</a:t>
            </a:r>
            <a:r>
              <a:rPr lang="en-US" sz="1800" dirty="0">
                <a:latin typeface="Courier New" panose="02070309020205020404" pitchFamily="49" charset="0"/>
                <a:cs typeface="Courier New" panose="02070309020205020404" pitchFamily="49" charset="0"/>
              </a:rPr>
              <a:t>[i,1] &lt;- </a:t>
            </a:r>
            <a:r>
              <a:rPr lang="en-US" sz="1800" dirty="0" err="1">
                <a:latin typeface="Courier New" panose="02070309020205020404" pitchFamily="49" charset="0"/>
                <a:cs typeface="Courier New" panose="02070309020205020404" pitchFamily="49" charset="0"/>
              </a:rPr>
              <a:t>unique_counties</a:t>
            </a:r>
            <a:r>
              <a:rPr lang="en-US" sz="1800" dirty="0">
                <a:latin typeface="Courier New" panose="02070309020205020404" pitchFamily="49" charset="0"/>
                <a:cs typeface="Courier New" panose="02070309020205020404" pitchFamily="49" charset="0"/>
              </a:rPr>
              <a:t>[i]</a:t>
            </a:r>
          </a:p>
          <a:p>
            <a:pPr>
              <a:spcBef>
                <a:spcPts val="600"/>
              </a:spcBef>
              <a:spcAft>
                <a:spcPts val="600"/>
              </a:spcAft>
            </a:pPr>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map_matrix</a:t>
            </a:r>
            <a:r>
              <a:rPr lang="en-US" sz="1800" dirty="0">
                <a:latin typeface="Courier New" panose="02070309020205020404" pitchFamily="49" charset="0"/>
                <a:cs typeface="Courier New" panose="02070309020205020404" pitchFamily="49" charset="0"/>
              </a:rPr>
              <a:t>[i,2] &lt;- </a:t>
            </a:r>
            <a:r>
              <a:rPr lang="en-US" sz="1800" dirty="0" err="1">
                <a:latin typeface="Courier New" panose="02070309020205020404" pitchFamily="49" charset="0"/>
                <a:cs typeface="Courier New" panose="02070309020205020404" pitchFamily="49" charset="0"/>
              </a:rPr>
              <a:t>sub_data</a:t>
            </a:r>
            <a:r>
              <a:rPr lang="en-US" sz="1800" dirty="0">
                <a:latin typeface="Courier New" panose="02070309020205020404" pitchFamily="49" charset="0"/>
                <a:cs typeface="Courier New" panose="02070309020205020404" pitchFamily="49" charset="0"/>
              </a:rPr>
              <a:t>[1,5]</a:t>
            </a:r>
          </a:p>
          <a:p>
            <a:pPr>
              <a:spcBef>
                <a:spcPts val="600"/>
              </a:spcBef>
              <a:spcAft>
                <a:spcPts val="600"/>
              </a:spcAft>
            </a:pPr>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map_matrix</a:t>
            </a:r>
            <a:r>
              <a:rPr lang="en-US" sz="1800" dirty="0">
                <a:latin typeface="Courier New" panose="02070309020205020404" pitchFamily="49" charset="0"/>
                <a:cs typeface="Courier New" panose="02070309020205020404" pitchFamily="49" charset="0"/>
              </a:rPr>
              <a:t>[i,3] &lt;- </a:t>
            </a:r>
            <a:r>
              <a:rPr lang="en-US" sz="1800" dirty="0" err="1">
                <a:latin typeface="Courier New" panose="02070309020205020404" pitchFamily="49" charset="0"/>
                <a:cs typeface="Courier New" panose="02070309020205020404" pitchFamily="49" charset="0"/>
              </a:rPr>
              <a:t>sub_data</a:t>
            </a:r>
            <a:r>
              <a:rPr lang="en-US" sz="1800" dirty="0">
                <a:latin typeface="Courier New" panose="02070309020205020404" pitchFamily="49" charset="0"/>
                <a:cs typeface="Courier New" panose="02070309020205020404" pitchFamily="49" charset="0"/>
              </a:rPr>
              <a:t>[1,3]</a:t>
            </a:r>
          </a:p>
          <a:p>
            <a:pPr>
              <a:spcBef>
                <a:spcPts val="600"/>
              </a:spcBef>
              <a:spcAft>
                <a:spcPts val="600"/>
              </a:spcAft>
            </a:pPr>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map_matrix</a:t>
            </a:r>
            <a:r>
              <a:rPr lang="en-US" sz="1800" dirty="0">
                <a:latin typeface="Courier New" panose="02070309020205020404" pitchFamily="49" charset="0"/>
                <a:cs typeface="Courier New" panose="02070309020205020404" pitchFamily="49" charset="0"/>
              </a:rPr>
              <a:t>[i,4] &lt;- </a:t>
            </a:r>
            <a:r>
              <a:rPr lang="en-US" sz="1800" dirty="0" err="1">
                <a:latin typeface="Courier New" panose="02070309020205020404" pitchFamily="49" charset="0"/>
                <a:cs typeface="Courier New" panose="02070309020205020404" pitchFamily="49" charset="0"/>
              </a:rPr>
              <a:t>sub_data</a:t>
            </a:r>
            <a:r>
              <a:rPr lang="en-US" sz="1800" dirty="0">
                <a:latin typeface="Courier New" panose="02070309020205020404" pitchFamily="49" charset="0"/>
                <a:cs typeface="Courier New" panose="02070309020205020404" pitchFamily="49" charset="0"/>
              </a:rPr>
              <a:t>[1,4]</a:t>
            </a:r>
          </a:p>
          <a:p>
            <a:pPr>
              <a:spcBef>
                <a:spcPts val="600"/>
              </a:spcBef>
              <a:spcAft>
                <a:spcPts val="600"/>
              </a:spcAft>
            </a:pPr>
            <a:r>
              <a:rPr lang="en-US" sz="1800" dirty="0">
                <a:latin typeface="Courier New" panose="02070309020205020404" pitchFamily="49" charset="0"/>
                <a:cs typeface="Courier New" panose="02070309020205020404" pitchFamily="49" charset="0"/>
              </a:rPr>
              <a:t>        }</a:t>
            </a:r>
          </a:p>
          <a:p>
            <a:pPr>
              <a:spcBef>
                <a:spcPts val="600"/>
              </a:spcBef>
              <a:spcAft>
                <a:spcPts val="600"/>
              </a:spcAft>
            </a:pPr>
            <a:endParaRPr lang="en-US" sz="18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676192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animEffect transition="in" filter="fade">
                                      <p:cBhvr>
                                        <p:cTn id="17" dur="500"/>
                                        <p:tgtEl>
                                          <p:spTgt spid="4">
                                            <p:txEl>
                                              <p:pRg st="4" end="4"/>
                                            </p:txEl>
                                          </p:spTgt>
                                        </p:tgtEl>
                                      </p:cBhvr>
                                    </p:animEffect>
                                  </p:childTnLst>
                                </p:cTn>
                              </p:par>
                            </p:childTnLst>
                          </p:cTn>
                        </p:par>
                        <p:par>
                          <p:cTn id="18" fill="hold">
                            <p:stCondLst>
                              <p:cond delay="500"/>
                            </p:stCondLst>
                            <p:childTnLst>
                              <p:par>
                                <p:cTn id="19" presetID="10" presetClass="entr" presetSubtype="0" fill="hold" nodeType="afterEffect">
                                  <p:stCondLst>
                                    <p:cond delay="0"/>
                                  </p:stCondLst>
                                  <p:childTnLst>
                                    <p:set>
                                      <p:cBhvr>
                                        <p:cTn id="20" dur="1" fill="hold">
                                          <p:stCondLst>
                                            <p:cond delay="0"/>
                                          </p:stCondLst>
                                        </p:cTn>
                                        <p:tgtEl>
                                          <p:spTgt spid="4">
                                            <p:txEl>
                                              <p:pRg st="5" end="5"/>
                                            </p:txEl>
                                          </p:spTgt>
                                        </p:tgtEl>
                                        <p:attrNameLst>
                                          <p:attrName>style.visibility</p:attrName>
                                        </p:attrNameLst>
                                      </p:cBhvr>
                                      <p:to>
                                        <p:strVal val="visible"/>
                                      </p:to>
                                    </p:set>
                                    <p:animEffect transition="in" filter="fade">
                                      <p:cBhvr>
                                        <p:cTn id="21" dur="500"/>
                                        <p:tgtEl>
                                          <p:spTgt spid="4">
                                            <p:txEl>
                                              <p:pRg st="5" end="5"/>
                                            </p:txEl>
                                          </p:spTgt>
                                        </p:tgtEl>
                                      </p:cBhvr>
                                    </p:animEffect>
                                  </p:childTnLst>
                                </p:cTn>
                              </p:par>
                            </p:childTnLst>
                          </p:cTn>
                        </p:par>
                        <p:par>
                          <p:cTn id="22" fill="hold">
                            <p:stCondLst>
                              <p:cond delay="1000"/>
                            </p:stCondLst>
                            <p:childTnLst>
                              <p:par>
                                <p:cTn id="23" presetID="10" presetClass="entr" presetSubtype="0" fill="hold" nodeType="after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animEffect transition="in" filter="fade">
                                      <p:cBhvr>
                                        <p:cTn id="25" dur="500"/>
                                        <p:tgtEl>
                                          <p:spTgt spid="4">
                                            <p:txEl>
                                              <p:pRg st="6" end="6"/>
                                            </p:txEl>
                                          </p:spTgt>
                                        </p:tgtEl>
                                      </p:cBhvr>
                                    </p:animEffect>
                                  </p:childTnLst>
                                </p:cTn>
                              </p:par>
                            </p:childTnLst>
                          </p:cTn>
                        </p:par>
                        <p:par>
                          <p:cTn id="26" fill="hold">
                            <p:stCondLst>
                              <p:cond delay="1500"/>
                            </p:stCondLst>
                            <p:childTnLst>
                              <p:par>
                                <p:cTn id="27" presetID="10" presetClass="entr" presetSubtype="0" fill="hold" nodeType="afterEffect">
                                  <p:stCondLst>
                                    <p:cond delay="0"/>
                                  </p:stCondLst>
                                  <p:childTnLst>
                                    <p:set>
                                      <p:cBhvr>
                                        <p:cTn id="28" dur="1" fill="hold">
                                          <p:stCondLst>
                                            <p:cond delay="0"/>
                                          </p:stCondLst>
                                        </p:cTn>
                                        <p:tgtEl>
                                          <p:spTgt spid="4">
                                            <p:txEl>
                                              <p:pRg st="7" end="7"/>
                                            </p:txEl>
                                          </p:spTgt>
                                        </p:tgtEl>
                                        <p:attrNameLst>
                                          <p:attrName>style.visibility</p:attrName>
                                        </p:attrNameLst>
                                      </p:cBhvr>
                                      <p:to>
                                        <p:strVal val="visible"/>
                                      </p:to>
                                    </p:set>
                                    <p:animEffect transition="in" filter="fade">
                                      <p:cBhvr>
                                        <p:cTn id="29" dur="500"/>
                                        <p:tgtEl>
                                          <p:spTgt spid="4">
                                            <p:txEl>
                                              <p:pRg st="7" end="7"/>
                                            </p:txEl>
                                          </p:spTgt>
                                        </p:tgtEl>
                                      </p:cBhvr>
                                    </p:animEffect>
                                  </p:childTnLst>
                                </p:cTn>
                              </p:par>
                            </p:childTnLst>
                          </p:cTn>
                        </p:par>
                        <p:par>
                          <p:cTn id="30" fill="hold">
                            <p:stCondLst>
                              <p:cond delay="2000"/>
                            </p:stCondLst>
                            <p:childTnLst>
                              <p:par>
                                <p:cTn id="31" presetID="10" presetClass="entr" presetSubtype="0" fill="hold" nodeType="afterEffect">
                                  <p:stCondLst>
                                    <p:cond delay="0"/>
                                  </p:stCondLst>
                                  <p:childTnLst>
                                    <p:set>
                                      <p:cBhvr>
                                        <p:cTn id="32" dur="1" fill="hold">
                                          <p:stCondLst>
                                            <p:cond delay="0"/>
                                          </p:stCondLst>
                                        </p:cTn>
                                        <p:tgtEl>
                                          <p:spTgt spid="4">
                                            <p:txEl>
                                              <p:pRg st="8" end="8"/>
                                            </p:txEl>
                                          </p:spTgt>
                                        </p:tgtEl>
                                        <p:attrNameLst>
                                          <p:attrName>style.visibility</p:attrName>
                                        </p:attrNameLst>
                                      </p:cBhvr>
                                      <p:to>
                                        <p:strVal val="visible"/>
                                      </p:to>
                                    </p:set>
                                    <p:animEffect transition="in" filter="fade">
                                      <p:cBhvr>
                                        <p:cTn id="33" dur="500"/>
                                        <p:tgtEl>
                                          <p:spTgt spid="4">
                                            <p:txEl>
                                              <p:pRg st="8" end="8"/>
                                            </p:txEl>
                                          </p:spTgt>
                                        </p:tgtEl>
                                      </p:cBhvr>
                                    </p:animEffect>
                                  </p:childTnLst>
                                </p:cTn>
                              </p:par>
                            </p:childTnLst>
                          </p:cTn>
                        </p:par>
                        <p:par>
                          <p:cTn id="34" fill="hold">
                            <p:stCondLst>
                              <p:cond delay="2500"/>
                            </p:stCondLst>
                            <p:childTnLst>
                              <p:par>
                                <p:cTn id="35" presetID="10" presetClass="entr" presetSubtype="0" fill="hold" nodeType="afterEffect">
                                  <p:stCondLst>
                                    <p:cond delay="0"/>
                                  </p:stCondLst>
                                  <p:childTnLst>
                                    <p:set>
                                      <p:cBhvr>
                                        <p:cTn id="36" dur="1" fill="hold">
                                          <p:stCondLst>
                                            <p:cond delay="0"/>
                                          </p:stCondLst>
                                        </p:cTn>
                                        <p:tgtEl>
                                          <p:spTgt spid="4">
                                            <p:txEl>
                                              <p:pRg st="9" end="9"/>
                                            </p:txEl>
                                          </p:spTgt>
                                        </p:tgtEl>
                                        <p:attrNameLst>
                                          <p:attrName>style.visibility</p:attrName>
                                        </p:attrNameLst>
                                      </p:cBhvr>
                                      <p:to>
                                        <p:strVal val="visible"/>
                                      </p:to>
                                    </p:set>
                                    <p:animEffect transition="in" filter="fade">
                                      <p:cBhvr>
                                        <p:cTn id="37" dur="500"/>
                                        <p:tgtEl>
                                          <p:spTgt spid="4">
                                            <p:txEl>
                                              <p:pRg st="9" end="9"/>
                                            </p:txEl>
                                          </p:spTgt>
                                        </p:tgtEl>
                                      </p:cBhvr>
                                    </p:animEffect>
                                  </p:childTnLst>
                                </p:cTn>
                              </p:par>
                            </p:childTnLst>
                          </p:cTn>
                        </p:par>
                        <p:par>
                          <p:cTn id="38" fill="hold">
                            <p:stCondLst>
                              <p:cond delay="3000"/>
                            </p:stCondLst>
                            <p:childTnLst>
                              <p:par>
                                <p:cTn id="39" presetID="10" presetClass="entr" presetSubtype="0" fill="hold" nodeType="afterEffect">
                                  <p:stCondLst>
                                    <p:cond delay="0"/>
                                  </p:stCondLst>
                                  <p:childTnLst>
                                    <p:set>
                                      <p:cBhvr>
                                        <p:cTn id="40" dur="1" fill="hold">
                                          <p:stCondLst>
                                            <p:cond delay="0"/>
                                          </p:stCondLst>
                                        </p:cTn>
                                        <p:tgtEl>
                                          <p:spTgt spid="4">
                                            <p:txEl>
                                              <p:pRg st="10" end="10"/>
                                            </p:txEl>
                                          </p:spTgt>
                                        </p:tgtEl>
                                        <p:attrNameLst>
                                          <p:attrName>style.visibility</p:attrName>
                                        </p:attrNameLst>
                                      </p:cBhvr>
                                      <p:to>
                                        <p:strVal val="visible"/>
                                      </p:to>
                                    </p:set>
                                    <p:animEffect transition="in" filter="fade">
                                      <p:cBhvr>
                                        <p:cTn id="41" dur="500"/>
                                        <p:tgtEl>
                                          <p:spTgt spid="4">
                                            <p:txEl>
                                              <p:pRg st="10" end="10"/>
                                            </p:txEl>
                                          </p:spTgt>
                                        </p:tgtEl>
                                      </p:cBhvr>
                                    </p:animEffect>
                                  </p:childTnLst>
                                </p:cTn>
                              </p:par>
                            </p:childTnLst>
                          </p:cTn>
                        </p:par>
                        <p:par>
                          <p:cTn id="42" fill="hold">
                            <p:stCondLst>
                              <p:cond delay="3500"/>
                            </p:stCondLst>
                            <p:childTnLst>
                              <p:par>
                                <p:cTn id="43" presetID="10" presetClass="entr" presetSubtype="0" fill="hold" nodeType="afterEffect">
                                  <p:stCondLst>
                                    <p:cond delay="0"/>
                                  </p:stCondLst>
                                  <p:childTnLst>
                                    <p:set>
                                      <p:cBhvr>
                                        <p:cTn id="44" dur="1" fill="hold">
                                          <p:stCondLst>
                                            <p:cond delay="0"/>
                                          </p:stCondLst>
                                        </p:cTn>
                                        <p:tgtEl>
                                          <p:spTgt spid="4">
                                            <p:txEl>
                                              <p:pRg st="11" end="11"/>
                                            </p:txEl>
                                          </p:spTgt>
                                        </p:tgtEl>
                                        <p:attrNameLst>
                                          <p:attrName>style.visibility</p:attrName>
                                        </p:attrNameLst>
                                      </p:cBhvr>
                                      <p:to>
                                        <p:strVal val="visible"/>
                                      </p:to>
                                    </p:set>
                                    <p:animEffect transition="in" filter="fade">
                                      <p:cBhvr>
                                        <p:cTn id="45" dur="500"/>
                                        <p:tgtEl>
                                          <p:spTgt spid="4">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E2A68D-0C98-C444-8404-744BD1CC9F49}"/>
              </a:ext>
            </a:extLst>
          </p:cNvPr>
          <p:cNvSpPr>
            <a:spLocks noGrp="1"/>
          </p:cNvSpPr>
          <p:nvPr>
            <p:ph type="title"/>
          </p:nvPr>
        </p:nvSpPr>
        <p:spPr>
          <a:xfrm>
            <a:off x="509954" y="22232"/>
            <a:ext cx="11172092" cy="1325563"/>
          </a:xfrm>
        </p:spPr>
        <p:txBody>
          <a:bodyPr/>
          <a:lstStyle/>
          <a:p>
            <a:r>
              <a:rPr lang="en-US" dirty="0">
                <a:latin typeface="DengXian Light" panose="02010600030101010101" pitchFamily="2" charset="-122"/>
                <a:ea typeface="DengXian Light" panose="02010600030101010101" pitchFamily="2" charset="-122"/>
              </a:rPr>
              <a:t>Plotting in R</a:t>
            </a:r>
          </a:p>
        </p:txBody>
      </p:sp>
      <p:sp>
        <p:nvSpPr>
          <p:cNvPr id="8" name="Title 1">
            <a:extLst>
              <a:ext uri="{FF2B5EF4-FFF2-40B4-BE49-F238E27FC236}">
                <a16:creationId xmlns:a16="http://schemas.microsoft.com/office/drawing/2014/main" id="{E2658052-6A41-B740-9198-69D60EBAC38B}"/>
              </a:ext>
            </a:extLst>
          </p:cNvPr>
          <p:cNvSpPr txBox="1">
            <a:spLocks/>
          </p:cNvSpPr>
          <p:nvPr/>
        </p:nvSpPr>
        <p:spPr>
          <a:xfrm>
            <a:off x="509954" y="1183162"/>
            <a:ext cx="4868870" cy="1761744"/>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600"/>
              </a:spcBef>
              <a:spcAft>
                <a:spcPts val="600"/>
              </a:spcAft>
            </a:pPr>
            <a:r>
              <a:rPr lang="en-US" sz="2000" dirty="0">
                <a:latin typeface="Courier New" panose="02070309020205020404" pitchFamily="49" charset="0"/>
                <a:cs typeface="Courier New" panose="02070309020205020404" pitchFamily="49" charset="0"/>
              </a:rPr>
              <a:t>v0.1: basic map</a:t>
            </a:r>
          </a:p>
        </p:txBody>
      </p:sp>
      <p:pic>
        <p:nvPicPr>
          <p:cNvPr id="5" name="Picture 4">
            <a:extLst>
              <a:ext uri="{FF2B5EF4-FFF2-40B4-BE49-F238E27FC236}">
                <a16:creationId xmlns:a16="http://schemas.microsoft.com/office/drawing/2014/main" id="{94017BEB-2781-1946-8FAA-CF5ABFC53159}"/>
              </a:ext>
            </a:extLst>
          </p:cNvPr>
          <p:cNvPicPr>
            <a:picLocks noChangeAspect="1"/>
          </p:cNvPicPr>
          <p:nvPr/>
        </p:nvPicPr>
        <p:blipFill>
          <a:blip r:embed="rId3"/>
          <a:stretch>
            <a:fillRect/>
          </a:stretch>
        </p:blipFill>
        <p:spPr>
          <a:xfrm>
            <a:off x="6081654" y="-654715"/>
            <a:ext cx="6126480" cy="6126480"/>
          </a:xfrm>
          <a:prstGeom prst="rect">
            <a:avLst/>
          </a:prstGeom>
        </p:spPr>
      </p:pic>
      <p:sp>
        <p:nvSpPr>
          <p:cNvPr id="6" name="Title 1">
            <a:extLst>
              <a:ext uri="{FF2B5EF4-FFF2-40B4-BE49-F238E27FC236}">
                <a16:creationId xmlns:a16="http://schemas.microsoft.com/office/drawing/2014/main" id="{05EA6B57-7F7B-8D49-BD4F-5B5AE1AA1072}"/>
              </a:ext>
            </a:extLst>
          </p:cNvPr>
          <p:cNvSpPr txBox="1">
            <a:spLocks/>
          </p:cNvSpPr>
          <p:nvPr/>
        </p:nvSpPr>
        <p:spPr>
          <a:xfrm>
            <a:off x="686394" y="1871293"/>
            <a:ext cx="5598456" cy="446908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600"/>
              </a:spcBef>
              <a:spcAft>
                <a:spcPts val="600"/>
              </a:spcAft>
            </a:pPr>
            <a:r>
              <a:rPr lang="en-US" sz="1800" b="1" dirty="0">
                <a:latin typeface="Courier New" panose="02070309020205020404" pitchFamily="49" charset="0"/>
                <a:cs typeface="Courier New" panose="02070309020205020404" pitchFamily="49" charset="0"/>
              </a:rPr>
              <a:t>quartz</a:t>
            </a:r>
            <a:r>
              <a:rPr lang="en-US" sz="1800" dirty="0">
                <a:latin typeface="Courier New" panose="02070309020205020404" pitchFamily="49" charset="0"/>
                <a:cs typeface="Courier New" panose="02070309020205020404" pitchFamily="49" charset="0"/>
              </a:rPr>
              <a:t>(height=6, width=6)</a:t>
            </a:r>
          </a:p>
          <a:p>
            <a:pPr>
              <a:spcBef>
                <a:spcPts val="600"/>
              </a:spcBef>
              <a:spcAft>
                <a:spcPts val="600"/>
              </a:spcAft>
            </a:pPr>
            <a:endParaRPr lang="en-US" sz="1800" dirty="0">
              <a:latin typeface="Courier New" panose="02070309020205020404" pitchFamily="49" charset="0"/>
              <a:cs typeface="Courier New" panose="02070309020205020404" pitchFamily="49" charset="0"/>
            </a:endParaRPr>
          </a:p>
          <a:p>
            <a:pPr>
              <a:spcBef>
                <a:spcPts val="600"/>
              </a:spcBef>
              <a:spcAft>
                <a:spcPts val="600"/>
              </a:spcAft>
            </a:pPr>
            <a:r>
              <a:rPr lang="en-US" sz="1800" b="1" dirty="0">
                <a:latin typeface="Courier New" panose="02070309020205020404" pitchFamily="49" charset="0"/>
                <a:cs typeface="Courier New" panose="02070309020205020404" pitchFamily="49" charset="0"/>
              </a:rPr>
              <a:t>plot</a:t>
            </a:r>
            <a:r>
              <a:rPr lang="en-US" sz="1800" dirty="0">
                <a:latin typeface="Courier New" panose="02070309020205020404" pitchFamily="49" charset="0"/>
                <a:cs typeface="Courier New" panose="02070309020205020404" pitchFamily="49" charset="0"/>
              </a:rPr>
              <a:t>(</a:t>
            </a:r>
            <a:r>
              <a:rPr lang="en-US" sz="1800" dirty="0" err="1">
                <a:latin typeface="Courier New" panose="02070309020205020404" pitchFamily="49" charset="0"/>
                <a:cs typeface="Courier New" panose="02070309020205020404" pitchFamily="49" charset="0"/>
              </a:rPr>
              <a:t>as.numeric</a:t>
            </a:r>
            <a:r>
              <a:rPr lang="en-US" sz="1800" dirty="0">
                <a:latin typeface="Courier New" panose="02070309020205020404" pitchFamily="49" charset="0"/>
                <a:cs typeface="Courier New" panose="02070309020205020404" pitchFamily="49" charset="0"/>
              </a:rPr>
              <a:t>(</a:t>
            </a:r>
            <a:r>
              <a:rPr lang="en-US" sz="1800" dirty="0" err="1">
                <a:latin typeface="Courier New" panose="02070309020205020404" pitchFamily="49" charset="0"/>
                <a:cs typeface="Courier New" panose="02070309020205020404" pitchFamily="49" charset="0"/>
              </a:rPr>
              <a:t>map_matrix</a:t>
            </a:r>
            <a:r>
              <a:rPr lang="en-US" sz="1800" dirty="0">
                <a:latin typeface="Courier New" panose="02070309020205020404" pitchFamily="49" charset="0"/>
                <a:cs typeface="Courier New" panose="02070309020205020404" pitchFamily="49" charset="0"/>
              </a:rPr>
              <a:t>[,4]), </a:t>
            </a:r>
            <a:r>
              <a:rPr lang="en-US" sz="1800" dirty="0" err="1">
                <a:solidFill>
                  <a:schemeClr val="bg1"/>
                </a:solidFill>
                <a:latin typeface="Courier New" panose="02070309020205020404" pitchFamily="49" charset="0"/>
                <a:cs typeface="Courier New" panose="02070309020205020404" pitchFamily="49" charset="0"/>
              </a:rPr>
              <a:t>aaaaa</a:t>
            </a:r>
            <a:r>
              <a:rPr lang="en-US" sz="1800" dirty="0" err="1">
                <a:latin typeface="Courier New" panose="02070309020205020404" pitchFamily="49" charset="0"/>
                <a:cs typeface="Courier New" panose="02070309020205020404" pitchFamily="49" charset="0"/>
              </a:rPr>
              <a:t>as.numeric</a:t>
            </a:r>
            <a:r>
              <a:rPr lang="en-US" sz="1800" dirty="0">
                <a:latin typeface="Courier New" panose="02070309020205020404" pitchFamily="49" charset="0"/>
                <a:cs typeface="Courier New" panose="02070309020205020404" pitchFamily="49" charset="0"/>
              </a:rPr>
              <a:t>(</a:t>
            </a:r>
            <a:r>
              <a:rPr lang="en-US" sz="1800" dirty="0" err="1">
                <a:latin typeface="Courier New" panose="02070309020205020404" pitchFamily="49" charset="0"/>
                <a:cs typeface="Courier New" panose="02070309020205020404" pitchFamily="49" charset="0"/>
              </a:rPr>
              <a:t>map_matrix</a:t>
            </a:r>
            <a:r>
              <a:rPr lang="en-US" sz="1800" dirty="0">
                <a:latin typeface="Courier New" panose="02070309020205020404" pitchFamily="49" charset="0"/>
                <a:cs typeface="Courier New" panose="02070309020205020404" pitchFamily="49" charset="0"/>
              </a:rPr>
              <a:t>[,3]))</a:t>
            </a:r>
          </a:p>
        </p:txBody>
      </p:sp>
    </p:spTree>
    <p:extLst>
      <p:ext uri="{BB962C8B-B14F-4D97-AF65-F5344CB8AC3E}">
        <p14:creationId xmlns:p14="http://schemas.microsoft.com/office/powerpoint/2010/main" val="1685968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1000"/>
                                  </p:stCondLst>
                                  <p:childTnLst>
                                    <p:set>
                                      <p:cBhvr>
                                        <p:cTn id="10" dur="1" fill="hold">
                                          <p:stCondLst>
                                            <p:cond delay="0"/>
                                          </p:stCondLst>
                                        </p:cTn>
                                        <p:tgtEl>
                                          <p:spTgt spid="6">
                                            <p:txEl>
                                              <p:pRg st="2" end="2"/>
                                            </p:txEl>
                                          </p:spTgt>
                                        </p:tgtEl>
                                        <p:attrNameLst>
                                          <p:attrName>style.visibility</p:attrName>
                                        </p:attrNameLst>
                                      </p:cBhvr>
                                      <p:to>
                                        <p:strVal val="visible"/>
                                      </p:to>
                                    </p:set>
                                    <p:animEffect transition="in" filter="fade">
                                      <p:cBhvr>
                                        <p:cTn id="11" dur="500"/>
                                        <p:tgtEl>
                                          <p:spTgt spid="6">
                                            <p:txEl>
                                              <p:pRg st="2" end="2"/>
                                            </p:txEl>
                                          </p:spTgt>
                                        </p:tgtEl>
                                      </p:cBhvr>
                                    </p:animEffect>
                                  </p:childTnLst>
                                </p:cTn>
                              </p:par>
                            </p:childTnLst>
                          </p:cTn>
                        </p:par>
                        <p:par>
                          <p:cTn id="12" fill="hold">
                            <p:stCondLst>
                              <p:cond delay="2000"/>
                            </p:stCondLst>
                            <p:childTnLst>
                              <p:par>
                                <p:cTn id="13" presetID="10" presetClass="entr" presetSubtype="0" fill="hold" nodeType="afterEffect">
                                  <p:stCondLst>
                                    <p:cond delay="100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E2A68D-0C98-C444-8404-744BD1CC9F49}"/>
              </a:ext>
            </a:extLst>
          </p:cNvPr>
          <p:cNvSpPr>
            <a:spLocks noGrp="1"/>
          </p:cNvSpPr>
          <p:nvPr>
            <p:ph type="title"/>
          </p:nvPr>
        </p:nvSpPr>
        <p:spPr>
          <a:xfrm>
            <a:off x="509954" y="22232"/>
            <a:ext cx="11172092" cy="1325563"/>
          </a:xfrm>
        </p:spPr>
        <p:txBody>
          <a:bodyPr/>
          <a:lstStyle/>
          <a:p>
            <a:r>
              <a:rPr lang="en-US" dirty="0">
                <a:latin typeface="DengXian Light" panose="02010600030101010101" pitchFamily="2" charset="-122"/>
                <a:ea typeface="DengXian Light" panose="02010600030101010101" pitchFamily="2" charset="-122"/>
              </a:rPr>
              <a:t>Plotting in R</a:t>
            </a:r>
          </a:p>
        </p:txBody>
      </p:sp>
      <p:pic>
        <p:nvPicPr>
          <p:cNvPr id="5" name="Picture 4">
            <a:extLst>
              <a:ext uri="{FF2B5EF4-FFF2-40B4-BE49-F238E27FC236}">
                <a16:creationId xmlns:a16="http://schemas.microsoft.com/office/drawing/2014/main" id="{94017BEB-2781-1946-8FAA-CF5ABFC53159}"/>
              </a:ext>
            </a:extLst>
          </p:cNvPr>
          <p:cNvPicPr>
            <a:picLocks noChangeAspect="1"/>
          </p:cNvPicPr>
          <p:nvPr/>
        </p:nvPicPr>
        <p:blipFill>
          <a:blip r:embed="rId3"/>
          <a:srcRect/>
          <a:stretch/>
        </p:blipFill>
        <p:spPr>
          <a:xfrm>
            <a:off x="6068207" y="-36153"/>
            <a:ext cx="6126480" cy="6126480"/>
          </a:xfrm>
          <a:prstGeom prst="rect">
            <a:avLst/>
          </a:prstGeom>
        </p:spPr>
      </p:pic>
      <p:sp>
        <p:nvSpPr>
          <p:cNvPr id="6" name="Title 1">
            <a:extLst>
              <a:ext uri="{FF2B5EF4-FFF2-40B4-BE49-F238E27FC236}">
                <a16:creationId xmlns:a16="http://schemas.microsoft.com/office/drawing/2014/main" id="{37002387-CF65-F547-B26B-63498529E372}"/>
              </a:ext>
            </a:extLst>
          </p:cNvPr>
          <p:cNvSpPr txBox="1">
            <a:spLocks/>
          </p:cNvSpPr>
          <p:nvPr/>
        </p:nvSpPr>
        <p:spPr>
          <a:xfrm>
            <a:off x="509954" y="1183162"/>
            <a:ext cx="5326070" cy="1761744"/>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600"/>
              </a:spcBef>
              <a:spcAft>
                <a:spcPts val="600"/>
              </a:spcAft>
            </a:pPr>
            <a:r>
              <a:rPr lang="en-US" sz="2000" dirty="0">
                <a:latin typeface="Courier New" panose="02070309020205020404" pitchFamily="49" charset="0"/>
                <a:cs typeface="Courier New" panose="02070309020205020404" pitchFamily="49" charset="0"/>
              </a:rPr>
              <a:t>v0.2: graphical formatting (par)</a:t>
            </a:r>
          </a:p>
        </p:txBody>
      </p:sp>
      <p:sp>
        <p:nvSpPr>
          <p:cNvPr id="7" name="Title 1">
            <a:extLst>
              <a:ext uri="{FF2B5EF4-FFF2-40B4-BE49-F238E27FC236}">
                <a16:creationId xmlns:a16="http://schemas.microsoft.com/office/drawing/2014/main" id="{CFD90FD1-C776-A443-B17B-F1361291CCE4}"/>
              </a:ext>
            </a:extLst>
          </p:cNvPr>
          <p:cNvSpPr txBox="1">
            <a:spLocks/>
          </p:cNvSpPr>
          <p:nvPr/>
        </p:nvSpPr>
        <p:spPr>
          <a:xfrm>
            <a:off x="684903" y="1871293"/>
            <a:ext cx="5598456" cy="446908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600"/>
              </a:spcBef>
              <a:spcAft>
                <a:spcPts val="600"/>
              </a:spcAft>
            </a:pPr>
            <a:r>
              <a:rPr lang="en-US" sz="1800" dirty="0">
                <a:latin typeface="Courier New" panose="02070309020205020404" pitchFamily="49" charset="0"/>
                <a:cs typeface="Courier New" panose="02070309020205020404" pitchFamily="49" charset="0"/>
              </a:rPr>
              <a:t>quartz(height=6, width=6)</a:t>
            </a:r>
          </a:p>
          <a:p>
            <a:pPr>
              <a:spcBef>
                <a:spcPts val="600"/>
              </a:spcBef>
              <a:spcAft>
                <a:spcPts val="600"/>
              </a:spcAft>
            </a:pPr>
            <a:r>
              <a:rPr lang="en-US" sz="1800" b="1" dirty="0">
                <a:latin typeface="Courier New" panose="02070309020205020404" pitchFamily="49" charset="0"/>
                <a:cs typeface="Courier New" panose="02070309020205020404" pitchFamily="49" charset="0"/>
              </a:rPr>
              <a:t>par</a:t>
            </a:r>
            <a:r>
              <a:rPr lang="en-US" sz="1800" dirty="0">
                <a:latin typeface="Courier New" panose="02070309020205020404" pitchFamily="49" charset="0"/>
                <a:cs typeface="Courier New" panose="02070309020205020404" pitchFamily="49" charset="0"/>
              </a:rPr>
              <a:t>(mar=c(5,5,1,1))</a:t>
            </a:r>
          </a:p>
          <a:p>
            <a:pPr>
              <a:spcBef>
                <a:spcPts val="600"/>
              </a:spcBef>
              <a:spcAft>
                <a:spcPts val="600"/>
              </a:spcAft>
            </a:pPr>
            <a:r>
              <a:rPr lang="en-US" sz="1800" dirty="0">
                <a:latin typeface="Courier New" panose="02070309020205020404" pitchFamily="49" charset="0"/>
                <a:cs typeface="Courier New" panose="02070309020205020404" pitchFamily="49" charset="0"/>
              </a:rPr>
              <a:t>plot(</a:t>
            </a:r>
            <a:r>
              <a:rPr lang="en-US" sz="1800" dirty="0" err="1">
                <a:latin typeface="Courier New" panose="02070309020205020404" pitchFamily="49" charset="0"/>
                <a:cs typeface="Courier New" panose="02070309020205020404" pitchFamily="49" charset="0"/>
              </a:rPr>
              <a:t>as.numeric</a:t>
            </a:r>
            <a:r>
              <a:rPr lang="en-US" sz="1800" dirty="0">
                <a:latin typeface="Courier New" panose="02070309020205020404" pitchFamily="49" charset="0"/>
                <a:cs typeface="Courier New" panose="02070309020205020404" pitchFamily="49" charset="0"/>
              </a:rPr>
              <a:t>(</a:t>
            </a:r>
            <a:r>
              <a:rPr lang="en-US" sz="1800" dirty="0" err="1">
                <a:latin typeface="Courier New" panose="02070309020205020404" pitchFamily="49" charset="0"/>
                <a:cs typeface="Courier New" panose="02070309020205020404" pitchFamily="49" charset="0"/>
              </a:rPr>
              <a:t>map_matrix</a:t>
            </a:r>
            <a:r>
              <a:rPr lang="en-US" sz="1800" dirty="0">
                <a:latin typeface="Courier New" panose="02070309020205020404" pitchFamily="49" charset="0"/>
                <a:cs typeface="Courier New" panose="02070309020205020404" pitchFamily="49" charset="0"/>
              </a:rPr>
              <a:t>[,4]), </a:t>
            </a:r>
            <a:r>
              <a:rPr lang="en-US" sz="1800" dirty="0" err="1">
                <a:solidFill>
                  <a:schemeClr val="bg1"/>
                </a:solidFill>
                <a:latin typeface="Courier New" panose="02070309020205020404" pitchFamily="49" charset="0"/>
                <a:cs typeface="Courier New" panose="02070309020205020404" pitchFamily="49" charset="0"/>
              </a:rPr>
              <a:t>aaaaa</a:t>
            </a:r>
            <a:r>
              <a:rPr lang="en-US" sz="1800" dirty="0" err="1">
                <a:latin typeface="Courier New" panose="02070309020205020404" pitchFamily="49" charset="0"/>
                <a:cs typeface="Courier New" panose="02070309020205020404" pitchFamily="49" charset="0"/>
              </a:rPr>
              <a:t>as.numeric</a:t>
            </a:r>
            <a:r>
              <a:rPr lang="en-US" sz="1800" dirty="0">
                <a:latin typeface="Courier New" panose="02070309020205020404" pitchFamily="49" charset="0"/>
                <a:cs typeface="Courier New" panose="02070309020205020404" pitchFamily="49" charset="0"/>
              </a:rPr>
              <a:t>(</a:t>
            </a:r>
            <a:r>
              <a:rPr lang="en-US" sz="1800" dirty="0" err="1">
                <a:latin typeface="Courier New" panose="02070309020205020404" pitchFamily="49" charset="0"/>
                <a:cs typeface="Courier New" panose="02070309020205020404" pitchFamily="49" charset="0"/>
              </a:rPr>
              <a:t>map_matrix</a:t>
            </a:r>
            <a:r>
              <a:rPr lang="en-US" sz="1800" dirty="0">
                <a:latin typeface="Courier New" panose="02070309020205020404" pitchFamily="49" charset="0"/>
                <a:cs typeface="Courier New" panose="02070309020205020404" pitchFamily="49" charset="0"/>
              </a:rPr>
              <a:t>[,3]))</a:t>
            </a:r>
          </a:p>
        </p:txBody>
      </p:sp>
    </p:spTree>
    <p:extLst>
      <p:ext uri="{BB962C8B-B14F-4D97-AF65-F5344CB8AC3E}">
        <p14:creationId xmlns:p14="http://schemas.microsoft.com/office/powerpoint/2010/main" val="16334623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E2A68D-0C98-C444-8404-744BD1CC9F49}"/>
              </a:ext>
            </a:extLst>
          </p:cNvPr>
          <p:cNvSpPr>
            <a:spLocks noGrp="1"/>
          </p:cNvSpPr>
          <p:nvPr>
            <p:ph type="title"/>
          </p:nvPr>
        </p:nvSpPr>
        <p:spPr>
          <a:xfrm>
            <a:off x="509954" y="22232"/>
            <a:ext cx="11172092" cy="1325563"/>
          </a:xfrm>
        </p:spPr>
        <p:txBody>
          <a:bodyPr/>
          <a:lstStyle/>
          <a:p>
            <a:r>
              <a:rPr lang="en-US" dirty="0">
                <a:latin typeface="DengXian Light" panose="02010600030101010101" pitchFamily="2" charset="-122"/>
                <a:ea typeface="DengXian Light" panose="02010600030101010101" pitchFamily="2" charset="-122"/>
              </a:rPr>
              <a:t>Plotting in R</a:t>
            </a:r>
          </a:p>
        </p:txBody>
      </p:sp>
      <p:pic>
        <p:nvPicPr>
          <p:cNvPr id="5" name="Picture 4">
            <a:extLst>
              <a:ext uri="{FF2B5EF4-FFF2-40B4-BE49-F238E27FC236}">
                <a16:creationId xmlns:a16="http://schemas.microsoft.com/office/drawing/2014/main" id="{94017BEB-2781-1946-8FAA-CF5ABFC53159}"/>
              </a:ext>
            </a:extLst>
          </p:cNvPr>
          <p:cNvPicPr>
            <a:picLocks noChangeAspect="1"/>
          </p:cNvPicPr>
          <p:nvPr/>
        </p:nvPicPr>
        <p:blipFill>
          <a:blip r:embed="rId3"/>
          <a:srcRect/>
          <a:stretch/>
        </p:blipFill>
        <p:spPr>
          <a:xfrm>
            <a:off x="6068207" y="-36153"/>
            <a:ext cx="6126480" cy="6126480"/>
          </a:xfrm>
          <a:prstGeom prst="rect">
            <a:avLst/>
          </a:prstGeom>
        </p:spPr>
      </p:pic>
      <p:sp>
        <p:nvSpPr>
          <p:cNvPr id="6" name="Title 1">
            <a:extLst>
              <a:ext uri="{FF2B5EF4-FFF2-40B4-BE49-F238E27FC236}">
                <a16:creationId xmlns:a16="http://schemas.microsoft.com/office/drawing/2014/main" id="{37002387-CF65-F547-B26B-63498529E372}"/>
              </a:ext>
            </a:extLst>
          </p:cNvPr>
          <p:cNvSpPr txBox="1">
            <a:spLocks/>
          </p:cNvSpPr>
          <p:nvPr/>
        </p:nvSpPr>
        <p:spPr>
          <a:xfrm>
            <a:off x="509954" y="1183162"/>
            <a:ext cx="4868870" cy="1761744"/>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600"/>
              </a:spcBef>
              <a:spcAft>
                <a:spcPts val="600"/>
              </a:spcAft>
            </a:pPr>
            <a:r>
              <a:rPr lang="en-US" sz="2000" dirty="0">
                <a:latin typeface="Courier New" panose="02070309020205020404" pitchFamily="49" charset="0"/>
                <a:cs typeface="Courier New" panose="02070309020205020404" pitchFamily="49" charset="0"/>
              </a:rPr>
              <a:t>v0.3: standardize x &amp; y (=/</a:t>
            </a:r>
            <a:r>
              <a:rPr lang="en-US" sz="2000" dirty="0"/>
              <a:t>∝)</a:t>
            </a:r>
            <a:endParaRPr lang="en-US" sz="2000" dirty="0">
              <a:latin typeface="Courier New" panose="02070309020205020404" pitchFamily="49" charset="0"/>
              <a:cs typeface="Courier New" panose="02070309020205020404" pitchFamily="49" charset="0"/>
            </a:endParaRPr>
          </a:p>
        </p:txBody>
      </p:sp>
      <p:sp>
        <p:nvSpPr>
          <p:cNvPr id="7" name="Title 1">
            <a:extLst>
              <a:ext uri="{FF2B5EF4-FFF2-40B4-BE49-F238E27FC236}">
                <a16:creationId xmlns:a16="http://schemas.microsoft.com/office/drawing/2014/main" id="{CFD90FD1-C776-A443-B17B-F1361291CCE4}"/>
              </a:ext>
            </a:extLst>
          </p:cNvPr>
          <p:cNvSpPr txBox="1">
            <a:spLocks/>
          </p:cNvSpPr>
          <p:nvPr/>
        </p:nvSpPr>
        <p:spPr>
          <a:xfrm>
            <a:off x="684903" y="1871293"/>
            <a:ext cx="5598456" cy="446908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600"/>
              </a:spcBef>
              <a:spcAft>
                <a:spcPts val="600"/>
              </a:spcAft>
            </a:pPr>
            <a:r>
              <a:rPr lang="en-US" sz="1800" dirty="0">
                <a:latin typeface="Courier New" panose="02070309020205020404" pitchFamily="49" charset="0"/>
                <a:cs typeface="Courier New" panose="02070309020205020404" pitchFamily="49" charset="0"/>
              </a:rPr>
              <a:t>quartz(height=6, width=6)</a:t>
            </a:r>
          </a:p>
          <a:p>
            <a:pPr>
              <a:spcBef>
                <a:spcPts val="600"/>
              </a:spcBef>
              <a:spcAft>
                <a:spcPts val="600"/>
              </a:spcAft>
            </a:pPr>
            <a:r>
              <a:rPr lang="en-US" sz="1800" dirty="0">
                <a:latin typeface="Courier New" panose="02070309020205020404" pitchFamily="49" charset="0"/>
                <a:cs typeface="Courier New" panose="02070309020205020404" pitchFamily="49" charset="0"/>
              </a:rPr>
              <a:t>par(mar=c(5,5,1,1))</a:t>
            </a:r>
          </a:p>
          <a:p>
            <a:pPr>
              <a:spcBef>
                <a:spcPts val="600"/>
              </a:spcBef>
              <a:spcAft>
                <a:spcPts val="600"/>
              </a:spcAft>
            </a:pPr>
            <a:r>
              <a:rPr lang="en-US" sz="1800" dirty="0">
                <a:latin typeface="Courier New" panose="02070309020205020404" pitchFamily="49" charset="0"/>
                <a:cs typeface="Courier New" panose="02070309020205020404" pitchFamily="49" charset="0"/>
              </a:rPr>
              <a:t>plot(</a:t>
            </a:r>
            <a:r>
              <a:rPr lang="en-US" sz="1800" dirty="0" err="1">
                <a:latin typeface="Courier New" panose="02070309020205020404" pitchFamily="49" charset="0"/>
                <a:cs typeface="Courier New" panose="02070309020205020404" pitchFamily="49" charset="0"/>
              </a:rPr>
              <a:t>as.numeric</a:t>
            </a:r>
            <a:r>
              <a:rPr lang="en-US" sz="1800" dirty="0">
                <a:latin typeface="Courier New" panose="02070309020205020404" pitchFamily="49" charset="0"/>
                <a:cs typeface="Courier New" panose="02070309020205020404" pitchFamily="49" charset="0"/>
              </a:rPr>
              <a:t>(</a:t>
            </a:r>
            <a:r>
              <a:rPr lang="en-US" sz="1800" dirty="0" err="1">
                <a:latin typeface="Courier New" panose="02070309020205020404" pitchFamily="49" charset="0"/>
                <a:cs typeface="Courier New" panose="02070309020205020404" pitchFamily="49" charset="0"/>
              </a:rPr>
              <a:t>map_matrix</a:t>
            </a:r>
            <a:r>
              <a:rPr lang="en-US" sz="1800" dirty="0">
                <a:latin typeface="Courier New" panose="02070309020205020404" pitchFamily="49" charset="0"/>
                <a:cs typeface="Courier New" panose="02070309020205020404" pitchFamily="49" charset="0"/>
              </a:rPr>
              <a:t>[,4]), </a:t>
            </a:r>
            <a:r>
              <a:rPr lang="en-US" sz="1800" dirty="0" err="1">
                <a:solidFill>
                  <a:schemeClr val="bg1"/>
                </a:solidFill>
                <a:latin typeface="Courier New" panose="02070309020205020404" pitchFamily="49" charset="0"/>
                <a:cs typeface="Courier New" panose="02070309020205020404" pitchFamily="49" charset="0"/>
              </a:rPr>
              <a:t>aaaaa</a:t>
            </a:r>
            <a:r>
              <a:rPr lang="en-US" sz="1800" dirty="0" err="1">
                <a:latin typeface="Courier New" panose="02070309020205020404" pitchFamily="49" charset="0"/>
                <a:cs typeface="Courier New" panose="02070309020205020404" pitchFamily="49" charset="0"/>
              </a:rPr>
              <a:t>as.numeric</a:t>
            </a:r>
            <a:r>
              <a:rPr lang="en-US" sz="1800" dirty="0">
                <a:latin typeface="Courier New" panose="02070309020205020404" pitchFamily="49" charset="0"/>
                <a:cs typeface="Courier New" panose="02070309020205020404" pitchFamily="49" charset="0"/>
              </a:rPr>
              <a:t>(</a:t>
            </a:r>
            <a:r>
              <a:rPr lang="en-US" sz="1800" dirty="0" err="1">
                <a:latin typeface="Courier New" panose="02070309020205020404" pitchFamily="49" charset="0"/>
                <a:cs typeface="Courier New" panose="02070309020205020404" pitchFamily="49" charset="0"/>
              </a:rPr>
              <a:t>map_matrix</a:t>
            </a:r>
            <a:r>
              <a:rPr lang="en-US" sz="1800" dirty="0">
                <a:latin typeface="Courier New" panose="02070309020205020404" pitchFamily="49" charset="0"/>
                <a:cs typeface="Courier New" panose="02070309020205020404" pitchFamily="49" charset="0"/>
              </a:rPr>
              <a:t>[,3]),</a:t>
            </a:r>
          </a:p>
          <a:p>
            <a:pPr>
              <a:spcBef>
                <a:spcPts val="600"/>
              </a:spcBef>
              <a:spcAft>
                <a:spcPts val="600"/>
              </a:spcAft>
            </a:pPr>
            <a:r>
              <a:rPr lang="en-US" sz="1800" dirty="0" err="1">
                <a:solidFill>
                  <a:schemeClr val="bg1"/>
                </a:solidFill>
                <a:latin typeface="Courier New" panose="02070309020205020404" pitchFamily="49" charset="0"/>
                <a:cs typeface="Courier New" panose="02070309020205020404" pitchFamily="49" charset="0"/>
              </a:rPr>
              <a:t>aaaaa</a:t>
            </a:r>
            <a:r>
              <a:rPr lang="en-US" sz="1800" b="1" dirty="0" err="1">
                <a:latin typeface="Courier New" panose="02070309020205020404" pitchFamily="49" charset="0"/>
                <a:cs typeface="Courier New" panose="02070309020205020404" pitchFamily="49" charset="0"/>
              </a:rPr>
              <a:t>ylim</a:t>
            </a:r>
            <a:r>
              <a:rPr lang="en-US" sz="1800" dirty="0">
                <a:latin typeface="Courier New" panose="02070309020205020404" pitchFamily="49" charset="0"/>
                <a:cs typeface="Courier New" panose="02070309020205020404" pitchFamily="49" charset="0"/>
              </a:rPr>
              <a:t>=c(32.5, 46.6),</a:t>
            </a:r>
          </a:p>
          <a:p>
            <a:pPr>
              <a:spcBef>
                <a:spcPts val="600"/>
              </a:spcBef>
              <a:spcAft>
                <a:spcPts val="600"/>
              </a:spcAft>
            </a:pPr>
            <a:r>
              <a:rPr lang="en-US" sz="1800" dirty="0" err="1">
                <a:solidFill>
                  <a:schemeClr val="bg1"/>
                </a:solidFill>
                <a:latin typeface="Courier New" panose="02070309020205020404" pitchFamily="49" charset="0"/>
                <a:cs typeface="Courier New" panose="02070309020205020404" pitchFamily="49" charset="0"/>
              </a:rPr>
              <a:t>aaaaa</a:t>
            </a:r>
            <a:r>
              <a:rPr lang="en-US" sz="1800" b="1" dirty="0" err="1">
                <a:latin typeface="Courier New" panose="02070309020205020404" pitchFamily="49" charset="0"/>
                <a:cs typeface="Courier New" panose="02070309020205020404" pitchFamily="49" charset="0"/>
              </a:rPr>
              <a:t>xlim</a:t>
            </a:r>
            <a:r>
              <a:rPr lang="en-US" sz="1800" dirty="0">
                <a:latin typeface="Courier New" panose="02070309020205020404" pitchFamily="49" charset="0"/>
                <a:cs typeface="Courier New" panose="02070309020205020404" pitchFamily="49" charset="0"/>
              </a:rPr>
              <a:t>=c(-117.1, -124.9))</a:t>
            </a:r>
          </a:p>
        </p:txBody>
      </p:sp>
    </p:spTree>
    <p:extLst>
      <p:ext uri="{BB962C8B-B14F-4D97-AF65-F5344CB8AC3E}">
        <p14:creationId xmlns:p14="http://schemas.microsoft.com/office/powerpoint/2010/main" val="42852401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E2A68D-0C98-C444-8404-744BD1CC9F49}"/>
              </a:ext>
            </a:extLst>
          </p:cNvPr>
          <p:cNvSpPr>
            <a:spLocks noGrp="1"/>
          </p:cNvSpPr>
          <p:nvPr>
            <p:ph type="title"/>
          </p:nvPr>
        </p:nvSpPr>
        <p:spPr>
          <a:xfrm>
            <a:off x="509954" y="22232"/>
            <a:ext cx="11172092" cy="1325563"/>
          </a:xfrm>
        </p:spPr>
        <p:txBody>
          <a:bodyPr/>
          <a:lstStyle/>
          <a:p>
            <a:r>
              <a:rPr lang="en-US" dirty="0">
                <a:latin typeface="DengXian Light" panose="02010600030101010101" pitchFamily="2" charset="-122"/>
                <a:ea typeface="DengXian Light" panose="02010600030101010101" pitchFamily="2" charset="-122"/>
              </a:rPr>
              <a:t>Plotting in R</a:t>
            </a:r>
          </a:p>
        </p:txBody>
      </p:sp>
      <p:pic>
        <p:nvPicPr>
          <p:cNvPr id="5" name="Picture 4">
            <a:extLst>
              <a:ext uri="{FF2B5EF4-FFF2-40B4-BE49-F238E27FC236}">
                <a16:creationId xmlns:a16="http://schemas.microsoft.com/office/drawing/2014/main" id="{94017BEB-2781-1946-8FAA-CF5ABFC53159}"/>
              </a:ext>
            </a:extLst>
          </p:cNvPr>
          <p:cNvPicPr>
            <a:picLocks noChangeAspect="1"/>
          </p:cNvPicPr>
          <p:nvPr/>
        </p:nvPicPr>
        <p:blipFill>
          <a:blip r:embed="rId3"/>
          <a:srcRect/>
          <a:stretch/>
        </p:blipFill>
        <p:spPr>
          <a:xfrm>
            <a:off x="6068207" y="-36153"/>
            <a:ext cx="6126480" cy="6126480"/>
          </a:xfrm>
          <a:prstGeom prst="rect">
            <a:avLst/>
          </a:prstGeom>
        </p:spPr>
      </p:pic>
      <p:sp>
        <p:nvSpPr>
          <p:cNvPr id="6" name="Title 1">
            <a:extLst>
              <a:ext uri="{FF2B5EF4-FFF2-40B4-BE49-F238E27FC236}">
                <a16:creationId xmlns:a16="http://schemas.microsoft.com/office/drawing/2014/main" id="{37002387-CF65-F547-B26B-63498529E372}"/>
              </a:ext>
            </a:extLst>
          </p:cNvPr>
          <p:cNvSpPr txBox="1">
            <a:spLocks/>
          </p:cNvSpPr>
          <p:nvPr/>
        </p:nvSpPr>
        <p:spPr>
          <a:xfrm>
            <a:off x="509954" y="1183162"/>
            <a:ext cx="4868870" cy="1761744"/>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600"/>
              </a:spcBef>
              <a:spcAft>
                <a:spcPts val="600"/>
              </a:spcAft>
            </a:pPr>
            <a:r>
              <a:rPr lang="en-US" sz="2000" dirty="0">
                <a:latin typeface="Courier New" panose="02070309020205020404" pitchFamily="49" charset="0"/>
                <a:cs typeface="Courier New" panose="02070309020205020404" pitchFamily="49" charset="0"/>
              </a:rPr>
              <a:t>v0.4: add axis labels</a:t>
            </a:r>
          </a:p>
        </p:txBody>
      </p:sp>
      <p:sp>
        <p:nvSpPr>
          <p:cNvPr id="7" name="Title 1">
            <a:extLst>
              <a:ext uri="{FF2B5EF4-FFF2-40B4-BE49-F238E27FC236}">
                <a16:creationId xmlns:a16="http://schemas.microsoft.com/office/drawing/2014/main" id="{CFD90FD1-C776-A443-B17B-F1361291CCE4}"/>
              </a:ext>
            </a:extLst>
          </p:cNvPr>
          <p:cNvSpPr txBox="1">
            <a:spLocks/>
          </p:cNvSpPr>
          <p:nvPr/>
        </p:nvSpPr>
        <p:spPr>
          <a:xfrm>
            <a:off x="684903" y="1871293"/>
            <a:ext cx="5598456" cy="446908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600"/>
              </a:spcBef>
              <a:spcAft>
                <a:spcPts val="600"/>
              </a:spcAft>
            </a:pPr>
            <a:r>
              <a:rPr lang="en-US" sz="1800" dirty="0">
                <a:latin typeface="Courier New" panose="02070309020205020404" pitchFamily="49" charset="0"/>
                <a:cs typeface="Courier New" panose="02070309020205020404" pitchFamily="49" charset="0"/>
              </a:rPr>
              <a:t>quartz(height=6, width=6)</a:t>
            </a:r>
          </a:p>
          <a:p>
            <a:pPr>
              <a:spcBef>
                <a:spcPts val="600"/>
              </a:spcBef>
              <a:spcAft>
                <a:spcPts val="600"/>
              </a:spcAft>
            </a:pPr>
            <a:r>
              <a:rPr lang="en-US" sz="1800" dirty="0">
                <a:latin typeface="Courier New" panose="02070309020205020404" pitchFamily="49" charset="0"/>
                <a:cs typeface="Courier New" panose="02070309020205020404" pitchFamily="49" charset="0"/>
              </a:rPr>
              <a:t>par(mar=c(5,5,1,1))</a:t>
            </a:r>
          </a:p>
          <a:p>
            <a:pPr>
              <a:spcBef>
                <a:spcPts val="600"/>
              </a:spcBef>
            </a:pPr>
            <a:r>
              <a:rPr lang="en-US" sz="1800" dirty="0">
                <a:latin typeface="Courier New" panose="02070309020205020404" pitchFamily="49" charset="0"/>
                <a:cs typeface="Courier New" panose="02070309020205020404" pitchFamily="49" charset="0"/>
              </a:rPr>
              <a:t>plot(</a:t>
            </a:r>
            <a:r>
              <a:rPr lang="en-US" sz="1800" dirty="0" err="1">
                <a:latin typeface="Courier New" panose="02070309020205020404" pitchFamily="49" charset="0"/>
                <a:cs typeface="Courier New" panose="02070309020205020404" pitchFamily="49" charset="0"/>
              </a:rPr>
              <a:t>as.numeric</a:t>
            </a:r>
            <a:r>
              <a:rPr lang="en-US" sz="1800" dirty="0">
                <a:latin typeface="Courier New" panose="02070309020205020404" pitchFamily="49" charset="0"/>
                <a:cs typeface="Courier New" panose="02070309020205020404" pitchFamily="49" charset="0"/>
              </a:rPr>
              <a:t>(</a:t>
            </a:r>
            <a:r>
              <a:rPr lang="en-US" sz="1800" dirty="0" err="1">
                <a:latin typeface="Courier New" panose="02070309020205020404" pitchFamily="49" charset="0"/>
                <a:cs typeface="Courier New" panose="02070309020205020404" pitchFamily="49" charset="0"/>
              </a:rPr>
              <a:t>map_matrix</a:t>
            </a:r>
            <a:r>
              <a:rPr lang="en-US" sz="1800" dirty="0">
                <a:latin typeface="Courier New" panose="02070309020205020404" pitchFamily="49" charset="0"/>
                <a:cs typeface="Courier New" panose="02070309020205020404" pitchFamily="49" charset="0"/>
              </a:rPr>
              <a:t>[,4]), </a:t>
            </a:r>
            <a:r>
              <a:rPr lang="en-US" sz="1800" dirty="0" err="1">
                <a:solidFill>
                  <a:schemeClr val="bg1"/>
                </a:solidFill>
                <a:latin typeface="Courier New" panose="02070309020205020404" pitchFamily="49" charset="0"/>
                <a:cs typeface="Courier New" panose="02070309020205020404" pitchFamily="49" charset="0"/>
              </a:rPr>
              <a:t>aaaaa</a:t>
            </a:r>
            <a:r>
              <a:rPr lang="en-US" sz="1800" dirty="0" err="1">
                <a:latin typeface="Courier New" panose="02070309020205020404" pitchFamily="49" charset="0"/>
                <a:cs typeface="Courier New" panose="02070309020205020404" pitchFamily="49" charset="0"/>
              </a:rPr>
              <a:t>as.numeric</a:t>
            </a:r>
            <a:r>
              <a:rPr lang="en-US" sz="1800" dirty="0">
                <a:latin typeface="Courier New" panose="02070309020205020404" pitchFamily="49" charset="0"/>
                <a:cs typeface="Courier New" panose="02070309020205020404" pitchFamily="49" charset="0"/>
              </a:rPr>
              <a:t>(</a:t>
            </a:r>
            <a:r>
              <a:rPr lang="en-US" sz="1800" dirty="0" err="1">
                <a:latin typeface="Courier New" panose="02070309020205020404" pitchFamily="49" charset="0"/>
                <a:cs typeface="Courier New" panose="02070309020205020404" pitchFamily="49" charset="0"/>
              </a:rPr>
              <a:t>map_matrix</a:t>
            </a:r>
            <a:r>
              <a:rPr lang="en-US" sz="1800" dirty="0">
                <a:latin typeface="Courier New" panose="02070309020205020404" pitchFamily="49" charset="0"/>
                <a:cs typeface="Courier New" panose="02070309020205020404" pitchFamily="49" charset="0"/>
              </a:rPr>
              <a:t>[,3]), </a:t>
            </a:r>
            <a:r>
              <a:rPr lang="en-US" sz="1800" dirty="0" err="1">
                <a:solidFill>
                  <a:schemeClr val="bg1"/>
                </a:solidFill>
                <a:latin typeface="Courier New" panose="02070309020205020404" pitchFamily="49" charset="0"/>
                <a:cs typeface="Courier New" panose="02070309020205020404" pitchFamily="49" charset="0"/>
              </a:rPr>
              <a:t>aaaaa</a:t>
            </a:r>
            <a:r>
              <a:rPr lang="en-US" sz="1800" dirty="0" err="1">
                <a:latin typeface="Courier New" panose="02070309020205020404" pitchFamily="49" charset="0"/>
                <a:cs typeface="Courier New" panose="02070309020205020404" pitchFamily="49" charset="0"/>
              </a:rPr>
              <a:t>ylim</a:t>
            </a:r>
            <a:r>
              <a:rPr lang="en-US" sz="1800" dirty="0">
                <a:latin typeface="Courier New" panose="02070309020205020404" pitchFamily="49" charset="0"/>
                <a:cs typeface="Courier New" panose="02070309020205020404" pitchFamily="49" charset="0"/>
              </a:rPr>
              <a:t>=c(32.5, 46.6),</a:t>
            </a:r>
          </a:p>
          <a:p>
            <a:pPr>
              <a:spcBef>
                <a:spcPts val="600"/>
              </a:spcBef>
            </a:pPr>
            <a:r>
              <a:rPr lang="en-US" sz="1800" dirty="0" err="1">
                <a:solidFill>
                  <a:schemeClr val="bg1"/>
                </a:solidFill>
                <a:latin typeface="Courier New" panose="02070309020205020404" pitchFamily="49" charset="0"/>
                <a:cs typeface="Courier New" panose="02070309020205020404" pitchFamily="49" charset="0"/>
              </a:rPr>
              <a:t>aaaaa</a:t>
            </a:r>
            <a:r>
              <a:rPr lang="en-US" sz="1800" dirty="0" err="1">
                <a:latin typeface="Courier New" panose="02070309020205020404" pitchFamily="49" charset="0"/>
                <a:cs typeface="Courier New" panose="02070309020205020404" pitchFamily="49" charset="0"/>
              </a:rPr>
              <a:t>xlim</a:t>
            </a:r>
            <a:r>
              <a:rPr lang="en-US" sz="1800" dirty="0">
                <a:latin typeface="Courier New" panose="02070309020205020404" pitchFamily="49" charset="0"/>
                <a:cs typeface="Courier New" panose="02070309020205020404" pitchFamily="49" charset="0"/>
              </a:rPr>
              <a:t>=c(-117.1, -124.9),</a:t>
            </a:r>
          </a:p>
          <a:p>
            <a:pPr>
              <a:spcBef>
                <a:spcPts val="600"/>
              </a:spcBef>
            </a:pPr>
            <a:r>
              <a:rPr lang="en-US" sz="1800" dirty="0" err="1">
                <a:solidFill>
                  <a:schemeClr val="bg1"/>
                </a:solidFill>
                <a:latin typeface="Courier New" panose="02070309020205020404" pitchFamily="49" charset="0"/>
                <a:cs typeface="Courier New" panose="02070309020205020404" pitchFamily="49" charset="0"/>
              </a:rPr>
              <a:t>aaaaa</a:t>
            </a:r>
            <a:r>
              <a:rPr lang="en-US" sz="1800" b="1" dirty="0" err="1">
                <a:latin typeface="Courier New" panose="02070309020205020404" pitchFamily="49" charset="0"/>
                <a:cs typeface="Courier New" panose="02070309020205020404" pitchFamily="49" charset="0"/>
              </a:rPr>
              <a:t>xlab</a:t>
            </a:r>
            <a:r>
              <a:rPr lang="en-US" sz="1800" dirty="0">
                <a:latin typeface="Courier New" panose="02070309020205020404" pitchFamily="49" charset="0"/>
                <a:cs typeface="Courier New" panose="02070309020205020404" pitchFamily="49" charset="0"/>
              </a:rPr>
              <a:t>="Longitude (degrees)", </a:t>
            </a:r>
            <a:r>
              <a:rPr lang="en-US" sz="1800" dirty="0" err="1">
                <a:solidFill>
                  <a:schemeClr val="bg1"/>
                </a:solidFill>
                <a:latin typeface="Courier New" panose="02070309020205020404" pitchFamily="49" charset="0"/>
                <a:cs typeface="Courier New" panose="02070309020205020404" pitchFamily="49" charset="0"/>
              </a:rPr>
              <a:t>aaaaa</a:t>
            </a:r>
            <a:r>
              <a:rPr lang="en-US" sz="1800" b="1" dirty="0" err="1">
                <a:latin typeface="Courier New" panose="02070309020205020404" pitchFamily="49" charset="0"/>
                <a:cs typeface="Courier New" panose="02070309020205020404" pitchFamily="49" charset="0"/>
              </a:rPr>
              <a:t>ylab</a:t>
            </a:r>
            <a:r>
              <a:rPr lang="en-US" sz="1800" dirty="0">
                <a:latin typeface="Courier New" panose="02070309020205020404" pitchFamily="49" charset="0"/>
                <a:cs typeface="Courier New" panose="02070309020205020404" pitchFamily="49" charset="0"/>
              </a:rPr>
              <a:t>="Latitude (degrees)")</a:t>
            </a:r>
          </a:p>
        </p:txBody>
      </p:sp>
    </p:spTree>
    <p:extLst>
      <p:ext uri="{BB962C8B-B14F-4D97-AF65-F5344CB8AC3E}">
        <p14:creationId xmlns:p14="http://schemas.microsoft.com/office/powerpoint/2010/main" val="25568916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E2A68D-0C98-C444-8404-744BD1CC9F49}"/>
              </a:ext>
            </a:extLst>
          </p:cNvPr>
          <p:cNvSpPr>
            <a:spLocks noGrp="1"/>
          </p:cNvSpPr>
          <p:nvPr>
            <p:ph type="title"/>
          </p:nvPr>
        </p:nvSpPr>
        <p:spPr>
          <a:xfrm>
            <a:off x="509954" y="22232"/>
            <a:ext cx="11172092" cy="1325563"/>
          </a:xfrm>
        </p:spPr>
        <p:txBody>
          <a:bodyPr/>
          <a:lstStyle/>
          <a:p>
            <a:r>
              <a:rPr lang="en-US" dirty="0">
                <a:latin typeface="DengXian Light" panose="02010600030101010101" pitchFamily="2" charset="-122"/>
                <a:ea typeface="DengXian Light" panose="02010600030101010101" pitchFamily="2" charset="-122"/>
              </a:rPr>
              <a:t>Plotting in R</a:t>
            </a:r>
          </a:p>
        </p:txBody>
      </p:sp>
      <p:pic>
        <p:nvPicPr>
          <p:cNvPr id="5" name="Picture 4">
            <a:extLst>
              <a:ext uri="{FF2B5EF4-FFF2-40B4-BE49-F238E27FC236}">
                <a16:creationId xmlns:a16="http://schemas.microsoft.com/office/drawing/2014/main" id="{94017BEB-2781-1946-8FAA-CF5ABFC53159}"/>
              </a:ext>
            </a:extLst>
          </p:cNvPr>
          <p:cNvPicPr>
            <a:picLocks noChangeAspect="1"/>
          </p:cNvPicPr>
          <p:nvPr/>
        </p:nvPicPr>
        <p:blipFill>
          <a:blip r:embed="rId3"/>
          <a:srcRect/>
          <a:stretch/>
        </p:blipFill>
        <p:spPr>
          <a:xfrm>
            <a:off x="6068207" y="-36153"/>
            <a:ext cx="6126480" cy="6126480"/>
          </a:xfrm>
          <a:prstGeom prst="rect">
            <a:avLst/>
          </a:prstGeom>
        </p:spPr>
      </p:pic>
      <p:sp>
        <p:nvSpPr>
          <p:cNvPr id="6" name="Title 1">
            <a:extLst>
              <a:ext uri="{FF2B5EF4-FFF2-40B4-BE49-F238E27FC236}">
                <a16:creationId xmlns:a16="http://schemas.microsoft.com/office/drawing/2014/main" id="{37002387-CF65-F547-B26B-63498529E372}"/>
              </a:ext>
            </a:extLst>
          </p:cNvPr>
          <p:cNvSpPr txBox="1">
            <a:spLocks/>
          </p:cNvSpPr>
          <p:nvPr/>
        </p:nvSpPr>
        <p:spPr>
          <a:xfrm>
            <a:off x="509954" y="1183162"/>
            <a:ext cx="4868870" cy="1761744"/>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600"/>
              </a:spcBef>
              <a:spcAft>
                <a:spcPts val="600"/>
              </a:spcAft>
            </a:pPr>
            <a:r>
              <a:rPr lang="en-US" sz="2000" dirty="0">
                <a:latin typeface="Courier New" panose="02070309020205020404" pitchFamily="49" charset="0"/>
                <a:cs typeface="Courier New" panose="02070309020205020404" pitchFamily="49" charset="0"/>
              </a:rPr>
              <a:t>v0.5: Make labels larger</a:t>
            </a:r>
          </a:p>
        </p:txBody>
      </p:sp>
      <p:sp>
        <p:nvSpPr>
          <p:cNvPr id="7" name="Title 1">
            <a:extLst>
              <a:ext uri="{FF2B5EF4-FFF2-40B4-BE49-F238E27FC236}">
                <a16:creationId xmlns:a16="http://schemas.microsoft.com/office/drawing/2014/main" id="{CFD90FD1-C776-A443-B17B-F1361291CCE4}"/>
              </a:ext>
            </a:extLst>
          </p:cNvPr>
          <p:cNvSpPr txBox="1">
            <a:spLocks/>
          </p:cNvSpPr>
          <p:nvPr/>
        </p:nvSpPr>
        <p:spPr>
          <a:xfrm>
            <a:off x="684903" y="1871293"/>
            <a:ext cx="5598456" cy="446908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600"/>
              </a:spcBef>
              <a:spcAft>
                <a:spcPts val="600"/>
              </a:spcAft>
            </a:pPr>
            <a:r>
              <a:rPr lang="en-US" sz="1800" dirty="0">
                <a:latin typeface="Courier New" panose="02070309020205020404" pitchFamily="49" charset="0"/>
                <a:cs typeface="Courier New" panose="02070309020205020404" pitchFamily="49" charset="0"/>
              </a:rPr>
              <a:t>quartz(height=6, width=6)</a:t>
            </a:r>
          </a:p>
          <a:p>
            <a:pPr>
              <a:spcBef>
                <a:spcPts val="600"/>
              </a:spcBef>
              <a:spcAft>
                <a:spcPts val="600"/>
              </a:spcAft>
            </a:pPr>
            <a:r>
              <a:rPr lang="en-US" sz="1800" dirty="0">
                <a:latin typeface="Courier New" panose="02070309020205020404" pitchFamily="49" charset="0"/>
                <a:cs typeface="Courier New" panose="02070309020205020404" pitchFamily="49" charset="0"/>
              </a:rPr>
              <a:t>par(mar=c(5,5,1,1))</a:t>
            </a:r>
          </a:p>
          <a:p>
            <a:pPr>
              <a:spcBef>
                <a:spcPts val="600"/>
              </a:spcBef>
            </a:pPr>
            <a:r>
              <a:rPr lang="en-US" sz="1800" dirty="0">
                <a:latin typeface="Courier New" panose="02070309020205020404" pitchFamily="49" charset="0"/>
                <a:cs typeface="Courier New" panose="02070309020205020404" pitchFamily="49" charset="0"/>
              </a:rPr>
              <a:t>plot(</a:t>
            </a:r>
            <a:r>
              <a:rPr lang="en-US" sz="1800" dirty="0" err="1">
                <a:latin typeface="Courier New" panose="02070309020205020404" pitchFamily="49" charset="0"/>
                <a:cs typeface="Courier New" panose="02070309020205020404" pitchFamily="49" charset="0"/>
              </a:rPr>
              <a:t>as.numeric</a:t>
            </a:r>
            <a:r>
              <a:rPr lang="en-US" sz="1800" dirty="0">
                <a:latin typeface="Courier New" panose="02070309020205020404" pitchFamily="49" charset="0"/>
                <a:cs typeface="Courier New" panose="02070309020205020404" pitchFamily="49" charset="0"/>
              </a:rPr>
              <a:t>(</a:t>
            </a:r>
            <a:r>
              <a:rPr lang="en-US" sz="1800" dirty="0" err="1">
                <a:latin typeface="Courier New" panose="02070309020205020404" pitchFamily="49" charset="0"/>
                <a:cs typeface="Courier New" panose="02070309020205020404" pitchFamily="49" charset="0"/>
              </a:rPr>
              <a:t>map_matrix</a:t>
            </a:r>
            <a:r>
              <a:rPr lang="en-US" sz="1800" dirty="0">
                <a:latin typeface="Courier New" panose="02070309020205020404" pitchFamily="49" charset="0"/>
                <a:cs typeface="Courier New" panose="02070309020205020404" pitchFamily="49" charset="0"/>
              </a:rPr>
              <a:t>[,4]), </a:t>
            </a:r>
            <a:r>
              <a:rPr lang="en-US" sz="1800" dirty="0" err="1">
                <a:solidFill>
                  <a:schemeClr val="bg1"/>
                </a:solidFill>
                <a:latin typeface="Courier New" panose="02070309020205020404" pitchFamily="49" charset="0"/>
                <a:cs typeface="Courier New" panose="02070309020205020404" pitchFamily="49" charset="0"/>
              </a:rPr>
              <a:t>aaaaa</a:t>
            </a:r>
            <a:r>
              <a:rPr lang="en-US" sz="1800" dirty="0" err="1">
                <a:latin typeface="Courier New" panose="02070309020205020404" pitchFamily="49" charset="0"/>
                <a:cs typeface="Courier New" panose="02070309020205020404" pitchFamily="49" charset="0"/>
              </a:rPr>
              <a:t>as.numeric</a:t>
            </a:r>
            <a:r>
              <a:rPr lang="en-US" sz="1800" dirty="0">
                <a:latin typeface="Courier New" panose="02070309020205020404" pitchFamily="49" charset="0"/>
                <a:cs typeface="Courier New" panose="02070309020205020404" pitchFamily="49" charset="0"/>
              </a:rPr>
              <a:t>(</a:t>
            </a:r>
            <a:r>
              <a:rPr lang="en-US" sz="1800" dirty="0" err="1">
                <a:latin typeface="Courier New" panose="02070309020205020404" pitchFamily="49" charset="0"/>
                <a:cs typeface="Courier New" panose="02070309020205020404" pitchFamily="49" charset="0"/>
              </a:rPr>
              <a:t>map_matrix</a:t>
            </a:r>
            <a:r>
              <a:rPr lang="en-US" sz="1800" dirty="0">
                <a:latin typeface="Courier New" panose="02070309020205020404" pitchFamily="49" charset="0"/>
                <a:cs typeface="Courier New" panose="02070309020205020404" pitchFamily="49" charset="0"/>
              </a:rPr>
              <a:t>[,3]), </a:t>
            </a:r>
            <a:r>
              <a:rPr lang="en-US" sz="1800" dirty="0" err="1">
                <a:solidFill>
                  <a:schemeClr val="bg1"/>
                </a:solidFill>
                <a:latin typeface="Courier New" panose="02070309020205020404" pitchFamily="49" charset="0"/>
                <a:cs typeface="Courier New" panose="02070309020205020404" pitchFamily="49" charset="0"/>
              </a:rPr>
              <a:t>aaaaa</a:t>
            </a:r>
            <a:r>
              <a:rPr lang="en-US" sz="1800" dirty="0" err="1">
                <a:latin typeface="Courier New" panose="02070309020205020404" pitchFamily="49" charset="0"/>
                <a:cs typeface="Courier New" panose="02070309020205020404" pitchFamily="49" charset="0"/>
              </a:rPr>
              <a:t>ylim</a:t>
            </a:r>
            <a:r>
              <a:rPr lang="en-US" sz="1800" dirty="0">
                <a:latin typeface="Courier New" panose="02070309020205020404" pitchFamily="49" charset="0"/>
                <a:cs typeface="Courier New" panose="02070309020205020404" pitchFamily="49" charset="0"/>
              </a:rPr>
              <a:t>=c(32.5, 46.6),</a:t>
            </a:r>
          </a:p>
          <a:p>
            <a:pPr>
              <a:spcBef>
                <a:spcPts val="0"/>
              </a:spcBef>
            </a:pPr>
            <a:r>
              <a:rPr lang="en-US" sz="1800" dirty="0" err="1">
                <a:solidFill>
                  <a:schemeClr val="bg1"/>
                </a:solidFill>
                <a:latin typeface="Courier New" panose="02070309020205020404" pitchFamily="49" charset="0"/>
                <a:cs typeface="Courier New" panose="02070309020205020404" pitchFamily="49" charset="0"/>
              </a:rPr>
              <a:t>aaaaa</a:t>
            </a:r>
            <a:r>
              <a:rPr lang="en-US" sz="1800" dirty="0" err="1">
                <a:latin typeface="Courier New" panose="02070309020205020404" pitchFamily="49" charset="0"/>
                <a:cs typeface="Courier New" panose="02070309020205020404" pitchFamily="49" charset="0"/>
              </a:rPr>
              <a:t>xlim</a:t>
            </a:r>
            <a:r>
              <a:rPr lang="en-US" sz="1800" dirty="0">
                <a:latin typeface="Courier New" panose="02070309020205020404" pitchFamily="49" charset="0"/>
                <a:cs typeface="Courier New" panose="02070309020205020404" pitchFamily="49" charset="0"/>
              </a:rPr>
              <a:t>=c(-117.1, -124.9),</a:t>
            </a:r>
          </a:p>
          <a:p>
            <a:pPr>
              <a:spcBef>
                <a:spcPts val="0"/>
              </a:spcBef>
            </a:pPr>
            <a:r>
              <a:rPr lang="en-US" sz="1800" dirty="0" err="1">
                <a:solidFill>
                  <a:schemeClr val="bg1"/>
                </a:solidFill>
                <a:latin typeface="Courier New" panose="02070309020205020404" pitchFamily="49" charset="0"/>
                <a:cs typeface="Courier New" panose="02070309020205020404" pitchFamily="49" charset="0"/>
              </a:rPr>
              <a:t>aaaaa</a:t>
            </a:r>
            <a:r>
              <a:rPr lang="en-US" sz="1800" dirty="0" err="1">
                <a:latin typeface="Courier New" panose="02070309020205020404" pitchFamily="49" charset="0"/>
                <a:cs typeface="Courier New" panose="02070309020205020404" pitchFamily="49" charset="0"/>
              </a:rPr>
              <a:t>xlab</a:t>
            </a:r>
            <a:r>
              <a:rPr lang="en-US" sz="1800" dirty="0">
                <a:latin typeface="Courier New" panose="02070309020205020404" pitchFamily="49" charset="0"/>
                <a:cs typeface="Courier New" panose="02070309020205020404" pitchFamily="49" charset="0"/>
              </a:rPr>
              <a:t>="Longitude (degrees)", </a:t>
            </a:r>
            <a:r>
              <a:rPr lang="en-US" sz="1800" dirty="0" err="1">
                <a:solidFill>
                  <a:schemeClr val="bg1"/>
                </a:solidFill>
                <a:latin typeface="Courier New" panose="02070309020205020404" pitchFamily="49" charset="0"/>
                <a:cs typeface="Courier New" panose="02070309020205020404" pitchFamily="49" charset="0"/>
              </a:rPr>
              <a:t>aaaaa</a:t>
            </a:r>
            <a:r>
              <a:rPr lang="en-US" sz="1800" dirty="0" err="1">
                <a:latin typeface="Courier New" panose="02070309020205020404" pitchFamily="49" charset="0"/>
                <a:cs typeface="Courier New" panose="02070309020205020404" pitchFamily="49" charset="0"/>
              </a:rPr>
              <a:t>ylab</a:t>
            </a:r>
            <a:r>
              <a:rPr lang="en-US" sz="1800" dirty="0">
                <a:latin typeface="Courier New" panose="02070309020205020404" pitchFamily="49" charset="0"/>
                <a:cs typeface="Courier New" panose="02070309020205020404" pitchFamily="49" charset="0"/>
              </a:rPr>
              <a:t>="Latitude (degrees)”</a:t>
            </a:r>
          </a:p>
          <a:p>
            <a:pPr>
              <a:spcBef>
                <a:spcPts val="600"/>
              </a:spcBef>
            </a:pPr>
            <a:r>
              <a:rPr lang="en-US" sz="1800" dirty="0" err="1">
                <a:solidFill>
                  <a:schemeClr val="bg1"/>
                </a:solidFill>
                <a:latin typeface="Courier New" panose="02070309020205020404" pitchFamily="49" charset="0"/>
                <a:cs typeface="Courier New" panose="02070309020205020404" pitchFamily="49" charset="0"/>
              </a:rPr>
              <a:t>aaaaa</a:t>
            </a:r>
            <a:r>
              <a:rPr lang="en-US" sz="1800" b="1" dirty="0" err="1">
                <a:latin typeface="Courier New" panose="02070309020205020404" pitchFamily="49" charset="0"/>
                <a:cs typeface="Courier New" panose="02070309020205020404" pitchFamily="49" charset="0"/>
              </a:rPr>
              <a:t>cex.lab</a:t>
            </a:r>
            <a:r>
              <a:rPr lang="en-US" sz="1800" dirty="0">
                <a:latin typeface="Courier New" panose="02070309020205020404" pitchFamily="49" charset="0"/>
                <a:cs typeface="Courier New" panose="02070309020205020404" pitchFamily="49" charset="0"/>
              </a:rPr>
              <a:t>=1.25)</a:t>
            </a:r>
          </a:p>
        </p:txBody>
      </p:sp>
    </p:spTree>
    <p:extLst>
      <p:ext uri="{BB962C8B-B14F-4D97-AF65-F5344CB8AC3E}">
        <p14:creationId xmlns:p14="http://schemas.microsoft.com/office/powerpoint/2010/main" val="22466161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E2A68D-0C98-C444-8404-744BD1CC9F49}"/>
              </a:ext>
            </a:extLst>
          </p:cNvPr>
          <p:cNvSpPr>
            <a:spLocks noGrp="1"/>
          </p:cNvSpPr>
          <p:nvPr>
            <p:ph type="title"/>
          </p:nvPr>
        </p:nvSpPr>
        <p:spPr>
          <a:xfrm>
            <a:off x="509954" y="22232"/>
            <a:ext cx="11172092" cy="1325563"/>
          </a:xfrm>
        </p:spPr>
        <p:txBody>
          <a:bodyPr/>
          <a:lstStyle/>
          <a:p>
            <a:r>
              <a:rPr lang="en-US" dirty="0">
                <a:latin typeface="DengXian Light" panose="02010600030101010101" pitchFamily="2" charset="-122"/>
                <a:ea typeface="DengXian Light" panose="02010600030101010101" pitchFamily="2" charset="-122"/>
              </a:rPr>
              <a:t>Plotting in R</a:t>
            </a:r>
          </a:p>
        </p:txBody>
      </p:sp>
      <p:pic>
        <p:nvPicPr>
          <p:cNvPr id="5" name="Picture 4">
            <a:extLst>
              <a:ext uri="{FF2B5EF4-FFF2-40B4-BE49-F238E27FC236}">
                <a16:creationId xmlns:a16="http://schemas.microsoft.com/office/drawing/2014/main" id="{94017BEB-2781-1946-8FAA-CF5ABFC53159}"/>
              </a:ext>
            </a:extLst>
          </p:cNvPr>
          <p:cNvPicPr>
            <a:picLocks noChangeAspect="1"/>
          </p:cNvPicPr>
          <p:nvPr/>
        </p:nvPicPr>
        <p:blipFill>
          <a:blip r:embed="rId3"/>
          <a:srcRect/>
          <a:stretch/>
        </p:blipFill>
        <p:spPr>
          <a:xfrm>
            <a:off x="6068207" y="-36153"/>
            <a:ext cx="6126480" cy="6126480"/>
          </a:xfrm>
          <a:prstGeom prst="rect">
            <a:avLst/>
          </a:prstGeom>
        </p:spPr>
      </p:pic>
      <p:sp>
        <p:nvSpPr>
          <p:cNvPr id="6" name="Title 1">
            <a:extLst>
              <a:ext uri="{FF2B5EF4-FFF2-40B4-BE49-F238E27FC236}">
                <a16:creationId xmlns:a16="http://schemas.microsoft.com/office/drawing/2014/main" id="{37002387-CF65-F547-B26B-63498529E372}"/>
              </a:ext>
            </a:extLst>
          </p:cNvPr>
          <p:cNvSpPr txBox="1">
            <a:spLocks/>
          </p:cNvSpPr>
          <p:nvPr/>
        </p:nvSpPr>
        <p:spPr>
          <a:xfrm>
            <a:off x="509954" y="1183162"/>
            <a:ext cx="4868870" cy="1761744"/>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600"/>
              </a:spcBef>
              <a:spcAft>
                <a:spcPts val="600"/>
              </a:spcAft>
            </a:pPr>
            <a:r>
              <a:rPr lang="en-US" sz="2000" dirty="0">
                <a:latin typeface="Courier New" panose="02070309020205020404" pitchFamily="49" charset="0"/>
                <a:cs typeface="Courier New" panose="02070309020205020404" pitchFamily="49" charset="0"/>
              </a:rPr>
              <a:t>v0.6: Rotate y-axis labels</a:t>
            </a:r>
          </a:p>
        </p:txBody>
      </p:sp>
      <p:sp>
        <p:nvSpPr>
          <p:cNvPr id="7" name="Title 1">
            <a:extLst>
              <a:ext uri="{FF2B5EF4-FFF2-40B4-BE49-F238E27FC236}">
                <a16:creationId xmlns:a16="http://schemas.microsoft.com/office/drawing/2014/main" id="{CFD90FD1-C776-A443-B17B-F1361291CCE4}"/>
              </a:ext>
            </a:extLst>
          </p:cNvPr>
          <p:cNvSpPr txBox="1">
            <a:spLocks/>
          </p:cNvSpPr>
          <p:nvPr/>
        </p:nvSpPr>
        <p:spPr>
          <a:xfrm>
            <a:off x="684903" y="1871293"/>
            <a:ext cx="5598456" cy="446908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600"/>
              </a:spcBef>
              <a:spcAft>
                <a:spcPts val="600"/>
              </a:spcAft>
            </a:pPr>
            <a:r>
              <a:rPr lang="en-US" sz="1800" dirty="0">
                <a:latin typeface="Courier New" panose="02070309020205020404" pitchFamily="49" charset="0"/>
                <a:cs typeface="Courier New" panose="02070309020205020404" pitchFamily="49" charset="0"/>
              </a:rPr>
              <a:t>quartz(height=6, width=6)</a:t>
            </a:r>
          </a:p>
          <a:p>
            <a:pPr>
              <a:spcBef>
                <a:spcPts val="600"/>
              </a:spcBef>
              <a:spcAft>
                <a:spcPts val="600"/>
              </a:spcAft>
            </a:pPr>
            <a:r>
              <a:rPr lang="en-US" sz="1800" dirty="0">
                <a:latin typeface="Courier New" panose="02070309020205020404" pitchFamily="49" charset="0"/>
                <a:cs typeface="Courier New" panose="02070309020205020404" pitchFamily="49" charset="0"/>
              </a:rPr>
              <a:t>par(mar=c(5,5,1,1))</a:t>
            </a:r>
          </a:p>
          <a:p>
            <a:pPr>
              <a:spcBef>
                <a:spcPts val="600"/>
              </a:spcBef>
            </a:pPr>
            <a:r>
              <a:rPr lang="en-US" sz="1800" dirty="0">
                <a:latin typeface="Courier New" panose="02070309020205020404" pitchFamily="49" charset="0"/>
                <a:cs typeface="Courier New" panose="02070309020205020404" pitchFamily="49" charset="0"/>
              </a:rPr>
              <a:t>plot(</a:t>
            </a:r>
            <a:r>
              <a:rPr lang="en-US" sz="1800" dirty="0" err="1">
                <a:latin typeface="Courier New" panose="02070309020205020404" pitchFamily="49" charset="0"/>
                <a:cs typeface="Courier New" panose="02070309020205020404" pitchFamily="49" charset="0"/>
              </a:rPr>
              <a:t>as.numeric</a:t>
            </a:r>
            <a:r>
              <a:rPr lang="en-US" sz="1800" dirty="0">
                <a:latin typeface="Courier New" panose="02070309020205020404" pitchFamily="49" charset="0"/>
                <a:cs typeface="Courier New" panose="02070309020205020404" pitchFamily="49" charset="0"/>
              </a:rPr>
              <a:t>(</a:t>
            </a:r>
            <a:r>
              <a:rPr lang="en-US" sz="1800" dirty="0" err="1">
                <a:latin typeface="Courier New" panose="02070309020205020404" pitchFamily="49" charset="0"/>
                <a:cs typeface="Courier New" panose="02070309020205020404" pitchFamily="49" charset="0"/>
              </a:rPr>
              <a:t>map_matrix</a:t>
            </a:r>
            <a:r>
              <a:rPr lang="en-US" sz="1800" dirty="0">
                <a:latin typeface="Courier New" panose="02070309020205020404" pitchFamily="49" charset="0"/>
                <a:cs typeface="Courier New" panose="02070309020205020404" pitchFamily="49" charset="0"/>
              </a:rPr>
              <a:t>[,4]), </a:t>
            </a:r>
            <a:r>
              <a:rPr lang="en-US" sz="1800" dirty="0" err="1">
                <a:solidFill>
                  <a:schemeClr val="bg1"/>
                </a:solidFill>
                <a:latin typeface="Courier New" panose="02070309020205020404" pitchFamily="49" charset="0"/>
                <a:cs typeface="Courier New" panose="02070309020205020404" pitchFamily="49" charset="0"/>
              </a:rPr>
              <a:t>aaaaa</a:t>
            </a:r>
            <a:r>
              <a:rPr lang="en-US" sz="1800" dirty="0" err="1">
                <a:latin typeface="Courier New" panose="02070309020205020404" pitchFamily="49" charset="0"/>
                <a:cs typeface="Courier New" panose="02070309020205020404" pitchFamily="49" charset="0"/>
              </a:rPr>
              <a:t>as.numeric</a:t>
            </a:r>
            <a:r>
              <a:rPr lang="en-US" sz="1800" dirty="0">
                <a:latin typeface="Courier New" panose="02070309020205020404" pitchFamily="49" charset="0"/>
                <a:cs typeface="Courier New" panose="02070309020205020404" pitchFamily="49" charset="0"/>
              </a:rPr>
              <a:t>(</a:t>
            </a:r>
            <a:r>
              <a:rPr lang="en-US" sz="1800" dirty="0" err="1">
                <a:latin typeface="Courier New" panose="02070309020205020404" pitchFamily="49" charset="0"/>
                <a:cs typeface="Courier New" panose="02070309020205020404" pitchFamily="49" charset="0"/>
              </a:rPr>
              <a:t>map_matrix</a:t>
            </a:r>
            <a:r>
              <a:rPr lang="en-US" sz="1800" dirty="0">
                <a:latin typeface="Courier New" panose="02070309020205020404" pitchFamily="49" charset="0"/>
                <a:cs typeface="Courier New" panose="02070309020205020404" pitchFamily="49" charset="0"/>
              </a:rPr>
              <a:t>[,3]), </a:t>
            </a:r>
            <a:r>
              <a:rPr lang="en-US" sz="1800" dirty="0" err="1">
                <a:solidFill>
                  <a:schemeClr val="bg1"/>
                </a:solidFill>
                <a:latin typeface="Courier New" panose="02070309020205020404" pitchFamily="49" charset="0"/>
                <a:cs typeface="Courier New" panose="02070309020205020404" pitchFamily="49" charset="0"/>
              </a:rPr>
              <a:t>aaaaa</a:t>
            </a:r>
            <a:r>
              <a:rPr lang="en-US" sz="1800" dirty="0" err="1">
                <a:latin typeface="Courier New" panose="02070309020205020404" pitchFamily="49" charset="0"/>
                <a:cs typeface="Courier New" panose="02070309020205020404" pitchFamily="49" charset="0"/>
              </a:rPr>
              <a:t>ylim</a:t>
            </a:r>
            <a:r>
              <a:rPr lang="en-US" sz="1800" dirty="0">
                <a:latin typeface="Courier New" panose="02070309020205020404" pitchFamily="49" charset="0"/>
                <a:cs typeface="Courier New" panose="02070309020205020404" pitchFamily="49" charset="0"/>
              </a:rPr>
              <a:t>=c(32.5, 46.6),</a:t>
            </a:r>
          </a:p>
          <a:p>
            <a:pPr>
              <a:spcBef>
                <a:spcPts val="0"/>
              </a:spcBef>
            </a:pPr>
            <a:r>
              <a:rPr lang="en-US" sz="1800" dirty="0" err="1">
                <a:solidFill>
                  <a:schemeClr val="bg1"/>
                </a:solidFill>
                <a:latin typeface="Courier New" panose="02070309020205020404" pitchFamily="49" charset="0"/>
                <a:cs typeface="Courier New" panose="02070309020205020404" pitchFamily="49" charset="0"/>
              </a:rPr>
              <a:t>aaaaa</a:t>
            </a:r>
            <a:r>
              <a:rPr lang="en-US" sz="1800" dirty="0" err="1">
                <a:latin typeface="Courier New" panose="02070309020205020404" pitchFamily="49" charset="0"/>
                <a:cs typeface="Courier New" panose="02070309020205020404" pitchFamily="49" charset="0"/>
              </a:rPr>
              <a:t>xlim</a:t>
            </a:r>
            <a:r>
              <a:rPr lang="en-US" sz="1800" dirty="0">
                <a:latin typeface="Courier New" panose="02070309020205020404" pitchFamily="49" charset="0"/>
                <a:cs typeface="Courier New" panose="02070309020205020404" pitchFamily="49" charset="0"/>
              </a:rPr>
              <a:t>=c(-117.1, -124.9),</a:t>
            </a:r>
          </a:p>
          <a:p>
            <a:pPr>
              <a:spcBef>
                <a:spcPts val="0"/>
              </a:spcBef>
            </a:pPr>
            <a:r>
              <a:rPr lang="en-US" sz="1800" dirty="0" err="1">
                <a:solidFill>
                  <a:schemeClr val="bg1"/>
                </a:solidFill>
                <a:latin typeface="Courier New" panose="02070309020205020404" pitchFamily="49" charset="0"/>
                <a:cs typeface="Courier New" panose="02070309020205020404" pitchFamily="49" charset="0"/>
              </a:rPr>
              <a:t>aaaaa</a:t>
            </a:r>
            <a:r>
              <a:rPr lang="en-US" sz="1800" dirty="0" err="1">
                <a:latin typeface="Courier New" panose="02070309020205020404" pitchFamily="49" charset="0"/>
                <a:cs typeface="Courier New" panose="02070309020205020404" pitchFamily="49" charset="0"/>
              </a:rPr>
              <a:t>xlab</a:t>
            </a:r>
            <a:r>
              <a:rPr lang="en-US" sz="1800" dirty="0">
                <a:latin typeface="Courier New" panose="02070309020205020404" pitchFamily="49" charset="0"/>
                <a:cs typeface="Courier New" panose="02070309020205020404" pitchFamily="49" charset="0"/>
              </a:rPr>
              <a:t>="Longitude (degrees)", </a:t>
            </a:r>
            <a:r>
              <a:rPr lang="en-US" sz="1800" dirty="0" err="1">
                <a:solidFill>
                  <a:schemeClr val="bg1"/>
                </a:solidFill>
                <a:latin typeface="Courier New" panose="02070309020205020404" pitchFamily="49" charset="0"/>
                <a:cs typeface="Courier New" panose="02070309020205020404" pitchFamily="49" charset="0"/>
              </a:rPr>
              <a:t>aaaaa</a:t>
            </a:r>
            <a:r>
              <a:rPr lang="en-US" sz="1800" dirty="0" err="1">
                <a:latin typeface="Courier New" panose="02070309020205020404" pitchFamily="49" charset="0"/>
                <a:cs typeface="Courier New" panose="02070309020205020404" pitchFamily="49" charset="0"/>
              </a:rPr>
              <a:t>ylab</a:t>
            </a:r>
            <a:r>
              <a:rPr lang="en-US" sz="1800" dirty="0">
                <a:latin typeface="Courier New" panose="02070309020205020404" pitchFamily="49" charset="0"/>
                <a:cs typeface="Courier New" panose="02070309020205020404" pitchFamily="49" charset="0"/>
              </a:rPr>
              <a:t>="Latitude (degrees)”</a:t>
            </a:r>
          </a:p>
          <a:p>
            <a:pPr>
              <a:spcBef>
                <a:spcPts val="0"/>
              </a:spcBef>
            </a:pPr>
            <a:r>
              <a:rPr lang="en-US" sz="1800" dirty="0" err="1">
                <a:solidFill>
                  <a:schemeClr val="bg1"/>
                </a:solidFill>
                <a:latin typeface="Courier New" panose="02070309020205020404" pitchFamily="49" charset="0"/>
                <a:cs typeface="Courier New" panose="02070309020205020404" pitchFamily="49" charset="0"/>
              </a:rPr>
              <a:t>aaaaa</a:t>
            </a:r>
            <a:r>
              <a:rPr lang="en-US" sz="1800" dirty="0" err="1">
                <a:latin typeface="Courier New" panose="02070309020205020404" pitchFamily="49" charset="0"/>
                <a:cs typeface="Courier New" panose="02070309020205020404" pitchFamily="49" charset="0"/>
              </a:rPr>
              <a:t>cex.lab</a:t>
            </a:r>
            <a:r>
              <a:rPr lang="en-US" sz="1800" dirty="0">
                <a:latin typeface="Courier New" panose="02070309020205020404" pitchFamily="49" charset="0"/>
                <a:cs typeface="Courier New" panose="02070309020205020404" pitchFamily="49" charset="0"/>
              </a:rPr>
              <a:t>=1.25,</a:t>
            </a:r>
          </a:p>
          <a:p>
            <a:pPr>
              <a:spcBef>
                <a:spcPts val="600"/>
              </a:spcBef>
            </a:pPr>
            <a:r>
              <a:rPr lang="en-US" sz="1800" dirty="0" err="1">
                <a:solidFill>
                  <a:schemeClr val="bg1"/>
                </a:solidFill>
                <a:latin typeface="Courier New" panose="02070309020205020404" pitchFamily="49" charset="0"/>
                <a:cs typeface="Courier New" panose="02070309020205020404" pitchFamily="49" charset="0"/>
              </a:rPr>
              <a:t>aaaaa</a:t>
            </a:r>
            <a:r>
              <a:rPr lang="en-US" sz="1800" b="1" dirty="0" err="1">
                <a:latin typeface="Courier New" panose="02070309020205020404" pitchFamily="49" charset="0"/>
                <a:cs typeface="Courier New" panose="02070309020205020404" pitchFamily="49" charset="0"/>
              </a:rPr>
              <a:t>las</a:t>
            </a:r>
            <a:r>
              <a:rPr lang="en-US" sz="1800" dirty="0">
                <a:latin typeface="Courier New" panose="02070309020205020404" pitchFamily="49" charset="0"/>
                <a:cs typeface="Courier New" panose="02070309020205020404" pitchFamily="49" charset="0"/>
              </a:rPr>
              <a:t>=1)</a:t>
            </a:r>
          </a:p>
        </p:txBody>
      </p:sp>
    </p:spTree>
    <p:extLst>
      <p:ext uri="{BB962C8B-B14F-4D97-AF65-F5344CB8AC3E}">
        <p14:creationId xmlns:p14="http://schemas.microsoft.com/office/powerpoint/2010/main" val="10542164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E2A68D-0C98-C444-8404-744BD1CC9F49}"/>
              </a:ext>
            </a:extLst>
          </p:cNvPr>
          <p:cNvSpPr>
            <a:spLocks noGrp="1"/>
          </p:cNvSpPr>
          <p:nvPr>
            <p:ph type="title"/>
          </p:nvPr>
        </p:nvSpPr>
        <p:spPr>
          <a:xfrm>
            <a:off x="509954" y="22232"/>
            <a:ext cx="11172092" cy="1325563"/>
          </a:xfrm>
        </p:spPr>
        <p:txBody>
          <a:bodyPr/>
          <a:lstStyle/>
          <a:p>
            <a:r>
              <a:rPr lang="en-US" dirty="0">
                <a:latin typeface="DengXian Light" panose="02010600030101010101" pitchFamily="2" charset="-122"/>
                <a:ea typeface="DengXian Light" panose="02010600030101010101" pitchFamily="2" charset="-122"/>
              </a:rPr>
              <a:t>Plotting in R</a:t>
            </a:r>
          </a:p>
        </p:txBody>
      </p:sp>
      <p:pic>
        <p:nvPicPr>
          <p:cNvPr id="5" name="Picture 4">
            <a:extLst>
              <a:ext uri="{FF2B5EF4-FFF2-40B4-BE49-F238E27FC236}">
                <a16:creationId xmlns:a16="http://schemas.microsoft.com/office/drawing/2014/main" id="{94017BEB-2781-1946-8FAA-CF5ABFC53159}"/>
              </a:ext>
            </a:extLst>
          </p:cNvPr>
          <p:cNvPicPr>
            <a:picLocks noChangeAspect="1"/>
          </p:cNvPicPr>
          <p:nvPr/>
        </p:nvPicPr>
        <p:blipFill>
          <a:blip r:embed="rId3"/>
          <a:srcRect/>
          <a:stretch/>
        </p:blipFill>
        <p:spPr>
          <a:xfrm>
            <a:off x="6068207" y="-36153"/>
            <a:ext cx="6126480" cy="6126480"/>
          </a:xfrm>
          <a:prstGeom prst="rect">
            <a:avLst/>
          </a:prstGeom>
        </p:spPr>
      </p:pic>
      <p:sp>
        <p:nvSpPr>
          <p:cNvPr id="6" name="Title 1">
            <a:extLst>
              <a:ext uri="{FF2B5EF4-FFF2-40B4-BE49-F238E27FC236}">
                <a16:creationId xmlns:a16="http://schemas.microsoft.com/office/drawing/2014/main" id="{37002387-CF65-F547-B26B-63498529E372}"/>
              </a:ext>
            </a:extLst>
          </p:cNvPr>
          <p:cNvSpPr txBox="1">
            <a:spLocks/>
          </p:cNvSpPr>
          <p:nvPr/>
        </p:nvSpPr>
        <p:spPr>
          <a:xfrm>
            <a:off x="509954" y="1183162"/>
            <a:ext cx="4868870" cy="1761744"/>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600"/>
              </a:spcBef>
              <a:spcAft>
                <a:spcPts val="600"/>
              </a:spcAft>
            </a:pPr>
            <a:r>
              <a:rPr lang="en-US" sz="2000" dirty="0">
                <a:latin typeface="Courier New" panose="02070309020205020404" pitchFamily="49" charset="0"/>
                <a:cs typeface="Courier New" panose="02070309020205020404" pitchFamily="49" charset="0"/>
              </a:rPr>
              <a:t>v0.7: Fill in points</a:t>
            </a:r>
          </a:p>
        </p:txBody>
      </p:sp>
      <p:sp>
        <p:nvSpPr>
          <p:cNvPr id="7" name="Title 1">
            <a:extLst>
              <a:ext uri="{FF2B5EF4-FFF2-40B4-BE49-F238E27FC236}">
                <a16:creationId xmlns:a16="http://schemas.microsoft.com/office/drawing/2014/main" id="{CFD90FD1-C776-A443-B17B-F1361291CCE4}"/>
              </a:ext>
            </a:extLst>
          </p:cNvPr>
          <p:cNvSpPr txBox="1">
            <a:spLocks/>
          </p:cNvSpPr>
          <p:nvPr/>
        </p:nvSpPr>
        <p:spPr>
          <a:xfrm>
            <a:off x="684903" y="1871293"/>
            <a:ext cx="5598456" cy="446908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600"/>
              </a:spcBef>
              <a:spcAft>
                <a:spcPts val="600"/>
              </a:spcAft>
            </a:pPr>
            <a:r>
              <a:rPr lang="en-US" sz="1800" dirty="0">
                <a:latin typeface="Courier New" panose="02070309020205020404" pitchFamily="49" charset="0"/>
                <a:cs typeface="Courier New" panose="02070309020205020404" pitchFamily="49" charset="0"/>
              </a:rPr>
              <a:t>quartz(height=6, width=6)</a:t>
            </a:r>
          </a:p>
          <a:p>
            <a:pPr>
              <a:spcBef>
                <a:spcPts val="600"/>
              </a:spcBef>
              <a:spcAft>
                <a:spcPts val="600"/>
              </a:spcAft>
            </a:pPr>
            <a:r>
              <a:rPr lang="en-US" sz="1800" dirty="0">
                <a:latin typeface="Courier New" panose="02070309020205020404" pitchFamily="49" charset="0"/>
                <a:cs typeface="Courier New" panose="02070309020205020404" pitchFamily="49" charset="0"/>
              </a:rPr>
              <a:t>par(mar=c(5,5,1,1))</a:t>
            </a:r>
          </a:p>
          <a:p>
            <a:pPr>
              <a:spcBef>
                <a:spcPts val="600"/>
              </a:spcBef>
            </a:pPr>
            <a:r>
              <a:rPr lang="en-US" sz="1800" dirty="0">
                <a:latin typeface="Courier New" panose="02070309020205020404" pitchFamily="49" charset="0"/>
                <a:cs typeface="Courier New" panose="02070309020205020404" pitchFamily="49" charset="0"/>
              </a:rPr>
              <a:t>plot(</a:t>
            </a:r>
            <a:r>
              <a:rPr lang="en-US" sz="1800" dirty="0" err="1">
                <a:latin typeface="Courier New" panose="02070309020205020404" pitchFamily="49" charset="0"/>
                <a:cs typeface="Courier New" panose="02070309020205020404" pitchFamily="49" charset="0"/>
              </a:rPr>
              <a:t>as.numeric</a:t>
            </a:r>
            <a:r>
              <a:rPr lang="en-US" sz="1800" dirty="0">
                <a:latin typeface="Courier New" panose="02070309020205020404" pitchFamily="49" charset="0"/>
                <a:cs typeface="Courier New" panose="02070309020205020404" pitchFamily="49" charset="0"/>
              </a:rPr>
              <a:t>(</a:t>
            </a:r>
            <a:r>
              <a:rPr lang="en-US" sz="1800" dirty="0" err="1">
                <a:latin typeface="Courier New" panose="02070309020205020404" pitchFamily="49" charset="0"/>
                <a:cs typeface="Courier New" panose="02070309020205020404" pitchFamily="49" charset="0"/>
              </a:rPr>
              <a:t>map_matrix</a:t>
            </a:r>
            <a:r>
              <a:rPr lang="en-US" sz="1800" dirty="0">
                <a:latin typeface="Courier New" panose="02070309020205020404" pitchFamily="49" charset="0"/>
                <a:cs typeface="Courier New" panose="02070309020205020404" pitchFamily="49" charset="0"/>
              </a:rPr>
              <a:t>[,4]), </a:t>
            </a:r>
            <a:r>
              <a:rPr lang="en-US" sz="1800" dirty="0" err="1">
                <a:solidFill>
                  <a:schemeClr val="bg1"/>
                </a:solidFill>
                <a:latin typeface="Courier New" panose="02070309020205020404" pitchFamily="49" charset="0"/>
                <a:cs typeface="Courier New" panose="02070309020205020404" pitchFamily="49" charset="0"/>
              </a:rPr>
              <a:t>aaaaa</a:t>
            </a:r>
            <a:r>
              <a:rPr lang="en-US" sz="1800" dirty="0" err="1">
                <a:latin typeface="Courier New" panose="02070309020205020404" pitchFamily="49" charset="0"/>
                <a:cs typeface="Courier New" panose="02070309020205020404" pitchFamily="49" charset="0"/>
              </a:rPr>
              <a:t>as.numeric</a:t>
            </a:r>
            <a:r>
              <a:rPr lang="en-US" sz="1800" dirty="0">
                <a:latin typeface="Courier New" panose="02070309020205020404" pitchFamily="49" charset="0"/>
                <a:cs typeface="Courier New" panose="02070309020205020404" pitchFamily="49" charset="0"/>
              </a:rPr>
              <a:t>(</a:t>
            </a:r>
            <a:r>
              <a:rPr lang="en-US" sz="1800" dirty="0" err="1">
                <a:latin typeface="Courier New" panose="02070309020205020404" pitchFamily="49" charset="0"/>
                <a:cs typeface="Courier New" panose="02070309020205020404" pitchFamily="49" charset="0"/>
              </a:rPr>
              <a:t>map_matrix</a:t>
            </a:r>
            <a:r>
              <a:rPr lang="en-US" sz="1800" dirty="0">
                <a:latin typeface="Courier New" panose="02070309020205020404" pitchFamily="49" charset="0"/>
                <a:cs typeface="Courier New" panose="02070309020205020404" pitchFamily="49" charset="0"/>
              </a:rPr>
              <a:t>[,3]), </a:t>
            </a:r>
            <a:r>
              <a:rPr lang="en-US" sz="1800" dirty="0" err="1">
                <a:solidFill>
                  <a:schemeClr val="bg1"/>
                </a:solidFill>
                <a:latin typeface="Courier New" panose="02070309020205020404" pitchFamily="49" charset="0"/>
                <a:cs typeface="Courier New" panose="02070309020205020404" pitchFamily="49" charset="0"/>
              </a:rPr>
              <a:t>aaaaa</a:t>
            </a:r>
            <a:r>
              <a:rPr lang="en-US" sz="1800" dirty="0" err="1">
                <a:latin typeface="Courier New" panose="02070309020205020404" pitchFamily="49" charset="0"/>
                <a:cs typeface="Courier New" panose="02070309020205020404" pitchFamily="49" charset="0"/>
              </a:rPr>
              <a:t>ylim</a:t>
            </a:r>
            <a:r>
              <a:rPr lang="en-US" sz="1800" dirty="0">
                <a:latin typeface="Courier New" panose="02070309020205020404" pitchFamily="49" charset="0"/>
                <a:cs typeface="Courier New" panose="02070309020205020404" pitchFamily="49" charset="0"/>
              </a:rPr>
              <a:t>=c(32.5, 46.6),</a:t>
            </a:r>
          </a:p>
          <a:p>
            <a:pPr>
              <a:spcBef>
                <a:spcPts val="0"/>
              </a:spcBef>
            </a:pPr>
            <a:r>
              <a:rPr lang="en-US" sz="1800" dirty="0" err="1">
                <a:solidFill>
                  <a:schemeClr val="bg1"/>
                </a:solidFill>
                <a:latin typeface="Courier New" panose="02070309020205020404" pitchFamily="49" charset="0"/>
                <a:cs typeface="Courier New" panose="02070309020205020404" pitchFamily="49" charset="0"/>
              </a:rPr>
              <a:t>aaaaa</a:t>
            </a:r>
            <a:r>
              <a:rPr lang="en-US" sz="1800" dirty="0" err="1">
                <a:latin typeface="Courier New" panose="02070309020205020404" pitchFamily="49" charset="0"/>
                <a:cs typeface="Courier New" panose="02070309020205020404" pitchFamily="49" charset="0"/>
              </a:rPr>
              <a:t>xlim</a:t>
            </a:r>
            <a:r>
              <a:rPr lang="en-US" sz="1800" dirty="0">
                <a:latin typeface="Courier New" panose="02070309020205020404" pitchFamily="49" charset="0"/>
                <a:cs typeface="Courier New" panose="02070309020205020404" pitchFamily="49" charset="0"/>
              </a:rPr>
              <a:t>=c(-117.1, -124.9),</a:t>
            </a:r>
          </a:p>
          <a:p>
            <a:pPr>
              <a:spcBef>
                <a:spcPts val="0"/>
              </a:spcBef>
            </a:pPr>
            <a:r>
              <a:rPr lang="en-US" sz="1800" dirty="0" err="1">
                <a:solidFill>
                  <a:schemeClr val="bg1"/>
                </a:solidFill>
                <a:latin typeface="Courier New" panose="02070309020205020404" pitchFamily="49" charset="0"/>
                <a:cs typeface="Courier New" panose="02070309020205020404" pitchFamily="49" charset="0"/>
              </a:rPr>
              <a:t>aaaaa</a:t>
            </a:r>
            <a:r>
              <a:rPr lang="en-US" sz="1800" dirty="0" err="1">
                <a:latin typeface="Courier New" panose="02070309020205020404" pitchFamily="49" charset="0"/>
                <a:cs typeface="Courier New" panose="02070309020205020404" pitchFamily="49" charset="0"/>
              </a:rPr>
              <a:t>xlab</a:t>
            </a:r>
            <a:r>
              <a:rPr lang="en-US" sz="1800" dirty="0">
                <a:latin typeface="Courier New" panose="02070309020205020404" pitchFamily="49" charset="0"/>
                <a:cs typeface="Courier New" panose="02070309020205020404" pitchFamily="49" charset="0"/>
              </a:rPr>
              <a:t>="Longitude (degrees)", </a:t>
            </a:r>
            <a:r>
              <a:rPr lang="en-US" sz="1800" dirty="0" err="1">
                <a:solidFill>
                  <a:schemeClr val="bg1"/>
                </a:solidFill>
                <a:latin typeface="Courier New" panose="02070309020205020404" pitchFamily="49" charset="0"/>
                <a:cs typeface="Courier New" panose="02070309020205020404" pitchFamily="49" charset="0"/>
              </a:rPr>
              <a:t>aaaaa</a:t>
            </a:r>
            <a:r>
              <a:rPr lang="en-US" sz="1800" dirty="0" err="1">
                <a:latin typeface="Courier New" panose="02070309020205020404" pitchFamily="49" charset="0"/>
                <a:cs typeface="Courier New" panose="02070309020205020404" pitchFamily="49" charset="0"/>
              </a:rPr>
              <a:t>ylab</a:t>
            </a:r>
            <a:r>
              <a:rPr lang="en-US" sz="1800" dirty="0">
                <a:latin typeface="Courier New" panose="02070309020205020404" pitchFamily="49" charset="0"/>
                <a:cs typeface="Courier New" panose="02070309020205020404" pitchFamily="49" charset="0"/>
              </a:rPr>
              <a:t>="Latitude (degrees)”</a:t>
            </a:r>
          </a:p>
          <a:p>
            <a:pPr>
              <a:spcBef>
                <a:spcPts val="0"/>
              </a:spcBef>
            </a:pPr>
            <a:r>
              <a:rPr lang="en-US" sz="1800" dirty="0" err="1">
                <a:solidFill>
                  <a:schemeClr val="bg1"/>
                </a:solidFill>
                <a:latin typeface="Courier New" panose="02070309020205020404" pitchFamily="49" charset="0"/>
                <a:cs typeface="Courier New" panose="02070309020205020404" pitchFamily="49" charset="0"/>
              </a:rPr>
              <a:t>aaaaa</a:t>
            </a:r>
            <a:r>
              <a:rPr lang="en-US" sz="1800" dirty="0" err="1">
                <a:latin typeface="Courier New" panose="02070309020205020404" pitchFamily="49" charset="0"/>
                <a:cs typeface="Courier New" panose="02070309020205020404" pitchFamily="49" charset="0"/>
              </a:rPr>
              <a:t>cex.lab</a:t>
            </a:r>
            <a:r>
              <a:rPr lang="en-US" sz="1800" dirty="0">
                <a:latin typeface="Courier New" panose="02070309020205020404" pitchFamily="49" charset="0"/>
                <a:cs typeface="Courier New" panose="02070309020205020404" pitchFamily="49" charset="0"/>
              </a:rPr>
              <a:t>=1.25,</a:t>
            </a:r>
          </a:p>
          <a:p>
            <a:pPr>
              <a:spcBef>
                <a:spcPts val="0"/>
              </a:spcBef>
            </a:pPr>
            <a:r>
              <a:rPr lang="en-US" sz="1800" dirty="0" err="1">
                <a:solidFill>
                  <a:schemeClr val="bg1"/>
                </a:solidFill>
                <a:latin typeface="Courier New" panose="02070309020205020404" pitchFamily="49" charset="0"/>
                <a:cs typeface="Courier New" panose="02070309020205020404" pitchFamily="49" charset="0"/>
              </a:rPr>
              <a:t>aaaaa</a:t>
            </a:r>
            <a:r>
              <a:rPr lang="en-US" sz="1800" dirty="0" err="1">
                <a:latin typeface="Courier New" panose="02070309020205020404" pitchFamily="49" charset="0"/>
                <a:cs typeface="Courier New" panose="02070309020205020404" pitchFamily="49" charset="0"/>
              </a:rPr>
              <a:t>las</a:t>
            </a:r>
            <a:r>
              <a:rPr lang="en-US" sz="1800" dirty="0">
                <a:latin typeface="Courier New" panose="02070309020205020404" pitchFamily="49" charset="0"/>
                <a:cs typeface="Courier New" panose="02070309020205020404" pitchFamily="49" charset="0"/>
              </a:rPr>
              <a:t>=1,</a:t>
            </a:r>
          </a:p>
          <a:p>
            <a:pPr>
              <a:spcBef>
                <a:spcPts val="600"/>
              </a:spcBef>
            </a:pPr>
            <a:r>
              <a:rPr lang="en-US" sz="1800" dirty="0" err="1">
                <a:solidFill>
                  <a:schemeClr val="bg1"/>
                </a:solidFill>
                <a:latin typeface="Courier New" panose="02070309020205020404" pitchFamily="49" charset="0"/>
                <a:cs typeface="Courier New" panose="02070309020205020404" pitchFamily="49" charset="0"/>
              </a:rPr>
              <a:t>aaaaa</a:t>
            </a:r>
            <a:r>
              <a:rPr lang="en-US" sz="1800" b="1" dirty="0" err="1">
                <a:latin typeface="Courier New" panose="02070309020205020404" pitchFamily="49" charset="0"/>
                <a:cs typeface="Courier New" panose="02070309020205020404" pitchFamily="49" charset="0"/>
              </a:rPr>
              <a:t>pch</a:t>
            </a:r>
            <a:r>
              <a:rPr lang="en-US" sz="1800" dirty="0">
                <a:latin typeface="Courier New" panose="02070309020205020404" pitchFamily="49" charset="0"/>
                <a:cs typeface="Courier New" panose="02070309020205020404" pitchFamily="49" charset="0"/>
              </a:rPr>
              <a:t>=21, </a:t>
            </a:r>
            <a:r>
              <a:rPr lang="en-US" sz="1800" b="1" dirty="0" err="1">
                <a:latin typeface="Courier New" panose="02070309020205020404" pitchFamily="49" charset="0"/>
                <a:cs typeface="Courier New" panose="02070309020205020404" pitchFamily="49" charset="0"/>
              </a:rPr>
              <a:t>bg</a:t>
            </a:r>
            <a:r>
              <a:rPr lang="en-US" sz="1800" dirty="0">
                <a:latin typeface="Courier New" panose="02070309020205020404" pitchFamily="49" charset="0"/>
                <a:cs typeface="Courier New" panose="02070309020205020404" pitchFamily="49" charset="0"/>
              </a:rPr>
              <a:t>="gray")</a:t>
            </a:r>
          </a:p>
        </p:txBody>
      </p:sp>
    </p:spTree>
    <p:extLst>
      <p:ext uri="{BB962C8B-B14F-4D97-AF65-F5344CB8AC3E}">
        <p14:creationId xmlns:p14="http://schemas.microsoft.com/office/powerpoint/2010/main" val="37006458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E2A68D-0C98-C444-8404-744BD1CC9F49}"/>
              </a:ext>
            </a:extLst>
          </p:cNvPr>
          <p:cNvSpPr>
            <a:spLocks noGrp="1"/>
          </p:cNvSpPr>
          <p:nvPr>
            <p:ph type="title"/>
          </p:nvPr>
        </p:nvSpPr>
        <p:spPr>
          <a:xfrm>
            <a:off x="509954" y="22232"/>
            <a:ext cx="11172092" cy="1325563"/>
          </a:xfrm>
        </p:spPr>
        <p:txBody>
          <a:bodyPr/>
          <a:lstStyle/>
          <a:p>
            <a:r>
              <a:rPr lang="en-US" dirty="0">
                <a:latin typeface="DengXian Light" panose="02010600030101010101" pitchFamily="2" charset="-122"/>
                <a:ea typeface="DengXian Light" panose="02010600030101010101" pitchFamily="2" charset="-122"/>
              </a:rPr>
              <a:t>Plotting in R</a:t>
            </a:r>
          </a:p>
        </p:txBody>
      </p:sp>
      <p:pic>
        <p:nvPicPr>
          <p:cNvPr id="5" name="Picture 4">
            <a:extLst>
              <a:ext uri="{FF2B5EF4-FFF2-40B4-BE49-F238E27FC236}">
                <a16:creationId xmlns:a16="http://schemas.microsoft.com/office/drawing/2014/main" id="{94017BEB-2781-1946-8FAA-CF5ABFC53159}"/>
              </a:ext>
            </a:extLst>
          </p:cNvPr>
          <p:cNvPicPr>
            <a:picLocks noChangeAspect="1"/>
          </p:cNvPicPr>
          <p:nvPr/>
        </p:nvPicPr>
        <p:blipFill>
          <a:blip r:embed="rId3"/>
          <a:srcRect/>
          <a:stretch/>
        </p:blipFill>
        <p:spPr>
          <a:xfrm>
            <a:off x="6068207" y="-36153"/>
            <a:ext cx="6126480" cy="6126480"/>
          </a:xfrm>
          <a:prstGeom prst="rect">
            <a:avLst/>
          </a:prstGeom>
        </p:spPr>
      </p:pic>
      <p:sp>
        <p:nvSpPr>
          <p:cNvPr id="6" name="Title 1">
            <a:extLst>
              <a:ext uri="{FF2B5EF4-FFF2-40B4-BE49-F238E27FC236}">
                <a16:creationId xmlns:a16="http://schemas.microsoft.com/office/drawing/2014/main" id="{37002387-CF65-F547-B26B-63498529E372}"/>
              </a:ext>
            </a:extLst>
          </p:cNvPr>
          <p:cNvSpPr txBox="1">
            <a:spLocks/>
          </p:cNvSpPr>
          <p:nvPr/>
        </p:nvSpPr>
        <p:spPr>
          <a:xfrm>
            <a:off x="509954" y="1183162"/>
            <a:ext cx="4868870" cy="1761744"/>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600"/>
              </a:spcBef>
              <a:spcAft>
                <a:spcPts val="600"/>
              </a:spcAft>
            </a:pPr>
            <a:r>
              <a:rPr lang="en-US" sz="2000" dirty="0">
                <a:latin typeface="Courier New" panose="02070309020205020404" pitchFamily="49" charset="0"/>
                <a:cs typeface="Courier New" panose="02070309020205020404" pitchFamily="49" charset="0"/>
              </a:rPr>
              <a:t>v0.8: Make points bigger</a:t>
            </a:r>
          </a:p>
        </p:txBody>
      </p:sp>
      <p:sp>
        <p:nvSpPr>
          <p:cNvPr id="7" name="Title 1">
            <a:extLst>
              <a:ext uri="{FF2B5EF4-FFF2-40B4-BE49-F238E27FC236}">
                <a16:creationId xmlns:a16="http://schemas.microsoft.com/office/drawing/2014/main" id="{CFD90FD1-C776-A443-B17B-F1361291CCE4}"/>
              </a:ext>
            </a:extLst>
          </p:cNvPr>
          <p:cNvSpPr txBox="1">
            <a:spLocks/>
          </p:cNvSpPr>
          <p:nvPr/>
        </p:nvSpPr>
        <p:spPr>
          <a:xfrm>
            <a:off x="684903" y="1871293"/>
            <a:ext cx="5598456" cy="446908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600"/>
              </a:spcBef>
              <a:spcAft>
                <a:spcPts val="600"/>
              </a:spcAft>
            </a:pPr>
            <a:r>
              <a:rPr lang="en-US" sz="1800" dirty="0">
                <a:latin typeface="Courier New" panose="02070309020205020404" pitchFamily="49" charset="0"/>
                <a:cs typeface="Courier New" panose="02070309020205020404" pitchFamily="49" charset="0"/>
              </a:rPr>
              <a:t>quartz(height=6, width=6)</a:t>
            </a:r>
          </a:p>
          <a:p>
            <a:pPr>
              <a:spcBef>
                <a:spcPts val="600"/>
              </a:spcBef>
              <a:spcAft>
                <a:spcPts val="600"/>
              </a:spcAft>
            </a:pPr>
            <a:r>
              <a:rPr lang="en-US" sz="1800" dirty="0">
                <a:latin typeface="Courier New" panose="02070309020205020404" pitchFamily="49" charset="0"/>
                <a:cs typeface="Courier New" panose="02070309020205020404" pitchFamily="49" charset="0"/>
              </a:rPr>
              <a:t>par(mar=c(5,5,1,1))</a:t>
            </a:r>
          </a:p>
          <a:p>
            <a:pPr>
              <a:spcBef>
                <a:spcPts val="600"/>
              </a:spcBef>
            </a:pPr>
            <a:r>
              <a:rPr lang="en-US" sz="1800" dirty="0">
                <a:latin typeface="Courier New" panose="02070309020205020404" pitchFamily="49" charset="0"/>
                <a:cs typeface="Courier New" panose="02070309020205020404" pitchFamily="49" charset="0"/>
              </a:rPr>
              <a:t>plot(</a:t>
            </a:r>
            <a:r>
              <a:rPr lang="en-US" sz="1800" dirty="0" err="1">
                <a:latin typeface="Courier New" panose="02070309020205020404" pitchFamily="49" charset="0"/>
                <a:cs typeface="Courier New" panose="02070309020205020404" pitchFamily="49" charset="0"/>
              </a:rPr>
              <a:t>as.numeric</a:t>
            </a:r>
            <a:r>
              <a:rPr lang="en-US" sz="1800" dirty="0">
                <a:latin typeface="Courier New" panose="02070309020205020404" pitchFamily="49" charset="0"/>
                <a:cs typeface="Courier New" panose="02070309020205020404" pitchFamily="49" charset="0"/>
              </a:rPr>
              <a:t>(</a:t>
            </a:r>
            <a:r>
              <a:rPr lang="en-US" sz="1800" dirty="0" err="1">
                <a:latin typeface="Courier New" panose="02070309020205020404" pitchFamily="49" charset="0"/>
                <a:cs typeface="Courier New" panose="02070309020205020404" pitchFamily="49" charset="0"/>
              </a:rPr>
              <a:t>map_matrix</a:t>
            </a:r>
            <a:r>
              <a:rPr lang="en-US" sz="1800" dirty="0">
                <a:latin typeface="Courier New" panose="02070309020205020404" pitchFamily="49" charset="0"/>
                <a:cs typeface="Courier New" panose="02070309020205020404" pitchFamily="49" charset="0"/>
              </a:rPr>
              <a:t>[,4]), </a:t>
            </a:r>
            <a:r>
              <a:rPr lang="en-US" sz="1800" dirty="0" err="1">
                <a:solidFill>
                  <a:schemeClr val="bg1"/>
                </a:solidFill>
                <a:latin typeface="Courier New" panose="02070309020205020404" pitchFamily="49" charset="0"/>
                <a:cs typeface="Courier New" panose="02070309020205020404" pitchFamily="49" charset="0"/>
              </a:rPr>
              <a:t>aaaaa</a:t>
            </a:r>
            <a:r>
              <a:rPr lang="en-US" sz="1800" dirty="0" err="1">
                <a:latin typeface="Courier New" panose="02070309020205020404" pitchFamily="49" charset="0"/>
                <a:cs typeface="Courier New" panose="02070309020205020404" pitchFamily="49" charset="0"/>
              </a:rPr>
              <a:t>as.numeric</a:t>
            </a:r>
            <a:r>
              <a:rPr lang="en-US" sz="1800" dirty="0">
                <a:latin typeface="Courier New" panose="02070309020205020404" pitchFamily="49" charset="0"/>
                <a:cs typeface="Courier New" panose="02070309020205020404" pitchFamily="49" charset="0"/>
              </a:rPr>
              <a:t>(</a:t>
            </a:r>
            <a:r>
              <a:rPr lang="en-US" sz="1800" dirty="0" err="1">
                <a:latin typeface="Courier New" panose="02070309020205020404" pitchFamily="49" charset="0"/>
                <a:cs typeface="Courier New" panose="02070309020205020404" pitchFamily="49" charset="0"/>
              </a:rPr>
              <a:t>map_matrix</a:t>
            </a:r>
            <a:r>
              <a:rPr lang="en-US" sz="1800" dirty="0">
                <a:latin typeface="Courier New" panose="02070309020205020404" pitchFamily="49" charset="0"/>
                <a:cs typeface="Courier New" panose="02070309020205020404" pitchFamily="49" charset="0"/>
              </a:rPr>
              <a:t>[,3]), </a:t>
            </a:r>
            <a:r>
              <a:rPr lang="en-US" sz="1800" dirty="0" err="1">
                <a:solidFill>
                  <a:schemeClr val="bg1"/>
                </a:solidFill>
                <a:latin typeface="Courier New" panose="02070309020205020404" pitchFamily="49" charset="0"/>
                <a:cs typeface="Courier New" panose="02070309020205020404" pitchFamily="49" charset="0"/>
              </a:rPr>
              <a:t>aaaaa</a:t>
            </a:r>
            <a:r>
              <a:rPr lang="en-US" sz="1800" dirty="0" err="1">
                <a:latin typeface="Courier New" panose="02070309020205020404" pitchFamily="49" charset="0"/>
                <a:cs typeface="Courier New" panose="02070309020205020404" pitchFamily="49" charset="0"/>
              </a:rPr>
              <a:t>ylim</a:t>
            </a:r>
            <a:r>
              <a:rPr lang="en-US" sz="1800" dirty="0">
                <a:latin typeface="Courier New" panose="02070309020205020404" pitchFamily="49" charset="0"/>
                <a:cs typeface="Courier New" panose="02070309020205020404" pitchFamily="49" charset="0"/>
              </a:rPr>
              <a:t>=c(32.5, 46.6),</a:t>
            </a:r>
          </a:p>
          <a:p>
            <a:pPr>
              <a:spcBef>
                <a:spcPts val="0"/>
              </a:spcBef>
            </a:pPr>
            <a:r>
              <a:rPr lang="en-US" sz="1800" dirty="0" err="1">
                <a:solidFill>
                  <a:schemeClr val="bg1"/>
                </a:solidFill>
                <a:latin typeface="Courier New" panose="02070309020205020404" pitchFamily="49" charset="0"/>
                <a:cs typeface="Courier New" panose="02070309020205020404" pitchFamily="49" charset="0"/>
              </a:rPr>
              <a:t>aaaaa</a:t>
            </a:r>
            <a:r>
              <a:rPr lang="en-US" sz="1800" dirty="0" err="1">
                <a:latin typeface="Courier New" panose="02070309020205020404" pitchFamily="49" charset="0"/>
                <a:cs typeface="Courier New" panose="02070309020205020404" pitchFamily="49" charset="0"/>
              </a:rPr>
              <a:t>xlim</a:t>
            </a:r>
            <a:r>
              <a:rPr lang="en-US" sz="1800" dirty="0">
                <a:latin typeface="Courier New" panose="02070309020205020404" pitchFamily="49" charset="0"/>
                <a:cs typeface="Courier New" panose="02070309020205020404" pitchFamily="49" charset="0"/>
              </a:rPr>
              <a:t>=c(-117.1, -124.9),</a:t>
            </a:r>
          </a:p>
          <a:p>
            <a:pPr>
              <a:spcBef>
                <a:spcPts val="0"/>
              </a:spcBef>
            </a:pPr>
            <a:r>
              <a:rPr lang="en-US" sz="1800" dirty="0" err="1">
                <a:solidFill>
                  <a:schemeClr val="bg1"/>
                </a:solidFill>
                <a:latin typeface="Courier New" panose="02070309020205020404" pitchFamily="49" charset="0"/>
                <a:cs typeface="Courier New" panose="02070309020205020404" pitchFamily="49" charset="0"/>
              </a:rPr>
              <a:t>aaaaa</a:t>
            </a:r>
            <a:r>
              <a:rPr lang="en-US" sz="1800" dirty="0" err="1">
                <a:latin typeface="Courier New" panose="02070309020205020404" pitchFamily="49" charset="0"/>
                <a:cs typeface="Courier New" panose="02070309020205020404" pitchFamily="49" charset="0"/>
              </a:rPr>
              <a:t>xlab</a:t>
            </a:r>
            <a:r>
              <a:rPr lang="en-US" sz="1800" dirty="0">
                <a:latin typeface="Courier New" panose="02070309020205020404" pitchFamily="49" charset="0"/>
                <a:cs typeface="Courier New" panose="02070309020205020404" pitchFamily="49" charset="0"/>
              </a:rPr>
              <a:t>="Longitude (degrees)", </a:t>
            </a:r>
            <a:r>
              <a:rPr lang="en-US" sz="1800" dirty="0" err="1">
                <a:solidFill>
                  <a:schemeClr val="bg1"/>
                </a:solidFill>
                <a:latin typeface="Courier New" panose="02070309020205020404" pitchFamily="49" charset="0"/>
                <a:cs typeface="Courier New" panose="02070309020205020404" pitchFamily="49" charset="0"/>
              </a:rPr>
              <a:t>aaaaa</a:t>
            </a:r>
            <a:r>
              <a:rPr lang="en-US" sz="1800" dirty="0" err="1">
                <a:latin typeface="Courier New" panose="02070309020205020404" pitchFamily="49" charset="0"/>
                <a:cs typeface="Courier New" panose="02070309020205020404" pitchFamily="49" charset="0"/>
              </a:rPr>
              <a:t>ylab</a:t>
            </a:r>
            <a:r>
              <a:rPr lang="en-US" sz="1800" dirty="0">
                <a:latin typeface="Courier New" panose="02070309020205020404" pitchFamily="49" charset="0"/>
                <a:cs typeface="Courier New" panose="02070309020205020404" pitchFamily="49" charset="0"/>
              </a:rPr>
              <a:t>="Latitude (degrees)”</a:t>
            </a:r>
          </a:p>
          <a:p>
            <a:pPr>
              <a:spcBef>
                <a:spcPts val="0"/>
              </a:spcBef>
            </a:pPr>
            <a:r>
              <a:rPr lang="en-US" sz="1800" dirty="0" err="1">
                <a:solidFill>
                  <a:schemeClr val="bg1"/>
                </a:solidFill>
                <a:latin typeface="Courier New" panose="02070309020205020404" pitchFamily="49" charset="0"/>
                <a:cs typeface="Courier New" panose="02070309020205020404" pitchFamily="49" charset="0"/>
              </a:rPr>
              <a:t>aaaaa</a:t>
            </a:r>
            <a:r>
              <a:rPr lang="en-US" sz="1800" dirty="0" err="1">
                <a:latin typeface="Courier New" panose="02070309020205020404" pitchFamily="49" charset="0"/>
                <a:cs typeface="Courier New" panose="02070309020205020404" pitchFamily="49" charset="0"/>
              </a:rPr>
              <a:t>cex.lab</a:t>
            </a:r>
            <a:r>
              <a:rPr lang="en-US" sz="1800" dirty="0">
                <a:latin typeface="Courier New" panose="02070309020205020404" pitchFamily="49" charset="0"/>
                <a:cs typeface="Courier New" panose="02070309020205020404" pitchFamily="49" charset="0"/>
              </a:rPr>
              <a:t>=1.25,</a:t>
            </a:r>
          </a:p>
          <a:p>
            <a:pPr>
              <a:spcBef>
                <a:spcPts val="0"/>
              </a:spcBef>
            </a:pPr>
            <a:r>
              <a:rPr lang="en-US" sz="1800" dirty="0" err="1">
                <a:solidFill>
                  <a:schemeClr val="bg1"/>
                </a:solidFill>
                <a:latin typeface="Courier New" panose="02070309020205020404" pitchFamily="49" charset="0"/>
                <a:cs typeface="Courier New" panose="02070309020205020404" pitchFamily="49" charset="0"/>
              </a:rPr>
              <a:t>aaaaa</a:t>
            </a:r>
            <a:r>
              <a:rPr lang="en-US" sz="1800" dirty="0" err="1">
                <a:latin typeface="Courier New" panose="02070309020205020404" pitchFamily="49" charset="0"/>
                <a:cs typeface="Courier New" panose="02070309020205020404" pitchFamily="49" charset="0"/>
              </a:rPr>
              <a:t>las</a:t>
            </a:r>
            <a:r>
              <a:rPr lang="en-US" sz="1800" dirty="0">
                <a:latin typeface="Courier New" panose="02070309020205020404" pitchFamily="49" charset="0"/>
                <a:cs typeface="Courier New" panose="02070309020205020404" pitchFamily="49" charset="0"/>
              </a:rPr>
              <a:t>=1,</a:t>
            </a:r>
          </a:p>
          <a:p>
            <a:pPr>
              <a:spcBef>
                <a:spcPts val="0"/>
              </a:spcBef>
            </a:pPr>
            <a:r>
              <a:rPr lang="en-US" sz="1800" dirty="0" err="1">
                <a:solidFill>
                  <a:schemeClr val="bg1"/>
                </a:solidFill>
                <a:latin typeface="Courier New" panose="02070309020205020404" pitchFamily="49" charset="0"/>
                <a:cs typeface="Courier New" panose="02070309020205020404" pitchFamily="49" charset="0"/>
              </a:rPr>
              <a:t>aaaaa</a:t>
            </a:r>
            <a:r>
              <a:rPr lang="en-US" sz="1800" dirty="0" err="1">
                <a:latin typeface="Courier New" panose="02070309020205020404" pitchFamily="49" charset="0"/>
                <a:cs typeface="Courier New" panose="02070309020205020404" pitchFamily="49" charset="0"/>
              </a:rPr>
              <a:t>pch</a:t>
            </a:r>
            <a:r>
              <a:rPr lang="en-US" sz="1800" dirty="0">
                <a:latin typeface="Courier New" panose="02070309020205020404" pitchFamily="49" charset="0"/>
                <a:cs typeface="Courier New" panose="02070309020205020404" pitchFamily="49" charset="0"/>
              </a:rPr>
              <a:t>=21, </a:t>
            </a:r>
            <a:r>
              <a:rPr lang="en-US" sz="1800" dirty="0" err="1">
                <a:latin typeface="Courier New" panose="02070309020205020404" pitchFamily="49" charset="0"/>
                <a:cs typeface="Courier New" panose="02070309020205020404" pitchFamily="49" charset="0"/>
              </a:rPr>
              <a:t>bg</a:t>
            </a:r>
            <a:r>
              <a:rPr lang="en-US" sz="1800" dirty="0">
                <a:latin typeface="Courier New" panose="02070309020205020404" pitchFamily="49" charset="0"/>
                <a:cs typeface="Courier New" panose="02070309020205020404" pitchFamily="49" charset="0"/>
              </a:rPr>
              <a:t>="gray”,</a:t>
            </a:r>
          </a:p>
          <a:p>
            <a:pPr>
              <a:spcBef>
                <a:spcPts val="600"/>
              </a:spcBef>
            </a:pPr>
            <a:r>
              <a:rPr lang="en-US" sz="1800" dirty="0" err="1">
                <a:solidFill>
                  <a:schemeClr val="bg1"/>
                </a:solidFill>
                <a:latin typeface="Courier New" panose="02070309020205020404" pitchFamily="49" charset="0"/>
                <a:cs typeface="Courier New" panose="02070309020205020404" pitchFamily="49" charset="0"/>
              </a:rPr>
              <a:t>aaaaa</a:t>
            </a:r>
            <a:r>
              <a:rPr lang="en-US" sz="1800" b="1" dirty="0" err="1">
                <a:latin typeface="Courier New" panose="02070309020205020404" pitchFamily="49" charset="0"/>
                <a:cs typeface="Courier New" panose="02070309020205020404" pitchFamily="49" charset="0"/>
              </a:rPr>
              <a:t>cex</a:t>
            </a:r>
            <a:r>
              <a:rPr lang="en-US" sz="1800" dirty="0">
                <a:latin typeface="Courier New" panose="02070309020205020404" pitchFamily="49" charset="0"/>
                <a:cs typeface="Courier New" panose="02070309020205020404" pitchFamily="49" charset="0"/>
              </a:rPr>
              <a:t>=2.5)</a:t>
            </a:r>
          </a:p>
        </p:txBody>
      </p:sp>
    </p:spTree>
    <p:extLst>
      <p:ext uri="{BB962C8B-B14F-4D97-AF65-F5344CB8AC3E}">
        <p14:creationId xmlns:p14="http://schemas.microsoft.com/office/powerpoint/2010/main" val="14517605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E2A68D-0C98-C444-8404-744BD1CC9F49}"/>
              </a:ext>
            </a:extLst>
          </p:cNvPr>
          <p:cNvSpPr>
            <a:spLocks noGrp="1"/>
          </p:cNvSpPr>
          <p:nvPr>
            <p:ph type="title"/>
          </p:nvPr>
        </p:nvSpPr>
        <p:spPr>
          <a:xfrm>
            <a:off x="509954" y="22232"/>
            <a:ext cx="11172092" cy="1325563"/>
          </a:xfrm>
        </p:spPr>
        <p:txBody>
          <a:bodyPr/>
          <a:lstStyle/>
          <a:p>
            <a:r>
              <a:rPr lang="en-US" dirty="0">
                <a:latin typeface="DengXian Light" panose="02010600030101010101" pitchFamily="2" charset="-122"/>
                <a:ea typeface="DengXian Light" panose="02010600030101010101" pitchFamily="2" charset="-122"/>
              </a:rPr>
              <a:t>Figures are the entry point to your paper.</a:t>
            </a:r>
          </a:p>
        </p:txBody>
      </p:sp>
      <p:sp>
        <p:nvSpPr>
          <p:cNvPr id="8" name="Title 1">
            <a:extLst>
              <a:ext uri="{FF2B5EF4-FFF2-40B4-BE49-F238E27FC236}">
                <a16:creationId xmlns:a16="http://schemas.microsoft.com/office/drawing/2014/main" id="{E2658052-6A41-B740-9198-69D60EBAC38B}"/>
              </a:ext>
            </a:extLst>
          </p:cNvPr>
          <p:cNvSpPr txBox="1">
            <a:spLocks/>
          </p:cNvSpPr>
          <p:nvPr/>
        </p:nvSpPr>
        <p:spPr>
          <a:xfrm>
            <a:off x="509954" y="1183161"/>
            <a:ext cx="11172092" cy="533338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latin typeface="DengXian Light" panose="02010600030101010101" pitchFamily="2" charset="-122"/>
                <a:ea typeface="DengXian Light" panose="02010600030101010101" pitchFamily="2" charset="-122"/>
              </a:rPr>
              <a:t>Most readers take a “Figures First” approach to reading.</a:t>
            </a:r>
          </a:p>
          <a:p>
            <a:endParaRPr lang="en-US" sz="3200" dirty="0">
              <a:latin typeface="DengXian Light" panose="02010600030101010101" pitchFamily="2" charset="-122"/>
              <a:ea typeface="DengXian Light" panose="02010600030101010101" pitchFamily="2" charset="-122"/>
            </a:endParaRPr>
          </a:p>
          <a:p>
            <a:r>
              <a:rPr lang="en-US" sz="3200" dirty="0">
                <a:latin typeface="DengXian Light" panose="02010600030101010101" pitchFamily="2" charset="-122"/>
                <a:ea typeface="DengXian Light" panose="02010600030101010101" pitchFamily="2" charset="-122"/>
              </a:rPr>
              <a:t>Your figures need to be essentially interpretable as stand-alone storylines where each figure is a narrative and each panel is a sub-plot.</a:t>
            </a:r>
          </a:p>
          <a:p>
            <a:endParaRPr lang="en-US" sz="3200" dirty="0">
              <a:latin typeface="DengXian Light" panose="02010600030101010101" pitchFamily="2" charset="-122"/>
              <a:ea typeface="DengXian Light" panose="02010600030101010101" pitchFamily="2" charset="-122"/>
            </a:endParaRPr>
          </a:p>
          <a:p>
            <a:r>
              <a:rPr lang="en-US" sz="3200" dirty="0">
                <a:latin typeface="DengXian Light" panose="02010600030101010101" pitchFamily="2" charset="-122"/>
                <a:ea typeface="DengXian Light" panose="02010600030101010101" pitchFamily="2" charset="-122"/>
              </a:rPr>
              <a:t>The more work you put in to making your figures accessible and intuitive, the less time your audience will spend orienting to the data and the more time they will spend contemplating the science and its impact.</a:t>
            </a:r>
          </a:p>
        </p:txBody>
      </p:sp>
    </p:spTree>
    <p:extLst>
      <p:ext uri="{BB962C8B-B14F-4D97-AF65-F5344CB8AC3E}">
        <p14:creationId xmlns:p14="http://schemas.microsoft.com/office/powerpoint/2010/main" val="32393862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E2A68D-0C98-C444-8404-744BD1CC9F49}"/>
              </a:ext>
            </a:extLst>
          </p:cNvPr>
          <p:cNvSpPr>
            <a:spLocks noGrp="1"/>
          </p:cNvSpPr>
          <p:nvPr>
            <p:ph type="title"/>
          </p:nvPr>
        </p:nvSpPr>
        <p:spPr>
          <a:xfrm>
            <a:off x="509954" y="22232"/>
            <a:ext cx="11172092" cy="1325563"/>
          </a:xfrm>
        </p:spPr>
        <p:txBody>
          <a:bodyPr/>
          <a:lstStyle/>
          <a:p>
            <a:r>
              <a:rPr lang="en-US" dirty="0">
                <a:latin typeface="DengXian Light" panose="02010600030101010101" pitchFamily="2" charset="-122"/>
                <a:ea typeface="DengXian Light" panose="02010600030101010101" pitchFamily="2" charset="-122"/>
              </a:rPr>
              <a:t>Plotting in R</a:t>
            </a:r>
          </a:p>
        </p:txBody>
      </p:sp>
      <p:pic>
        <p:nvPicPr>
          <p:cNvPr id="5" name="Picture 4">
            <a:extLst>
              <a:ext uri="{FF2B5EF4-FFF2-40B4-BE49-F238E27FC236}">
                <a16:creationId xmlns:a16="http://schemas.microsoft.com/office/drawing/2014/main" id="{94017BEB-2781-1946-8FAA-CF5ABFC53159}"/>
              </a:ext>
            </a:extLst>
          </p:cNvPr>
          <p:cNvPicPr>
            <a:picLocks noChangeAspect="1"/>
          </p:cNvPicPr>
          <p:nvPr/>
        </p:nvPicPr>
        <p:blipFill>
          <a:blip r:embed="rId3"/>
          <a:srcRect/>
          <a:stretch/>
        </p:blipFill>
        <p:spPr>
          <a:xfrm>
            <a:off x="6068207" y="-36153"/>
            <a:ext cx="6126480" cy="6126480"/>
          </a:xfrm>
          <a:prstGeom prst="rect">
            <a:avLst/>
          </a:prstGeom>
        </p:spPr>
      </p:pic>
      <p:sp>
        <p:nvSpPr>
          <p:cNvPr id="6" name="Title 1">
            <a:extLst>
              <a:ext uri="{FF2B5EF4-FFF2-40B4-BE49-F238E27FC236}">
                <a16:creationId xmlns:a16="http://schemas.microsoft.com/office/drawing/2014/main" id="{37002387-CF65-F547-B26B-63498529E372}"/>
              </a:ext>
            </a:extLst>
          </p:cNvPr>
          <p:cNvSpPr txBox="1">
            <a:spLocks/>
          </p:cNvSpPr>
          <p:nvPr/>
        </p:nvSpPr>
        <p:spPr>
          <a:xfrm>
            <a:off x="509954" y="1183162"/>
            <a:ext cx="4868870" cy="1761744"/>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600"/>
              </a:spcBef>
              <a:spcAft>
                <a:spcPts val="600"/>
              </a:spcAft>
            </a:pPr>
            <a:r>
              <a:rPr lang="en-US" sz="2000" dirty="0">
                <a:latin typeface="Courier New" panose="02070309020205020404" pitchFamily="49" charset="0"/>
                <a:cs typeface="Courier New" panose="02070309020205020404" pitchFamily="49" charset="0"/>
              </a:rPr>
              <a:t>v0.9: Thicken line widths</a:t>
            </a:r>
          </a:p>
        </p:txBody>
      </p:sp>
      <p:sp>
        <p:nvSpPr>
          <p:cNvPr id="7" name="Title 1">
            <a:extLst>
              <a:ext uri="{FF2B5EF4-FFF2-40B4-BE49-F238E27FC236}">
                <a16:creationId xmlns:a16="http://schemas.microsoft.com/office/drawing/2014/main" id="{CFD90FD1-C776-A443-B17B-F1361291CCE4}"/>
              </a:ext>
            </a:extLst>
          </p:cNvPr>
          <p:cNvSpPr txBox="1">
            <a:spLocks/>
          </p:cNvSpPr>
          <p:nvPr/>
        </p:nvSpPr>
        <p:spPr>
          <a:xfrm>
            <a:off x="684903" y="1871293"/>
            <a:ext cx="5598456" cy="446908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600"/>
              </a:spcBef>
              <a:spcAft>
                <a:spcPts val="600"/>
              </a:spcAft>
            </a:pPr>
            <a:r>
              <a:rPr lang="en-US" sz="1800" dirty="0">
                <a:latin typeface="Courier New" panose="02070309020205020404" pitchFamily="49" charset="0"/>
                <a:cs typeface="Courier New" panose="02070309020205020404" pitchFamily="49" charset="0"/>
              </a:rPr>
              <a:t>quartz(height=6, width=6)</a:t>
            </a:r>
          </a:p>
          <a:p>
            <a:pPr>
              <a:spcBef>
                <a:spcPts val="600"/>
              </a:spcBef>
              <a:spcAft>
                <a:spcPts val="600"/>
              </a:spcAft>
            </a:pPr>
            <a:r>
              <a:rPr lang="en-US" sz="1800" dirty="0">
                <a:latin typeface="Courier New" panose="02070309020205020404" pitchFamily="49" charset="0"/>
                <a:cs typeface="Courier New" panose="02070309020205020404" pitchFamily="49" charset="0"/>
              </a:rPr>
              <a:t>par(mar=c(5,5,1,1))</a:t>
            </a:r>
          </a:p>
          <a:p>
            <a:pPr>
              <a:spcBef>
                <a:spcPts val="600"/>
              </a:spcBef>
            </a:pPr>
            <a:r>
              <a:rPr lang="en-US" sz="1800" dirty="0">
                <a:latin typeface="Courier New" panose="02070309020205020404" pitchFamily="49" charset="0"/>
                <a:cs typeface="Courier New" panose="02070309020205020404" pitchFamily="49" charset="0"/>
              </a:rPr>
              <a:t>plot(</a:t>
            </a:r>
            <a:r>
              <a:rPr lang="en-US" sz="1800" dirty="0" err="1">
                <a:latin typeface="Courier New" panose="02070309020205020404" pitchFamily="49" charset="0"/>
                <a:cs typeface="Courier New" panose="02070309020205020404" pitchFamily="49" charset="0"/>
              </a:rPr>
              <a:t>as.numeric</a:t>
            </a:r>
            <a:r>
              <a:rPr lang="en-US" sz="1800" dirty="0">
                <a:latin typeface="Courier New" panose="02070309020205020404" pitchFamily="49" charset="0"/>
                <a:cs typeface="Courier New" panose="02070309020205020404" pitchFamily="49" charset="0"/>
              </a:rPr>
              <a:t>(</a:t>
            </a:r>
            <a:r>
              <a:rPr lang="en-US" sz="1800" dirty="0" err="1">
                <a:latin typeface="Courier New" panose="02070309020205020404" pitchFamily="49" charset="0"/>
                <a:cs typeface="Courier New" panose="02070309020205020404" pitchFamily="49" charset="0"/>
              </a:rPr>
              <a:t>map_matrix</a:t>
            </a:r>
            <a:r>
              <a:rPr lang="en-US" sz="1800" dirty="0">
                <a:latin typeface="Courier New" panose="02070309020205020404" pitchFamily="49" charset="0"/>
                <a:cs typeface="Courier New" panose="02070309020205020404" pitchFamily="49" charset="0"/>
              </a:rPr>
              <a:t>[,4]), </a:t>
            </a:r>
            <a:r>
              <a:rPr lang="en-US" sz="1800" dirty="0" err="1">
                <a:solidFill>
                  <a:schemeClr val="bg1"/>
                </a:solidFill>
                <a:latin typeface="Courier New" panose="02070309020205020404" pitchFamily="49" charset="0"/>
                <a:cs typeface="Courier New" panose="02070309020205020404" pitchFamily="49" charset="0"/>
              </a:rPr>
              <a:t>aaaaa</a:t>
            </a:r>
            <a:r>
              <a:rPr lang="en-US" sz="1800" dirty="0" err="1">
                <a:latin typeface="Courier New" panose="02070309020205020404" pitchFamily="49" charset="0"/>
                <a:cs typeface="Courier New" panose="02070309020205020404" pitchFamily="49" charset="0"/>
              </a:rPr>
              <a:t>as.numeric</a:t>
            </a:r>
            <a:r>
              <a:rPr lang="en-US" sz="1800" dirty="0">
                <a:latin typeface="Courier New" panose="02070309020205020404" pitchFamily="49" charset="0"/>
                <a:cs typeface="Courier New" panose="02070309020205020404" pitchFamily="49" charset="0"/>
              </a:rPr>
              <a:t>(</a:t>
            </a:r>
            <a:r>
              <a:rPr lang="en-US" sz="1800" dirty="0" err="1">
                <a:latin typeface="Courier New" panose="02070309020205020404" pitchFamily="49" charset="0"/>
                <a:cs typeface="Courier New" panose="02070309020205020404" pitchFamily="49" charset="0"/>
              </a:rPr>
              <a:t>map_matrix</a:t>
            </a:r>
            <a:r>
              <a:rPr lang="en-US" sz="1800" dirty="0">
                <a:latin typeface="Courier New" panose="02070309020205020404" pitchFamily="49" charset="0"/>
                <a:cs typeface="Courier New" panose="02070309020205020404" pitchFamily="49" charset="0"/>
              </a:rPr>
              <a:t>[,3]), </a:t>
            </a:r>
            <a:r>
              <a:rPr lang="en-US" sz="1800" dirty="0" err="1">
                <a:solidFill>
                  <a:schemeClr val="bg1"/>
                </a:solidFill>
                <a:latin typeface="Courier New" panose="02070309020205020404" pitchFamily="49" charset="0"/>
                <a:cs typeface="Courier New" panose="02070309020205020404" pitchFamily="49" charset="0"/>
              </a:rPr>
              <a:t>aaaaa</a:t>
            </a:r>
            <a:r>
              <a:rPr lang="en-US" sz="1800" dirty="0" err="1">
                <a:latin typeface="Courier New" panose="02070309020205020404" pitchFamily="49" charset="0"/>
                <a:cs typeface="Courier New" panose="02070309020205020404" pitchFamily="49" charset="0"/>
              </a:rPr>
              <a:t>ylim</a:t>
            </a:r>
            <a:r>
              <a:rPr lang="en-US" sz="1800" dirty="0">
                <a:latin typeface="Courier New" panose="02070309020205020404" pitchFamily="49" charset="0"/>
                <a:cs typeface="Courier New" panose="02070309020205020404" pitchFamily="49" charset="0"/>
              </a:rPr>
              <a:t>=c(32.5, 46.6),</a:t>
            </a:r>
          </a:p>
          <a:p>
            <a:pPr>
              <a:spcBef>
                <a:spcPts val="0"/>
              </a:spcBef>
            </a:pPr>
            <a:r>
              <a:rPr lang="en-US" sz="1800" dirty="0" err="1">
                <a:solidFill>
                  <a:schemeClr val="bg1"/>
                </a:solidFill>
                <a:latin typeface="Courier New" panose="02070309020205020404" pitchFamily="49" charset="0"/>
                <a:cs typeface="Courier New" panose="02070309020205020404" pitchFamily="49" charset="0"/>
              </a:rPr>
              <a:t>aaaaa</a:t>
            </a:r>
            <a:r>
              <a:rPr lang="en-US" sz="1800" dirty="0" err="1">
                <a:latin typeface="Courier New" panose="02070309020205020404" pitchFamily="49" charset="0"/>
                <a:cs typeface="Courier New" panose="02070309020205020404" pitchFamily="49" charset="0"/>
              </a:rPr>
              <a:t>xlim</a:t>
            </a:r>
            <a:r>
              <a:rPr lang="en-US" sz="1800" dirty="0">
                <a:latin typeface="Courier New" panose="02070309020205020404" pitchFamily="49" charset="0"/>
                <a:cs typeface="Courier New" panose="02070309020205020404" pitchFamily="49" charset="0"/>
              </a:rPr>
              <a:t>=c(-117.1, -124.9),</a:t>
            </a:r>
          </a:p>
          <a:p>
            <a:pPr>
              <a:spcBef>
                <a:spcPts val="0"/>
              </a:spcBef>
            </a:pPr>
            <a:r>
              <a:rPr lang="en-US" sz="1800" dirty="0" err="1">
                <a:solidFill>
                  <a:schemeClr val="bg1"/>
                </a:solidFill>
                <a:latin typeface="Courier New" panose="02070309020205020404" pitchFamily="49" charset="0"/>
                <a:cs typeface="Courier New" panose="02070309020205020404" pitchFamily="49" charset="0"/>
              </a:rPr>
              <a:t>aaaaa</a:t>
            </a:r>
            <a:r>
              <a:rPr lang="en-US" sz="1800" dirty="0" err="1">
                <a:latin typeface="Courier New" panose="02070309020205020404" pitchFamily="49" charset="0"/>
                <a:cs typeface="Courier New" panose="02070309020205020404" pitchFamily="49" charset="0"/>
              </a:rPr>
              <a:t>xlab</a:t>
            </a:r>
            <a:r>
              <a:rPr lang="en-US" sz="1800" dirty="0">
                <a:latin typeface="Courier New" panose="02070309020205020404" pitchFamily="49" charset="0"/>
                <a:cs typeface="Courier New" panose="02070309020205020404" pitchFamily="49" charset="0"/>
              </a:rPr>
              <a:t>="Longitude (degrees)", </a:t>
            </a:r>
            <a:r>
              <a:rPr lang="en-US" sz="1800" dirty="0" err="1">
                <a:solidFill>
                  <a:schemeClr val="bg1"/>
                </a:solidFill>
                <a:latin typeface="Courier New" panose="02070309020205020404" pitchFamily="49" charset="0"/>
                <a:cs typeface="Courier New" panose="02070309020205020404" pitchFamily="49" charset="0"/>
              </a:rPr>
              <a:t>aaaaa</a:t>
            </a:r>
            <a:r>
              <a:rPr lang="en-US" sz="1800" dirty="0" err="1">
                <a:latin typeface="Courier New" panose="02070309020205020404" pitchFamily="49" charset="0"/>
                <a:cs typeface="Courier New" panose="02070309020205020404" pitchFamily="49" charset="0"/>
              </a:rPr>
              <a:t>ylab</a:t>
            </a:r>
            <a:r>
              <a:rPr lang="en-US" sz="1800" dirty="0">
                <a:latin typeface="Courier New" panose="02070309020205020404" pitchFamily="49" charset="0"/>
                <a:cs typeface="Courier New" panose="02070309020205020404" pitchFamily="49" charset="0"/>
              </a:rPr>
              <a:t>="Latitude (degrees)”</a:t>
            </a:r>
          </a:p>
          <a:p>
            <a:pPr>
              <a:spcBef>
                <a:spcPts val="0"/>
              </a:spcBef>
            </a:pPr>
            <a:r>
              <a:rPr lang="en-US" sz="1800" dirty="0" err="1">
                <a:solidFill>
                  <a:schemeClr val="bg1"/>
                </a:solidFill>
                <a:latin typeface="Courier New" panose="02070309020205020404" pitchFamily="49" charset="0"/>
                <a:cs typeface="Courier New" panose="02070309020205020404" pitchFamily="49" charset="0"/>
              </a:rPr>
              <a:t>aaaaa</a:t>
            </a:r>
            <a:r>
              <a:rPr lang="en-US" sz="1800" dirty="0" err="1">
                <a:latin typeface="Courier New" panose="02070309020205020404" pitchFamily="49" charset="0"/>
                <a:cs typeface="Courier New" panose="02070309020205020404" pitchFamily="49" charset="0"/>
              </a:rPr>
              <a:t>cex.lab</a:t>
            </a:r>
            <a:r>
              <a:rPr lang="en-US" sz="1800" dirty="0">
                <a:latin typeface="Courier New" panose="02070309020205020404" pitchFamily="49" charset="0"/>
                <a:cs typeface="Courier New" panose="02070309020205020404" pitchFamily="49" charset="0"/>
              </a:rPr>
              <a:t>=1.25,</a:t>
            </a:r>
          </a:p>
          <a:p>
            <a:pPr>
              <a:spcBef>
                <a:spcPts val="0"/>
              </a:spcBef>
            </a:pPr>
            <a:r>
              <a:rPr lang="en-US" sz="1800" dirty="0" err="1">
                <a:solidFill>
                  <a:schemeClr val="bg1"/>
                </a:solidFill>
                <a:latin typeface="Courier New" panose="02070309020205020404" pitchFamily="49" charset="0"/>
                <a:cs typeface="Courier New" panose="02070309020205020404" pitchFamily="49" charset="0"/>
              </a:rPr>
              <a:t>aaaaa</a:t>
            </a:r>
            <a:r>
              <a:rPr lang="en-US" sz="1800" dirty="0" err="1">
                <a:latin typeface="Courier New" panose="02070309020205020404" pitchFamily="49" charset="0"/>
                <a:cs typeface="Courier New" panose="02070309020205020404" pitchFamily="49" charset="0"/>
              </a:rPr>
              <a:t>las</a:t>
            </a:r>
            <a:r>
              <a:rPr lang="en-US" sz="1800" dirty="0">
                <a:latin typeface="Courier New" panose="02070309020205020404" pitchFamily="49" charset="0"/>
                <a:cs typeface="Courier New" panose="02070309020205020404" pitchFamily="49" charset="0"/>
              </a:rPr>
              <a:t>=1,</a:t>
            </a:r>
          </a:p>
          <a:p>
            <a:pPr>
              <a:spcBef>
                <a:spcPts val="0"/>
              </a:spcBef>
            </a:pPr>
            <a:r>
              <a:rPr lang="en-US" sz="1800" dirty="0" err="1">
                <a:solidFill>
                  <a:schemeClr val="bg1"/>
                </a:solidFill>
                <a:latin typeface="Courier New" panose="02070309020205020404" pitchFamily="49" charset="0"/>
                <a:cs typeface="Courier New" panose="02070309020205020404" pitchFamily="49" charset="0"/>
              </a:rPr>
              <a:t>aaaaa</a:t>
            </a:r>
            <a:r>
              <a:rPr lang="en-US" sz="1800" dirty="0" err="1">
                <a:latin typeface="Courier New" panose="02070309020205020404" pitchFamily="49" charset="0"/>
                <a:cs typeface="Courier New" panose="02070309020205020404" pitchFamily="49" charset="0"/>
              </a:rPr>
              <a:t>pch</a:t>
            </a:r>
            <a:r>
              <a:rPr lang="en-US" sz="1800" dirty="0">
                <a:latin typeface="Courier New" panose="02070309020205020404" pitchFamily="49" charset="0"/>
                <a:cs typeface="Courier New" panose="02070309020205020404" pitchFamily="49" charset="0"/>
              </a:rPr>
              <a:t>=21, </a:t>
            </a:r>
            <a:r>
              <a:rPr lang="en-US" sz="1800" dirty="0" err="1">
                <a:latin typeface="Courier New" panose="02070309020205020404" pitchFamily="49" charset="0"/>
                <a:cs typeface="Courier New" panose="02070309020205020404" pitchFamily="49" charset="0"/>
              </a:rPr>
              <a:t>bg</a:t>
            </a:r>
            <a:r>
              <a:rPr lang="en-US" sz="1800" dirty="0">
                <a:latin typeface="Courier New" panose="02070309020205020404" pitchFamily="49" charset="0"/>
                <a:cs typeface="Courier New" panose="02070309020205020404" pitchFamily="49" charset="0"/>
              </a:rPr>
              <a:t>="gray”,</a:t>
            </a:r>
          </a:p>
          <a:p>
            <a:pPr>
              <a:spcBef>
                <a:spcPts val="0"/>
              </a:spcBef>
            </a:pPr>
            <a:r>
              <a:rPr lang="en-US" sz="1800" dirty="0" err="1">
                <a:solidFill>
                  <a:schemeClr val="bg1"/>
                </a:solidFill>
                <a:latin typeface="Courier New" panose="02070309020205020404" pitchFamily="49" charset="0"/>
                <a:cs typeface="Courier New" panose="02070309020205020404" pitchFamily="49" charset="0"/>
              </a:rPr>
              <a:t>aaaaa</a:t>
            </a:r>
            <a:r>
              <a:rPr lang="en-US" sz="1800" dirty="0" err="1">
                <a:latin typeface="Courier New" panose="02070309020205020404" pitchFamily="49" charset="0"/>
                <a:cs typeface="Courier New" panose="02070309020205020404" pitchFamily="49" charset="0"/>
              </a:rPr>
              <a:t>cex</a:t>
            </a:r>
            <a:r>
              <a:rPr lang="en-US" sz="1800" dirty="0">
                <a:latin typeface="Courier New" panose="02070309020205020404" pitchFamily="49" charset="0"/>
                <a:cs typeface="Courier New" panose="02070309020205020404" pitchFamily="49" charset="0"/>
              </a:rPr>
              <a:t>=2.5,</a:t>
            </a:r>
          </a:p>
          <a:p>
            <a:pPr>
              <a:spcBef>
                <a:spcPts val="600"/>
              </a:spcBef>
            </a:pPr>
            <a:r>
              <a:rPr lang="en-US" sz="1800" dirty="0" err="1">
                <a:solidFill>
                  <a:schemeClr val="bg1"/>
                </a:solidFill>
                <a:latin typeface="Courier New" panose="02070309020205020404" pitchFamily="49" charset="0"/>
                <a:cs typeface="Courier New" panose="02070309020205020404" pitchFamily="49" charset="0"/>
              </a:rPr>
              <a:t>aaaaa</a:t>
            </a:r>
            <a:r>
              <a:rPr lang="en-US" sz="1800" b="1" dirty="0" err="1">
                <a:latin typeface="Courier New" panose="02070309020205020404" pitchFamily="49" charset="0"/>
                <a:cs typeface="Courier New" panose="02070309020205020404" pitchFamily="49" charset="0"/>
              </a:rPr>
              <a:t>lwd</a:t>
            </a:r>
            <a:r>
              <a:rPr lang="en-US" sz="1800" dirty="0">
                <a:latin typeface="Courier New" panose="02070309020205020404" pitchFamily="49" charset="0"/>
                <a:cs typeface="Courier New" panose="02070309020205020404" pitchFamily="49" charset="0"/>
              </a:rPr>
              <a:t>=1.5)</a:t>
            </a:r>
          </a:p>
        </p:txBody>
      </p:sp>
    </p:spTree>
    <p:extLst>
      <p:ext uri="{BB962C8B-B14F-4D97-AF65-F5344CB8AC3E}">
        <p14:creationId xmlns:p14="http://schemas.microsoft.com/office/powerpoint/2010/main" val="23992514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E2A68D-0C98-C444-8404-744BD1CC9F49}"/>
              </a:ext>
            </a:extLst>
          </p:cNvPr>
          <p:cNvSpPr>
            <a:spLocks noGrp="1"/>
          </p:cNvSpPr>
          <p:nvPr>
            <p:ph type="title"/>
          </p:nvPr>
        </p:nvSpPr>
        <p:spPr>
          <a:xfrm>
            <a:off x="509954" y="22232"/>
            <a:ext cx="11172092" cy="1325563"/>
          </a:xfrm>
        </p:spPr>
        <p:txBody>
          <a:bodyPr/>
          <a:lstStyle/>
          <a:p>
            <a:r>
              <a:rPr lang="en-US" dirty="0">
                <a:latin typeface="DengXian Light" panose="02010600030101010101" pitchFamily="2" charset="-122"/>
                <a:ea typeface="DengXian Light" panose="02010600030101010101" pitchFamily="2" charset="-122"/>
              </a:rPr>
              <a:t>Plotting in R</a:t>
            </a:r>
          </a:p>
        </p:txBody>
      </p:sp>
      <p:pic>
        <p:nvPicPr>
          <p:cNvPr id="5" name="Picture 4">
            <a:extLst>
              <a:ext uri="{FF2B5EF4-FFF2-40B4-BE49-F238E27FC236}">
                <a16:creationId xmlns:a16="http://schemas.microsoft.com/office/drawing/2014/main" id="{94017BEB-2781-1946-8FAA-CF5ABFC53159}"/>
              </a:ext>
            </a:extLst>
          </p:cNvPr>
          <p:cNvPicPr>
            <a:picLocks noChangeAspect="1"/>
          </p:cNvPicPr>
          <p:nvPr/>
        </p:nvPicPr>
        <p:blipFill>
          <a:blip r:embed="rId3"/>
          <a:srcRect/>
          <a:stretch/>
        </p:blipFill>
        <p:spPr>
          <a:xfrm>
            <a:off x="6068207" y="-36153"/>
            <a:ext cx="6126480" cy="6126480"/>
          </a:xfrm>
          <a:prstGeom prst="rect">
            <a:avLst/>
          </a:prstGeom>
        </p:spPr>
      </p:pic>
      <p:sp>
        <p:nvSpPr>
          <p:cNvPr id="6" name="Title 1">
            <a:extLst>
              <a:ext uri="{FF2B5EF4-FFF2-40B4-BE49-F238E27FC236}">
                <a16:creationId xmlns:a16="http://schemas.microsoft.com/office/drawing/2014/main" id="{37002387-CF65-F547-B26B-63498529E372}"/>
              </a:ext>
            </a:extLst>
          </p:cNvPr>
          <p:cNvSpPr txBox="1">
            <a:spLocks/>
          </p:cNvSpPr>
          <p:nvPr/>
        </p:nvSpPr>
        <p:spPr>
          <a:xfrm>
            <a:off x="509954" y="1183162"/>
            <a:ext cx="4868870" cy="1761744"/>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600"/>
              </a:spcBef>
              <a:spcAft>
                <a:spcPts val="600"/>
              </a:spcAft>
            </a:pPr>
            <a:r>
              <a:rPr lang="en-US" sz="2000" dirty="0">
                <a:latin typeface="Courier New" panose="02070309020205020404" pitchFamily="49" charset="0"/>
                <a:cs typeface="Courier New" panose="02070309020205020404" pitchFamily="49" charset="0"/>
              </a:rPr>
              <a:t>v0.10: Thicken plot box line</a:t>
            </a:r>
          </a:p>
        </p:txBody>
      </p:sp>
      <p:sp>
        <p:nvSpPr>
          <p:cNvPr id="7" name="Title 1">
            <a:extLst>
              <a:ext uri="{FF2B5EF4-FFF2-40B4-BE49-F238E27FC236}">
                <a16:creationId xmlns:a16="http://schemas.microsoft.com/office/drawing/2014/main" id="{CFD90FD1-C776-A443-B17B-F1361291CCE4}"/>
              </a:ext>
            </a:extLst>
          </p:cNvPr>
          <p:cNvSpPr txBox="1">
            <a:spLocks/>
          </p:cNvSpPr>
          <p:nvPr/>
        </p:nvSpPr>
        <p:spPr>
          <a:xfrm>
            <a:off x="684903" y="1871293"/>
            <a:ext cx="5598456" cy="446908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600"/>
              </a:spcBef>
              <a:spcAft>
                <a:spcPts val="600"/>
              </a:spcAft>
            </a:pPr>
            <a:r>
              <a:rPr lang="en-US" sz="1800" dirty="0">
                <a:latin typeface="Courier New" panose="02070309020205020404" pitchFamily="49" charset="0"/>
                <a:cs typeface="Courier New" panose="02070309020205020404" pitchFamily="49" charset="0"/>
              </a:rPr>
              <a:t>quartz(height=6, width=6)</a:t>
            </a:r>
          </a:p>
          <a:p>
            <a:pPr>
              <a:spcBef>
                <a:spcPts val="600"/>
              </a:spcBef>
              <a:spcAft>
                <a:spcPts val="600"/>
              </a:spcAft>
            </a:pPr>
            <a:r>
              <a:rPr lang="en-US" sz="1800" dirty="0">
                <a:latin typeface="Courier New" panose="02070309020205020404" pitchFamily="49" charset="0"/>
                <a:cs typeface="Courier New" panose="02070309020205020404" pitchFamily="49" charset="0"/>
              </a:rPr>
              <a:t>par(mar=c(5,5,1,1))</a:t>
            </a:r>
          </a:p>
          <a:p>
            <a:pPr>
              <a:spcBef>
                <a:spcPts val="600"/>
              </a:spcBef>
            </a:pPr>
            <a:r>
              <a:rPr lang="en-US" sz="1800" dirty="0">
                <a:latin typeface="Courier New" panose="02070309020205020404" pitchFamily="49" charset="0"/>
                <a:cs typeface="Courier New" panose="02070309020205020404" pitchFamily="49" charset="0"/>
              </a:rPr>
              <a:t>plot(</a:t>
            </a:r>
            <a:r>
              <a:rPr lang="en-US" sz="1800" dirty="0" err="1">
                <a:latin typeface="Courier New" panose="02070309020205020404" pitchFamily="49" charset="0"/>
                <a:cs typeface="Courier New" panose="02070309020205020404" pitchFamily="49" charset="0"/>
              </a:rPr>
              <a:t>as.numeric</a:t>
            </a:r>
            <a:r>
              <a:rPr lang="en-US" sz="1800" dirty="0">
                <a:latin typeface="Courier New" panose="02070309020205020404" pitchFamily="49" charset="0"/>
                <a:cs typeface="Courier New" panose="02070309020205020404" pitchFamily="49" charset="0"/>
              </a:rPr>
              <a:t>(</a:t>
            </a:r>
            <a:r>
              <a:rPr lang="en-US" sz="1800" dirty="0" err="1">
                <a:latin typeface="Courier New" panose="02070309020205020404" pitchFamily="49" charset="0"/>
                <a:cs typeface="Courier New" panose="02070309020205020404" pitchFamily="49" charset="0"/>
              </a:rPr>
              <a:t>map_matrix</a:t>
            </a:r>
            <a:r>
              <a:rPr lang="en-US" sz="1800" dirty="0">
                <a:latin typeface="Courier New" panose="02070309020205020404" pitchFamily="49" charset="0"/>
                <a:cs typeface="Courier New" panose="02070309020205020404" pitchFamily="49" charset="0"/>
              </a:rPr>
              <a:t>[,4]), </a:t>
            </a:r>
            <a:r>
              <a:rPr lang="en-US" sz="1800" dirty="0" err="1">
                <a:solidFill>
                  <a:schemeClr val="bg1"/>
                </a:solidFill>
                <a:latin typeface="Courier New" panose="02070309020205020404" pitchFamily="49" charset="0"/>
                <a:cs typeface="Courier New" panose="02070309020205020404" pitchFamily="49" charset="0"/>
              </a:rPr>
              <a:t>aaaaa</a:t>
            </a:r>
            <a:r>
              <a:rPr lang="en-US" sz="1800" dirty="0" err="1">
                <a:latin typeface="Courier New" panose="02070309020205020404" pitchFamily="49" charset="0"/>
                <a:cs typeface="Courier New" panose="02070309020205020404" pitchFamily="49" charset="0"/>
              </a:rPr>
              <a:t>as.numeric</a:t>
            </a:r>
            <a:r>
              <a:rPr lang="en-US" sz="1800" dirty="0">
                <a:latin typeface="Courier New" panose="02070309020205020404" pitchFamily="49" charset="0"/>
                <a:cs typeface="Courier New" panose="02070309020205020404" pitchFamily="49" charset="0"/>
              </a:rPr>
              <a:t>(</a:t>
            </a:r>
            <a:r>
              <a:rPr lang="en-US" sz="1800" dirty="0" err="1">
                <a:latin typeface="Courier New" panose="02070309020205020404" pitchFamily="49" charset="0"/>
                <a:cs typeface="Courier New" panose="02070309020205020404" pitchFamily="49" charset="0"/>
              </a:rPr>
              <a:t>map_matrix</a:t>
            </a:r>
            <a:r>
              <a:rPr lang="en-US" sz="1800" dirty="0">
                <a:latin typeface="Courier New" panose="02070309020205020404" pitchFamily="49" charset="0"/>
                <a:cs typeface="Courier New" panose="02070309020205020404" pitchFamily="49" charset="0"/>
              </a:rPr>
              <a:t>[,3]), </a:t>
            </a:r>
            <a:r>
              <a:rPr lang="en-US" sz="1800" dirty="0" err="1">
                <a:solidFill>
                  <a:schemeClr val="bg1"/>
                </a:solidFill>
                <a:latin typeface="Courier New" panose="02070309020205020404" pitchFamily="49" charset="0"/>
                <a:cs typeface="Courier New" panose="02070309020205020404" pitchFamily="49" charset="0"/>
              </a:rPr>
              <a:t>aaaaa</a:t>
            </a:r>
            <a:r>
              <a:rPr lang="en-US" sz="1800" dirty="0" err="1">
                <a:latin typeface="Courier New" panose="02070309020205020404" pitchFamily="49" charset="0"/>
                <a:cs typeface="Courier New" panose="02070309020205020404" pitchFamily="49" charset="0"/>
              </a:rPr>
              <a:t>ylim</a:t>
            </a:r>
            <a:r>
              <a:rPr lang="en-US" sz="1800" dirty="0">
                <a:latin typeface="Courier New" panose="02070309020205020404" pitchFamily="49" charset="0"/>
                <a:cs typeface="Courier New" panose="02070309020205020404" pitchFamily="49" charset="0"/>
              </a:rPr>
              <a:t>=c(32.5, 46.6),</a:t>
            </a:r>
          </a:p>
          <a:p>
            <a:pPr>
              <a:spcBef>
                <a:spcPts val="0"/>
              </a:spcBef>
            </a:pPr>
            <a:r>
              <a:rPr lang="en-US" sz="1800" dirty="0" err="1">
                <a:solidFill>
                  <a:schemeClr val="bg1"/>
                </a:solidFill>
                <a:latin typeface="Courier New" panose="02070309020205020404" pitchFamily="49" charset="0"/>
                <a:cs typeface="Courier New" panose="02070309020205020404" pitchFamily="49" charset="0"/>
              </a:rPr>
              <a:t>aaaaa</a:t>
            </a:r>
            <a:r>
              <a:rPr lang="en-US" sz="1800" dirty="0" err="1">
                <a:latin typeface="Courier New" panose="02070309020205020404" pitchFamily="49" charset="0"/>
                <a:cs typeface="Courier New" panose="02070309020205020404" pitchFamily="49" charset="0"/>
              </a:rPr>
              <a:t>xlim</a:t>
            </a:r>
            <a:r>
              <a:rPr lang="en-US" sz="1800" dirty="0">
                <a:latin typeface="Courier New" panose="02070309020205020404" pitchFamily="49" charset="0"/>
                <a:cs typeface="Courier New" panose="02070309020205020404" pitchFamily="49" charset="0"/>
              </a:rPr>
              <a:t>=c(-117.1, -124.9),</a:t>
            </a:r>
          </a:p>
          <a:p>
            <a:pPr>
              <a:spcBef>
                <a:spcPts val="0"/>
              </a:spcBef>
            </a:pPr>
            <a:r>
              <a:rPr lang="en-US" sz="1800" dirty="0" err="1">
                <a:solidFill>
                  <a:schemeClr val="bg1"/>
                </a:solidFill>
                <a:latin typeface="Courier New" panose="02070309020205020404" pitchFamily="49" charset="0"/>
                <a:cs typeface="Courier New" panose="02070309020205020404" pitchFamily="49" charset="0"/>
              </a:rPr>
              <a:t>aaaaa</a:t>
            </a:r>
            <a:r>
              <a:rPr lang="en-US" sz="1800" dirty="0" err="1">
                <a:latin typeface="Courier New" panose="02070309020205020404" pitchFamily="49" charset="0"/>
                <a:cs typeface="Courier New" panose="02070309020205020404" pitchFamily="49" charset="0"/>
              </a:rPr>
              <a:t>xlab</a:t>
            </a:r>
            <a:r>
              <a:rPr lang="en-US" sz="1800" dirty="0">
                <a:latin typeface="Courier New" panose="02070309020205020404" pitchFamily="49" charset="0"/>
                <a:cs typeface="Courier New" panose="02070309020205020404" pitchFamily="49" charset="0"/>
              </a:rPr>
              <a:t>="Longitude (degrees)", </a:t>
            </a:r>
            <a:r>
              <a:rPr lang="en-US" sz="1800" dirty="0" err="1">
                <a:solidFill>
                  <a:schemeClr val="bg1"/>
                </a:solidFill>
                <a:latin typeface="Courier New" panose="02070309020205020404" pitchFamily="49" charset="0"/>
                <a:cs typeface="Courier New" panose="02070309020205020404" pitchFamily="49" charset="0"/>
              </a:rPr>
              <a:t>aaaaa</a:t>
            </a:r>
            <a:r>
              <a:rPr lang="en-US" sz="1800" dirty="0" err="1">
                <a:latin typeface="Courier New" panose="02070309020205020404" pitchFamily="49" charset="0"/>
                <a:cs typeface="Courier New" panose="02070309020205020404" pitchFamily="49" charset="0"/>
              </a:rPr>
              <a:t>ylab</a:t>
            </a:r>
            <a:r>
              <a:rPr lang="en-US" sz="1800" dirty="0">
                <a:latin typeface="Courier New" panose="02070309020205020404" pitchFamily="49" charset="0"/>
                <a:cs typeface="Courier New" panose="02070309020205020404" pitchFamily="49" charset="0"/>
              </a:rPr>
              <a:t>="Latitude (degrees)”</a:t>
            </a:r>
          </a:p>
          <a:p>
            <a:pPr>
              <a:spcBef>
                <a:spcPts val="0"/>
              </a:spcBef>
            </a:pPr>
            <a:r>
              <a:rPr lang="en-US" sz="1800" dirty="0" err="1">
                <a:solidFill>
                  <a:schemeClr val="bg1"/>
                </a:solidFill>
                <a:latin typeface="Courier New" panose="02070309020205020404" pitchFamily="49" charset="0"/>
                <a:cs typeface="Courier New" panose="02070309020205020404" pitchFamily="49" charset="0"/>
              </a:rPr>
              <a:t>aaaaa</a:t>
            </a:r>
            <a:r>
              <a:rPr lang="en-US" sz="1800" dirty="0" err="1">
                <a:latin typeface="Courier New" panose="02070309020205020404" pitchFamily="49" charset="0"/>
                <a:cs typeface="Courier New" panose="02070309020205020404" pitchFamily="49" charset="0"/>
              </a:rPr>
              <a:t>cex.lab</a:t>
            </a:r>
            <a:r>
              <a:rPr lang="en-US" sz="1800" dirty="0">
                <a:latin typeface="Courier New" panose="02070309020205020404" pitchFamily="49" charset="0"/>
                <a:cs typeface="Courier New" panose="02070309020205020404" pitchFamily="49" charset="0"/>
              </a:rPr>
              <a:t>=1.25,</a:t>
            </a:r>
          </a:p>
          <a:p>
            <a:pPr>
              <a:spcBef>
                <a:spcPts val="0"/>
              </a:spcBef>
            </a:pPr>
            <a:r>
              <a:rPr lang="en-US" sz="1800" dirty="0" err="1">
                <a:solidFill>
                  <a:schemeClr val="bg1"/>
                </a:solidFill>
                <a:latin typeface="Courier New" panose="02070309020205020404" pitchFamily="49" charset="0"/>
                <a:cs typeface="Courier New" panose="02070309020205020404" pitchFamily="49" charset="0"/>
              </a:rPr>
              <a:t>aaaaa</a:t>
            </a:r>
            <a:r>
              <a:rPr lang="en-US" sz="1800" dirty="0" err="1">
                <a:latin typeface="Courier New" panose="02070309020205020404" pitchFamily="49" charset="0"/>
                <a:cs typeface="Courier New" panose="02070309020205020404" pitchFamily="49" charset="0"/>
              </a:rPr>
              <a:t>las</a:t>
            </a:r>
            <a:r>
              <a:rPr lang="en-US" sz="1800" dirty="0">
                <a:latin typeface="Courier New" panose="02070309020205020404" pitchFamily="49" charset="0"/>
                <a:cs typeface="Courier New" panose="02070309020205020404" pitchFamily="49" charset="0"/>
              </a:rPr>
              <a:t>=1,</a:t>
            </a:r>
          </a:p>
          <a:p>
            <a:pPr>
              <a:spcBef>
                <a:spcPts val="0"/>
              </a:spcBef>
            </a:pPr>
            <a:r>
              <a:rPr lang="en-US" sz="1800" dirty="0" err="1">
                <a:solidFill>
                  <a:schemeClr val="bg1"/>
                </a:solidFill>
                <a:latin typeface="Courier New" panose="02070309020205020404" pitchFamily="49" charset="0"/>
                <a:cs typeface="Courier New" panose="02070309020205020404" pitchFamily="49" charset="0"/>
              </a:rPr>
              <a:t>aaaaa</a:t>
            </a:r>
            <a:r>
              <a:rPr lang="en-US" sz="1800" dirty="0" err="1">
                <a:latin typeface="Courier New" panose="02070309020205020404" pitchFamily="49" charset="0"/>
                <a:cs typeface="Courier New" panose="02070309020205020404" pitchFamily="49" charset="0"/>
              </a:rPr>
              <a:t>pch</a:t>
            </a:r>
            <a:r>
              <a:rPr lang="en-US" sz="1800" dirty="0">
                <a:latin typeface="Courier New" panose="02070309020205020404" pitchFamily="49" charset="0"/>
                <a:cs typeface="Courier New" panose="02070309020205020404" pitchFamily="49" charset="0"/>
              </a:rPr>
              <a:t>=21, </a:t>
            </a:r>
            <a:r>
              <a:rPr lang="en-US" sz="1800" dirty="0" err="1">
                <a:latin typeface="Courier New" panose="02070309020205020404" pitchFamily="49" charset="0"/>
                <a:cs typeface="Courier New" panose="02070309020205020404" pitchFamily="49" charset="0"/>
              </a:rPr>
              <a:t>bg</a:t>
            </a:r>
            <a:r>
              <a:rPr lang="en-US" sz="1800" dirty="0">
                <a:latin typeface="Courier New" panose="02070309020205020404" pitchFamily="49" charset="0"/>
                <a:cs typeface="Courier New" panose="02070309020205020404" pitchFamily="49" charset="0"/>
              </a:rPr>
              <a:t>="gray”,</a:t>
            </a:r>
          </a:p>
          <a:p>
            <a:pPr>
              <a:spcBef>
                <a:spcPts val="0"/>
              </a:spcBef>
            </a:pPr>
            <a:r>
              <a:rPr lang="en-US" sz="1800" dirty="0" err="1">
                <a:solidFill>
                  <a:schemeClr val="bg1"/>
                </a:solidFill>
                <a:latin typeface="Courier New" panose="02070309020205020404" pitchFamily="49" charset="0"/>
                <a:cs typeface="Courier New" panose="02070309020205020404" pitchFamily="49" charset="0"/>
              </a:rPr>
              <a:t>aaaaa</a:t>
            </a:r>
            <a:r>
              <a:rPr lang="en-US" sz="1800" dirty="0" err="1">
                <a:latin typeface="Courier New" panose="02070309020205020404" pitchFamily="49" charset="0"/>
                <a:cs typeface="Courier New" panose="02070309020205020404" pitchFamily="49" charset="0"/>
              </a:rPr>
              <a:t>cex</a:t>
            </a:r>
            <a:r>
              <a:rPr lang="en-US" sz="1800" dirty="0">
                <a:latin typeface="Courier New" panose="02070309020205020404" pitchFamily="49" charset="0"/>
                <a:cs typeface="Courier New" panose="02070309020205020404" pitchFamily="49" charset="0"/>
              </a:rPr>
              <a:t>=2.5,</a:t>
            </a:r>
          </a:p>
          <a:p>
            <a:pPr>
              <a:spcBef>
                <a:spcPts val="0"/>
              </a:spcBef>
            </a:pPr>
            <a:r>
              <a:rPr lang="en-US" sz="1800" dirty="0" err="1">
                <a:solidFill>
                  <a:schemeClr val="bg1"/>
                </a:solidFill>
                <a:latin typeface="Courier New" panose="02070309020205020404" pitchFamily="49" charset="0"/>
                <a:cs typeface="Courier New" panose="02070309020205020404" pitchFamily="49" charset="0"/>
              </a:rPr>
              <a:t>aaaaa</a:t>
            </a:r>
            <a:r>
              <a:rPr lang="en-US" sz="1800" dirty="0" err="1">
                <a:latin typeface="Courier New" panose="02070309020205020404" pitchFamily="49" charset="0"/>
                <a:cs typeface="Courier New" panose="02070309020205020404" pitchFamily="49" charset="0"/>
              </a:rPr>
              <a:t>lwd</a:t>
            </a:r>
            <a:r>
              <a:rPr lang="en-US" sz="1800" dirty="0">
                <a:latin typeface="Courier New" panose="02070309020205020404" pitchFamily="49" charset="0"/>
                <a:cs typeface="Courier New" panose="02070309020205020404" pitchFamily="49" charset="0"/>
              </a:rPr>
              <a:t>=1.5)</a:t>
            </a:r>
          </a:p>
          <a:p>
            <a:pPr>
              <a:spcBef>
                <a:spcPts val="600"/>
              </a:spcBef>
            </a:pPr>
            <a:r>
              <a:rPr lang="en-US" sz="1800" dirty="0" err="1">
                <a:solidFill>
                  <a:schemeClr val="bg1"/>
                </a:solidFill>
                <a:latin typeface="Courier New" panose="02070309020205020404" pitchFamily="49" charset="0"/>
                <a:cs typeface="Courier New" panose="02070309020205020404" pitchFamily="49" charset="0"/>
              </a:rPr>
              <a:t>aaaaa</a:t>
            </a:r>
            <a:r>
              <a:rPr lang="en-US" sz="1800" b="1" dirty="0">
                <a:latin typeface="Courier New" panose="02070309020205020404" pitchFamily="49" charset="0"/>
                <a:cs typeface="Courier New" panose="02070309020205020404" pitchFamily="49" charset="0"/>
              </a:rPr>
              <a:t>; box(</a:t>
            </a:r>
            <a:r>
              <a:rPr lang="en-US" sz="1800" b="1" dirty="0" err="1">
                <a:latin typeface="Courier New" panose="02070309020205020404" pitchFamily="49" charset="0"/>
                <a:cs typeface="Courier New" panose="02070309020205020404" pitchFamily="49" charset="0"/>
              </a:rPr>
              <a:t>lwd</a:t>
            </a:r>
            <a:r>
              <a:rPr lang="en-US" sz="1800" b="1" dirty="0">
                <a:latin typeface="Courier New" panose="02070309020205020404" pitchFamily="49" charset="0"/>
                <a:cs typeface="Courier New" panose="02070309020205020404" pitchFamily="49" charset="0"/>
              </a:rPr>
              <a:t>=2)</a:t>
            </a:r>
          </a:p>
        </p:txBody>
      </p:sp>
    </p:spTree>
    <p:extLst>
      <p:ext uri="{BB962C8B-B14F-4D97-AF65-F5344CB8AC3E}">
        <p14:creationId xmlns:p14="http://schemas.microsoft.com/office/powerpoint/2010/main" val="42475362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E2A68D-0C98-C444-8404-744BD1CC9F49}"/>
              </a:ext>
            </a:extLst>
          </p:cNvPr>
          <p:cNvSpPr>
            <a:spLocks noGrp="1"/>
          </p:cNvSpPr>
          <p:nvPr>
            <p:ph type="title"/>
          </p:nvPr>
        </p:nvSpPr>
        <p:spPr>
          <a:xfrm>
            <a:off x="509954" y="22232"/>
            <a:ext cx="11172092" cy="1325563"/>
          </a:xfrm>
        </p:spPr>
        <p:txBody>
          <a:bodyPr/>
          <a:lstStyle/>
          <a:p>
            <a:r>
              <a:rPr lang="en-US" dirty="0">
                <a:latin typeface="DengXian Light" panose="02010600030101010101" pitchFamily="2" charset="-122"/>
                <a:ea typeface="DengXian Light" panose="02010600030101010101" pitchFamily="2" charset="-122"/>
              </a:rPr>
              <a:t>Plotting in R</a:t>
            </a:r>
          </a:p>
        </p:txBody>
      </p:sp>
      <p:pic>
        <p:nvPicPr>
          <p:cNvPr id="5" name="Picture 4">
            <a:extLst>
              <a:ext uri="{FF2B5EF4-FFF2-40B4-BE49-F238E27FC236}">
                <a16:creationId xmlns:a16="http://schemas.microsoft.com/office/drawing/2014/main" id="{94017BEB-2781-1946-8FAA-CF5ABFC53159}"/>
              </a:ext>
            </a:extLst>
          </p:cNvPr>
          <p:cNvPicPr>
            <a:picLocks noChangeAspect="1"/>
          </p:cNvPicPr>
          <p:nvPr/>
        </p:nvPicPr>
        <p:blipFill>
          <a:blip r:embed="rId3"/>
          <a:srcRect/>
          <a:stretch/>
        </p:blipFill>
        <p:spPr>
          <a:xfrm>
            <a:off x="6068207" y="-36153"/>
            <a:ext cx="6126480" cy="6126480"/>
          </a:xfrm>
          <a:prstGeom prst="rect">
            <a:avLst/>
          </a:prstGeom>
        </p:spPr>
      </p:pic>
      <p:sp>
        <p:nvSpPr>
          <p:cNvPr id="6" name="Title 1">
            <a:extLst>
              <a:ext uri="{FF2B5EF4-FFF2-40B4-BE49-F238E27FC236}">
                <a16:creationId xmlns:a16="http://schemas.microsoft.com/office/drawing/2014/main" id="{37002387-CF65-F547-B26B-63498529E372}"/>
              </a:ext>
            </a:extLst>
          </p:cNvPr>
          <p:cNvSpPr txBox="1">
            <a:spLocks/>
          </p:cNvSpPr>
          <p:nvPr/>
        </p:nvSpPr>
        <p:spPr>
          <a:xfrm>
            <a:off x="509954" y="1183162"/>
            <a:ext cx="4868870" cy="1761744"/>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600"/>
              </a:spcBef>
              <a:spcAft>
                <a:spcPts val="600"/>
              </a:spcAft>
            </a:pPr>
            <a:r>
              <a:rPr lang="en-US" sz="2000" dirty="0">
                <a:latin typeface="Courier New" panose="02070309020205020404" pitchFamily="49" charset="0"/>
                <a:cs typeface="Courier New" panose="02070309020205020404" pitchFamily="49" charset="0"/>
              </a:rPr>
              <a:t>v1.1: </a:t>
            </a:r>
            <a:r>
              <a:rPr lang="en-US" sz="2000" dirty="0" err="1">
                <a:latin typeface="Courier New" panose="02070309020205020404" pitchFamily="49" charset="0"/>
                <a:cs typeface="Courier New" panose="02070309020205020404" pitchFamily="49" charset="0"/>
              </a:rPr>
              <a:t>Colors&amp;Shapes</a:t>
            </a:r>
            <a:r>
              <a:rPr lang="en-US" sz="2000" dirty="0">
                <a:latin typeface="Courier New" panose="02070309020205020404" pitchFamily="49" charset="0"/>
                <a:cs typeface="Courier New" panose="02070309020205020404" pitchFamily="49" charset="0"/>
              </a:rPr>
              <a:t>(w/Format)</a:t>
            </a:r>
          </a:p>
        </p:txBody>
      </p:sp>
      <p:sp>
        <p:nvSpPr>
          <p:cNvPr id="7" name="Title 1">
            <a:extLst>
              <a:ext uri="{FF2B5EF4-FFF2-40B4-BE49-F238E27FC236}">
                <a16:creationId xmlns:a16="http://schemas.microsoft.com/office/drawing/2014/main" id="{CFD90FD1-C776-A443-B17B-F1361291CCE4}"/>
              </a:ext>
            </a:extLst>
          </p:cNvPr>
          <p:cNvSpPr txBox="1">
            <a:spLocks/>
          </p:cNvSpPr>
          <p:nvPr/>
        </p:nvSpPr>
        <p:spPr>
          <a:xfrm>
            <a:off x="684903" y="1871293"/>
            <a:ext cx="5598456" cy="446908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600"/>
              </a:spcBef>
              <a:spcAft>
                <a:spcPts val="600"/>
              </a:spcAft>
            </a:pPr>
            <a:r>
              <a:rPr lang="en-US" sz="1800" dirty="0">
                <a:latin typeface="Courier New" panose="02070309020205020404" pitchFamily="49" charset="0"/>
                <a:cs typeface="Courier New" panose="02070309020205020404" pitchFamily="49" charset="0"/>
              </a:rPr>
              <a:t>quartz(height=6, width=6)</a:t>
            </a:r>
          </a:p>
          <a:p>
            <a:pPr>
              <a:spcBef>
                <a:spcPts val="600"/>
              </a:spcBef>
              <a:spcAft>
                <a:spcPts val="600"/>
              </a:spcAft>
            </a:pPr>
            <a:r>
              <a:rPr lang="en-US" sz="1800" dirty="0">
                <a:latin typeface="Courier New" panose="02070309020205020404" pitchFamily="49" charset="0"/>
                <a:cs typeface="Courier New" panose="02070309020205020404" pitchFamily="49" charset="0"/>
              </a:rPr>
              <a:t>par(mar=c(5,5,1,1))</a:t>
            </a:r>
          </a:p>
          <a:p>
            <a:pPr>
              <a:spcBef>
                <a:spcPts val="600"/>
              </a:spcBef>
            </a:pPr>
            <a:r>
              <a:rPr lang="en-US" sz="1800" dirty="0">
                <a:latin typeface="Courier New" panose="02070309020205020404" pitchFamily="49" charset="0"/>
                <a:cs typeface="Courier New" panose="02070309020205020404" pitchFamily="49" charset="0"/>
              </a:rPr>
              <a:t>plot(</a:t>
            </a:r>
            <a:r>
              <a:rPr lang="en-US" sz="1800" dirty="0" err="1">
                <a:latin typeface="Courier New" panose="02070309020205020404" pitchFamily="49" charset="0"/>
                <a:cs typeface="Courier New" panose="02070309020205020404" pitchFamily="49" charset="0"/>
              </a:rPr>
              <a:t>as.numeric</a:t>
            </a:r>
            <a:r>
              <a:rPr lang="en-US" sz="1800" dirty="0">
                <a:latin typeface="Courier New" panose="02070309020205020404" pitchFamily="49" charset="0"/>
                <a:cs typeface="Courier New" panose="02070309020205020404" pitchFamily="49" charset="0"/>
              </a:rPr>
              <a:t>(</a:t>
            </a:r>
            <a:r>
              <a:rPr lang="en-US" sz="1800" dirty="0" err="1">
                <a:latin typeface="Courier New" panose="02070309020205020404" pitchFamily="49" charset="0"/>
                <a:cs typeface="Courier New" panose="02070309020205020404" pitchFamily="49" charset="0"/>
              </a:rPr>
              <a:t>map_matrix</a:t>
            </a:r>
            <a:r>
              <a:rPr lang="en-US" sz="1800" dirty="0">
                <a:latin typeface="Courier New" panose="02070309020205020404" pitchFamily="49" charset="0"/>
                <a:cs typeface="Courier New" panose="02070309020205020404" pitchFamily="49" charset="0"/>
              </a:rPr>
              <a:t>[,4]), </a:t>
            </a:r>
            <a:r>
              <a:rPr lang="en-US" sz="1800" dirty="0" err="1">
                <a:solidFill>
                  <a:schemeClr val="bg1"/>
                </a:solidFill>
                <a:latin typeface="Courier New" panose="02070309020205020404" pitchFamily="49" charset="0"/>
                <a:cs typeface="Courier New" panose="02070309020205020404" pitchFamily="49" charset="0"/>
              </a:rPr>
              <a:t>aaaaa</a:t>
            </a:r>
            <a:r>
              <a:rPr lang="en-US" sz="1800" dirty="0" err="1">
                <a:latin typeface="Courier New" panose="02070309020205020404" pitchFamily="49" charset="0"/>
                <a:cs typeface="Courier New" panose="02070309020205020404" pitchFamily="49" charset="0"/>
              </a:rPr>
              <a:t>as.numeric</a:t>
            </a:r>
            <a:r>
              <a:rPr lang="en-US" sz="1800" dirty="0">
                <a:latin typeface="Courier New" panose="02070309020205020404" pitchFamily="49" charset="0"/>
                <a:cs typeface="Courier New" panose="02070309020205020404" pitchFamily="49" charset="0"/>
              </a:rPr>
              <a:t>(</a:t>
            </a:r>
            <a:r>
              <a:rPr lang="en-US" sz="1800" dirty="0" err="1">
                <a:latin typeface="Courier New" panose="02070309020205020404" pitchFamily="49" charset="0"/>
                <a:cs typeface="Courier New" panose="02070309020205020404" pitchFamily="49" charset="0"/>
              </a:rPr>
              <a:t>map_matrix</a:t>
            </a:r>
            <a:r>
              <a:rPr lang="en-US" sz="1800" dirty="0">
                <a:latin typeface="Courier New" panose="02070309020205020404" pitchFamily="49" charset="0"/>
                <a:cs typeface="Courier New" panose="02070309020205020404" pitchFamily="49" charset="0"/>
              </a:rPr>
              <a:t>[,3]), </a:t>
            </a:r>
            <a:r>
              <a:rPr lang="en-US" sz="1800" dirty="0" err="1">
                <a:solidFill>
                  <a:schemeClr val="bg1"/>
                </a:solidFill>
                <a:latin typeface="Courier New" panose="02070309020205020404" pitchFamily="49" charset="0"/>
                <a:cs typeface="Courier New" panose="02070309020205020404" pitchFamily="49" charset="0"/>
              </a:rPr>
              <a:t>aaaaa</a:t>
            </a:r>
            <a:r>
              <a:rPr lang="en-US" sz="1800" dirty="0" err="1">
                <a:latin typeface="Courier New" panose="02070309020205020404" pitchFamily="49" charset="0"/>
                <a:cs typeface="Courier New" panose="02070309020205020404" pitchFamily="49" charset="0"/>
              </a:rPr>
              <a:t>ylim</a:t>
            </a:r>
            <a:r>
              <a:rPr lang="en-US" sz="1800" dirty="0">
                <a:latin typeface="Courier New" panose="02070309020205020404" pitchFamily="49" charset="0"/>
                <a:cs typeface="Courier New" panose="02070309020205020404" pitchFamily="49" charset="0"/>
              </a:rPr>
              <a:t>=c(32.5, 46.6),</a:t>
            </a:r>
          </a:p>
          <a:p>
            <a:pPr>
              <a:spcBef>
                <a:spcPts val="0"/>
              </a:spcBef>
            </a:pPr>
            <a:r>
              <a:rPr lang="en-US" sz="1800" dirty="0" err="1">
                <a:solidFill>
                  <a:schemeClr val="bg1"/>
                </a:solidFill>
                <a:latin typeface="Courier New" panose="02070309020205020404" pitchFamily="49" charset="0"/>
                <a:cs typeface="Courier New" panose="02070309020205020404" pitchFamily="49" charset="0"/>
              </a:rPr>
              <a:t>aaaaa</a:t>
            </a:r>
            <a:r>
              <a:rPr lang="en-US" sz="1800" dirty="0" err="1">
                <a:latin typeface="Courier New" panose="02070309020205020404" pitchFamily="49" charset="0"/>
                <a:cs typeface="Courier New" panose="02070309020205020404" pitchFamily="49" charset="0"/>
              </a:rPr>
              <a:t>xlim</a:t>
            </a:r>
            <a:r>
              <a:rPr lang="en-US" sz="1800" dirty="0">
                <a:latin typeface="Courier New" panose="02070309020205020404" pitchFamily="49" charset="0"/>
                <a:cs typeface="Courier New" panose="02070309020205020404" pitchFamily="49" charset="0"/>
              </a:rPr>
              <a:t>=c(-117.1, -124.9),</a:t>
            </a:r>
          </a:p>
          <a:p>
            <a:pPr>
              <a:spcBef>
                <a:spcPts val="0"/>
              </a:spcBef>
            </a:pPr>
            <a:r>
              <a:rPr lang="en-US" sz="1800" dirty="0" err="1">
                <a:solidFill>
                  <a:schemeClr val="bg1"/>
                </a:solidFill>
                <a:latin typeface="Courier New" panose="02070309020205020404" pitchFamily="49" charset="0"/>
                <a:cs typeface="Courier New" panose="02070309020205020404" pitchFamily="49" charset="0"/>
              </a:rPr>
              <a:t>aaaaa</a:t>
            </a:r>
            <a:r>
              <a:rPr lang="en-US" sz="1800" dirty="0" err="1">
                <a:latin typeface="Courier New" panose="02070309020205020404" pitchFamily="49" charset="0"/>
                <a:cs typeface="Courier New" panose="02070309020205020404" pitchFamily="49" charset="0"/>
              </a:rPr>
              <a:t>xlab</a:t>
            </a:r>
            <a:r>
              <a:rPr lang="en-US" sz="1800" dirty="0">
                <a:latin typeface="Courier New" panose="02070309020205020404" pitchFamily="49" charset="0"/>
                <a:cs typeface="Courier New" panose="02070309020205020404" pitchFamily="49" charset="0"/>
              </a:rPr>
              <a:t>="Longitude (degrees)", </a:t>
            </a:r>
            <a:r>
              <a:rPr lang="en-US" sz="1800" dirty="0" err="1">
                <a:solidFill>
                  <a:schemeClr val="bg1"/>
                </a:solidFill>
                <a:latin typeface="Courier New" panose="02070309020205020404" pitchFamily="49" charset="0"/>
                <a:cs typeface="Courier New" panose="02070309020205020404" pitchFamily="49" charset="0"/>
              </a:rPr>
              <a:t>aaaaa</a:t>
            </a:r>
            <a:r>
              <a:rPr lang="en-US" sz="1800" dirty="0" err="1">
                <a:latin typeface="Courier New" panose="02070309020205020404" pitchFamily="49" charset="0"/>
                <a:cs typeface="Courier New" panose="02070309020205020404" pitchFamily="49" charset="0"/>
              </a:rPr>
              <a:t>ylab</a:t>
            </a:r>
            <a:r>
              <a:rPr lang="en-US" sz="1800" dirty="0">
                <a:latin typeface="Courier New" panose="02070309020205020404" pitchFamily="49" charset="0"/>
                <a:cs typeface="Courier New" panose="02070309020205020404" pitchFamily="49" charset="0"/>
              </a:rPr>
              <a:t>="Latitude (degrees)”</a:t>
            </a:r>
          </a:p>
          <a:p>
            <a:pPr>
              <a:spcBef>
                <a:spcPts val="0"/>
              </a:spcBef>
            </a:pPr>
            <a:r>
              <a:rPr lang="en-US" sz="1800" dirty="0" err="1">
                <a:solidFill>
                  <a:schemeClr val="bg1"/>
                </a:solidFill>
                <a:latin typeface="Courier New" panose="02070309020205020404" pitchFamily="49" charset="0"/>
                <a:cs typeface="Courier New" panose="02070309020205020404" pitchFamily="49" charset="0"/>
              </a:rPr>
              <a:t>aaaaa</a:t>
            </a:r>
            <a:r>
              <a:rPr lang="en-US" sz="1800" dirty="0" err="1">
                <a:latin typeface="Courier New" panose="02070309020205020404" pitchFamily="49" charset="0"/>
                <a:cs typeface="Courier New" panose="02070309020205020404" pitchFamily="49" charset="0"/>
              </a:rPr>
              <a:t>cex.lab</a:t>
            </a:r>
            <a:r>
              <a:rPr lang="en-US" sz="1800" dirty="0">
                <a:latin typeface="Courier New" panose="02070309020205020404" pitchFamily="49" charset="0"/>
                <a:cs typeface="Courier New" panose="02070309020205020404" pitchFamily="49" charset="0"/>
              </a:rPr>
              <a:t>=1.25,</a:t>
            </a:r>
          </a:p>
          <a:p>
            <a:pPr>
              <a:spcBef>
                <a:spcPts val="0"/>
              </a:spcBef>
            </a:pPr>
            <a:r>
              <a:rPr lang="en-US" sz="1800" dirty="0" err="1">
                <a:solidFill>
                  <a:schemeClr val="bg1"/>
                </a:solidFill>
                <a:latin typeface="Courier New" panose="02070309020205020404" pitchFamily="49" charset="0"/>
                <a:cs typeface="Courier New" panose="02070309020205020404" pitchFamily="49" charset="0"/>
              </a:rPr>
              <a:t>aaaaa</a:t>
            </a:r>
            <a:r>
              <a:rPr lang="en-US" sz="1800" dirty="0" err="1">
                <a:latin typeface="Courier New" panose="02070309020205020404" pitchFamily="49" charset="0"/>
                <a:cs typeface="Courier New" panose="02070309020205020404" pitchFamily="49" charset="0"/>
              </a:rPr>
              <a:t>las</a:t>
            </a:r>
            <a:r>
              <a:rPr lang="en-US" sz="1800" dirty="0">
                <a:latin typeface="Courier New" panose="02070309020205020404" pitchFamily="49" charset="0"/>
                <a:cs typeface="Courier New" panose="02070309020205020404" pitchFamily="49" charset="0"/>
              </a:rPr>
              <a:t>=1,</a:t>
            </a:r>
          </a:p>
          <a:p>
            <a:pPr>
              <a:spcBef>
                <a:spcPts val="0"/>
              </a:spcBef>
            </a:pPr>
            <a:r>
              <a:rPr lang="en-US" sz="1800" dirty="0" err="1">
                <a:solidFill>
                  <a:schemeClr val="bg1"/>
                </a:solidFill>
                <a:latin typeface="Courier New" panose="02070309020205020404" pitchFamily="49" charset="0"/>
                <a:cs typeface="Courier New" panose="02070309020205020404" pitchFamily="49" charset="0"/>
              </a:rPr>
              <a:t>aaaaa</a:t>
            </a:r>
            <a:r>
              <a:rPr lang="en-US" sz="1800" dirty="0" err="1">
                <a:latin typeface="Courier New" panose="02070309020205020404" pitchFamily="49" charset="0"/>
                <a:cs typeface="Courier New" panose="02070309020205020404" pitchFamily="49" charset="0"/>
              </a:rPr>
              <a:t>pch</a:t>
            </a:r>
            <a:r>
              <a:rPr lang="en-US" sz="1800" dirty="0">
                <a:latin typeface="Courier New" panose="02070309020205020404" pitchFamily="49" charset="0"/>
                <a:cs typeface="Courier New" panose="02070309020205020404" pitchFamily="49" charset="0"/>
              </a:rPr>
              <a:t>=21, </a:t>
            </a:r>
            <a:r>
              <a:rPr lang="en-US" sz="1800" dirty="0" err="1">
                <a:latin typeface="Courier New" panose="02070309020205020404" pitchFamily="49" charset="0"/>
                <a:cs typeface="Courier New" panose="02070309020205020404" pitchFamily="49" charset="0"/>
              </a:rPr>
              <a:t>bg</a:t>
            </a:r>
            <a:r>
              <a:rPr lang="en-US" sz="1800" dirty="0">
                <a:latin typeface="Courier New" panose="02070309020205020404" pitchFamily="49" charset="0"/>
                <a:cs typeface="Courier New" panose="02070309020205020404" pitchFamily="49" charset="0"/>
              </a:rPr>
              <a:t>="gray”,</a:t>
            </a:r>
          </a:p>
          <a:p>
            <a:pPr>
              <a:spcBef>
                <a:spcPts val="0"/>
              </a:spcBef>
            </a:pPr>
            <a:r>
              <a:rPr lang="en-US" sz="1800" dirty="0" err="1">
                <a:solidFill>
                  <a:schemeClr val="bg1"/>
                </a:solidFill>
                <a:latin typeface="Courier New" panose="02070309020205020404" pitchFamily="49" charset="0"/>
                <a:cs typeface="Courier New" panose="02070309020205020404" pitchFamily="49" charset="0"/>
              </a:rPr>
              <a:t>aaaaa</a:t>
            </a:r>
            <a:r>
              <a:rPr lang="en-US" sz="1800" dirty="0" err="1">
                <a:latin typeface="Courier New" panose="02070309020205020404" pitchFamily="49" charset="0"/>
                <a:cs typeface="Courier New" panose="02070309020205020404" pitchFamily="49" charset="0"/>
              </a:rPr>
              <a:t>cex</a:t>
            </a:r>
            <a:r>
              <a:rPr lang="en-US" sz="1800" dirty="0">
                <a:latin typeface="Courier New" panose="02070309020205020404" pitchFamily="49" charset="0"/>
                <a:cs typeface="Courier New" panose="02070309020205020404" pitchFamily="49" charset="0"/>
              </a:rPr>
              <a:t>=2.5,</a:t>
            </a:r>
          </a:p>
          <a:p>
            <a:pPr>
              <a:spcBef>
                <a:spcPts val="0"/>
              </a:spcBef>
            </a:pPr>
            <a:r>
              <a:rPr lang="en-US" sz="1800" dirty="0" err="1">
                <a:solidFill>
                  <a:schemeClr val="bg1"/>
                </a:solidFill>
                <a:latin typeface="Courier New" panose="02070309020205020404" pitchFamily="49" charset="0"/>
                <a:cs typeface="Courier New" panose="02070309020205020404" pitchFamily="49" charset="0"/>
              </a:rPr>
              <a:t>aaaaa</a:t>
            </a:r>
            <a:r>
              <a:rPr lang="en-US" sz="1800" dirty="0" err="1">
                <a:latin typeface="Courier New" panose="02070309020205020404" pitchFamily="49" charset="0"/>
                <a:cs typeface="Courier New" panose="02070309020205020404" pitchFamily="49" charset="0"/>
              </a:rPr>
              <a:t>lwd</a:t>
            </a:r>
            <a:r>
              <a:rPr lang="en-US" sz="1800" dirty="0">
                <a:latin typeface="Courier New" panose="02070309020205020404" pitchFamily="49" charset="0"/>
                <a:cs typeface="Courier New" panose="02070309020205020404" pitchFamily="49" charset="0"/>
              </a:rPr>
              <a:t>=1.5)</a:t>
            </a:r>
          </a:p>
          <a:p>
            <a:pPr>
              <a:spcBef>
                <a:spcPts val="600"/>
              </a:spcBef>
            </a:pPr>
            <a:r>
              <a:rPr lang="en-US" sz="1800" dirty="0" err="1">
                <a:solidFill>
                  <a:schemeClr val="bg1"/>
                </a:solidFill>
                <a:latin typeface="Courier New" panose="02070309020205020404" pitchFamily="49" charset="0"/>
                <a:cs typeface="Courier New" panose="02070309020205020404" pitchFamily="49" charset="0"/>
              </a:rPr>
              <a:t>aaaaa</a:t>
            </a:r>
            <a:r>
              <a:rPr lang="en-US" sz="1800" dirty="0">
                <a:latin typeface="Courier New" panose="02070309020205020404" pitchFamily="49" charset="0"/>
                <a:cs typeface="Courier New" panose="02070309020205020404" pitchFamily="49" charset="0"/>
              </a:rPr>
              <a:t>; box(</a:t>
            </a:r>
            <a:r>
              <a:rPr lang="en-US" sz="1800" dirty="0" err="1">
                <a:latin typeface="Courier New" panose="02070309020205020404" pitchFamily="49" charset="0"/>
                <a:cs typeface="Courier New" panose="02070309020205020404" pitchFamily="49" charset="0"/>
              </a:rPr>
              <a:t>lwd</a:t>
            </a:r>
            <a:r>
              <a:rPr lang="en-US" sz="1800" dirty="0">
                <a:latin typeface="Courier New" panose="02070309020205020404" pitchFamily="49" charset="0"/>
                <a:cs typeface="Courier New" panose="02070309020205020404" pitchFamily="49" charset="0"/>
              </a:rPr>
              <a:t>=2)</a:t>
            </a:r>
          </a:p>
        </p:txBody>
      </p:sp>
    </p:spTree>
    <p:extLst>
      <p:ext uri="{BB962C8B-B14F-4D97-AF65-F5344CB8AC3E}">
        <p14:creationId xmlns:p14="http://schemas.microsoft.com/office/powerpoint/2010/main" val="4117579197"/>
      </p:ext>
    </p:extLst>
  </p:cSld>
  <p:clrMapOvr>
    <a:masterClrMapping/>
  </p:clrMapOvr>
  <mc:AlternateContent xmlns:mc="http://schemas.openxmlformats.org/markup-compatibility/2006" xmlns:p14="http://schemas.microsoft.com/office/powerpoint/2010/main">
    <mc:Choice Requires="p14">
      <p:transition spd="slow" p14:dur="2000" advClick="0" advTm="200"/>
    </mc:Choice>
    <mc:Fallback xmlns="">
      <p:transition spd="slow" advClick="0" advTm="200"/>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E2A68D-0C98-C444-8404-744BD1CC9F49}"/>
              </a:ext>
            </a:extLst>
          </p:cNvPr>
          <p:cNvSpPr>
            <a:spLocks noGrp="1"/>
          </p:cNvSpPr>
          <p:nvPr>
            <p:ph type="title"/>
          </p:nvPr>
        </p:nvSpPr>
        <p:spPr>
          <a:xfrm>
            <a:off x="509954" y="22232"/>
            <a:ext cx="11172092" cy="1325563"/>
          </a:xfrm>
        </p:spPr>
        <p:txBody>
          <a:bodyPr/>
          <a:lstStyle/>
          <a:p>
            <a:r>
              <a:rPr lang="en-US" dirty="0">
                <a:latin typeface="DengXian Light" panose="02010600030101010101" pitchFamily="2" charset="-122"/>
                <a:ea typeface="DengXian Light" panose="02010600030101010101" pitchFamily="2" charset="-122"/>
              </a:rPr>
              <a:t>Plotting in R</a:t>
            </a:r>
          </a:p>
        </p:txBody>
      </p:sp>
      <p:pic>
        <p:nvPicPr>
          <p:cNvPr id="5" name="Picture 4">
            <a:extLst>
              <a:ext uri="{FF2B5EF4-FFF2-40B4-BE49-F238E27FC236}">
                <a16:creationId xmlns:a16="http://schemas.microsoft.com/office/drawing/2014/main" id="{94017BEB-2781-1946-8FAA-CF5ABFC53159}"/>
              </a:ext>
            </a:extLst>
          </p:cNvPr>
          <p:cNvPicPr>
            <a:picLocks noChangeAspect="1"/>
          </p:cNvPicPr>
          <p:nvPr/>
        </p:nvPicPr>
        <p:blipFill>
          <a:blip r:embed="rId3"/>
          <a:srcRect/>
          <a:stretch/>
        </p:blipFill>
        <p:spPr>
          <a:xfrm>
            <a:off x="6068207" y="-36153"/>
            <a:ext cx="6126480" cy="6126480"/>
          </a:xfrm>
          <a:prstGeom prst="rect">
            <a:avLst/>
          </a:prstGeom>
        </p:spPr>
      </p:pic>
      <p:sp>
        <p:nvSpPr>
          <p:cNvPr id="6" name="Title 1">
            <a:extLst>
              <a:ext uri="{FF2B5EF4-FFF2-40B4-BE49-F238E27FC236}">
                <a16:creationId xmlns:a16="http://schemas.microsoft.com/office/drawing/2014/main" id="{37002387-CF65-F547-B26B-63498529E372}"/>
              </a:ext>
            </a:extLst>
          </p:cNvPr>
          <p:cNvSpPr txBox="1">
            <a:spLocks/>
          </p:cNvSpPr>
          <p:nvPr/>
        </p:nvSpPr>
        <p:spPr>
          <a:xfrm>
            <a:off x="509954" y="1183162"/>
            <a:ext cx="4868870" cy="1761744"/>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600"/>
              </a:spcBef>
              <a:spcAft>
                <a:spcPts val="600"/>
              </a:spcAft>
            </a:pPr>
            <a:r>
              <a:rPr lang="en-US" sz="2000" dirty="0">
                <a:latin typeface="Courier New" panose="02070309020205020404" pitchFamily="49" charset="0"/>
                <a:cs typeface="Courier New" panose="02070309020205020404" pitchFamily="49" charset="0"/>
              </a:rPr>
              <a:t>v1.1: </a:t>
            </a:r>
            <a:r>
              <a:rPr lang="en-US" sz="2000" dirty="0" err="1">
                <a:latin typeface="Courier New" panose="02070309020205020404" pitchFamily="49" charset="0"/>
                <a:cs typeface="Courier New" panose="02070309020205020404" pitchFamily="49" charset="0"/>
              </a:rPr>
              <a:t>Colors&amp;Shapes</a:t>
            </a:r>
            <a:r>
              <a:rPr lang="en-US" sz="2000" dirty="0">
                <a:latin typeface="Courier New" panose="02070309020205020404" pitchFamily="49" charset="0"/>
                <a:cs typeface="Courier New" panose="02070309020205020404" pitchFamily="49" charset="0"/>
              </a:rPr>
              <a:t>(w/Format)</a:t>
            </a:r>
          </a:p>
        </p:txBody>
      </p:sp>
      <p:sp>
        <p:nvSpPr>
          <p:cNvPr id="7" name="Title 1">
            <a:extLst>
              <a:ext uri="{FF2B5EF4-FFF2-40B4-BE49-F238E27FC236}">
                <a16:creationId xmlns:a16="http://schemas.microsoft.com/office/drawing/2014/main" id="{CFD90FD1-C776-A443-B17B-F1361291CCE4}"/>
              </a:ext>
            </a:extLst>
          </p:cNvPr>
          <p:cNvSpPr txBox="1">
            <a:spLocks/>
          </p:cNvSpPr>
          <p:nvPr/>
        </p:nvSpPr>
        <p:spPr>
          <a:xfrm>
            <a:off x="684903" y="1871293"/>
            <a:ext cx="5598456" cy="446908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600"/>
              </a:spcBef>
              <a:spcAft>
                <a:spcPts val="600"/>
              </a:spcAft>
            </a:pPr>
            <a:r>
              <a:rPr lang="en-US" sz="1800" dirty="0">
                <a:latin typeface="Courier New" panose="02070309020205020404" pitchFamily="49" charset="0"/>
                <a:cs typeface="Courier New" panose="02070309020205020404" pitchFamily="49" charset="0"/>
              </a:rPr>
              <a:t>quartz(height=6, width=6)</a:t>
            </a:r>
          </a:p>
          <a:p>
            <a:pPr>
              <a:spcBef>
                <a:spcPts val="600"/>
              </a:spcBef>
              <a:spcAft>
                <a:spcPts val="600"/>
              </a:spcAft>
            </a:pPr>
            <a:r>
              <a:rPr lang="en-US" sz="1800" dirty="0">
                <a:latin typeface="Courier New" panose="02070309020205020404" pitchFamily="49" charset="0"/>
                <a:cs typeface="Courier New" panose="02070309020205020404" pitchFamily="49" charset="0"/>
              </a:rPr>
              <a:t>par(mar=c(5,5,1,1))</a:t>
            </a:r>
          </a:p>
          <a:p>
            <a:pPr>
              <a:spcBef>
                <a:spcPts val="600"/>
              </a:spcBef>
            </a:pPr>
            <a:r>
              <a:rPr lang="en-US" sz="1800" dirty="0">
                <a:latin typeface="Courier New" panose="02070309020205020404" pitchFamily="49" charset="0"/>
                <a:cs typeface="Courier New" panose="02070309020205020404" pitchFamily="49" charset="0"/>
              </a:rPr>
              <a:t>plot(</a:t>
            </a:r>
            <a:r>
              <a:rPr lang="en-US" sz="1600" dirty="0" err="1">
                <a:latin typeface="Courier New" panose="02070309020205020404" pitchFamily="49" charset="0"/>
                <a:cs typeface="Courier New" panose="02070309020205020404" pitchFamily="49" charset="0"/>
              </a:rPr>
              <a:t>as.numeric</a:t>
            </a:r>
            <a:r>
              <a:rPr lang="en-US" sz="1600" dirty="0">
                <a:latin typeface="Courier New" panose="02070309020205020404" pitchFamily="49" charset="0"/>
                <a:cs typeface="Courier New" panose="02070309020205020404" pitchFamily="49" charset="0"/>
              </a:rPr>
              <a:t>(</a:t>
            </a:r>
            <a:r>
              <a:rPr lang="en-US" sz="1600" dirty="0" err="1">
                <a:latin typeface="Courier New" panose="02070309020205020404" pitchFamily="49" charset="0"/>
                <a:cs typeface="Courier New" panose="02070309020205020404" pitchFamily="49" charset="0"/>
              </a:rPr>
              <a:t>map_matrix</a:t>
            </a:r>
            <a:r>
              <a:rPr lang="en-US" sz="1600" dirty="0">
                <a:latin typeface="Courier New" panose="02070309020205020404" pitchFamily="49" charset="0"/>
                <a:cs typeface="Courier New" panose="02070309020205020404" pitchFamily="49" charset="0"/>
              </a:rPr>
              <a:t>[,4]), </a:t>
            </a:r>
            <a:r>
              <a:rPr lang="en-US" sz="1600" dirty="0" err="1">
                <a:solidFill>
                  <a:schemeClr val="bg1"/>
                </a:solidFill>
                <a:latin typeface="Courier New" panose="02070309020205020404" pitchFamily="49" charset="0"/>
                <a:cs typeface="Courier New" panose="02070309020205020404" pitchFamily="49" charset="0"/>
              </a:rPr>
              <a:t>aaaaa</a:t>
            </a:r>
            <a:r>
              <a:rPr lang="en-US" sz="1600" dirty="0" err="1">
                <a:latin typeface="Courier New" panose="02070309020205020404" pitchFamily="49" charset="0"/>
                <a:cs typeface="Courier New" panose="02070309020205020404" pitchFamily="49" charset="0"/>
              </a:rPr>
              <a:t>as.numeric</a:t>
            </a:r>
            <a:r>
              <a:rPr lang="en-US" sz="1600" dirty="0">
                <a:latin typeface="Courier New" panose="02070309020205020404" pitchFamily="49" charset="0"/>
                <a:cs typeface="Courier New" panose="02070309020205020404" pitchFamily="49" charset="0"/>
              </a:rPr>
              <a:t>(</a:t>
            </a:r>
            <a:r>
              <a:rPr lang="en-US" sz="1600" dirty="0" err="1">
                <a:latin typeface="Courier New" panose="02070309020205020404" pitchFamily="49" charset="0"/>
                <a:cs typeface="Courier New" panose="02070309020205020404" pitchFamily="49" charset="0"/>
              </a:rPr>
              <a:t>map_matrix</a:t>
            </a:r>
            <a:r>
              <a:rPr lang="en-US" sz="1600" dirty="0">
                <a:latin typeface="Courier New" panose="02070309020205020404" pitchFamily="49" charset="0"/>
                <a:cs typeface="Courier New" panose="02070309020205020404" pitchFamily="49" charset="0"/>
              </a:rPr>
              <a:t>[,3]), </a:t>
            </a:r>
            <a:r>
              <a:rPr lang="en-US" sz="1600" dirty="0" err="1">
                <a:solidFill>
                  <a:schemeClr val="bg1"/>
                </a:solidFill>
                <a:latin typeface="Courier New" panose="02070309020205020404" pitchFamily="49" charset="0"/>
                <a:cs typeface="Courier New" panose="02070309020205020404" pitchFamily="49" charset="0"/>
              </a:rPr>
              <a:t>aaaaa</a:t>
            </a:r>
            <a:r>
              <a:rPr lang="en-US" sz="1600" dirty="0" err="1">
                <a:latin typeface="Courier New" panose="02070309020205020404" pitchFamily="49" charset="0"/>
                <a:cs typeface="Courier New" panose="02070309020205020404" pitchFamily="49" charset="0"/>
              </a:rPr>
              <a:t>ylim</a:t>
            </a:r>
            <a:r>
              <a:rPr lang="en-US" sz="1600" dirty="0">
                <a:latin typeface="Courier New" panose="02070309020205020404" pitchFamily="49" charset="0"/>
                <a:cs typeface="Courier New" panose="02070309020205020404" pitchFamily="49" charset="0"/>
              </a:rPr>
              <a:t>=c(32.5, 46.6),</a:t>
            </a:r>
          </a:p>
          <a:p>
            <a:pPr>
              <a:spcBef>
                <a:spcPts val="0"/>
              </a:spcBef>
            </a:pPr>
            <a:r>
              <a:rPr lang="en-US" sz="1600" dirty="0" err="1">
                <a:solidFill>
                  <a:schemeClr val="bg1"/>
                </a:solidFill>
                <a:latin typeface="Courier New" panose="02070309020205020404" pitchFamily="49" charset="0"/>
                <a:cs typeface="Courier New" panose="02070309020205020404" pitchFamily="49" charset="0"/>
              </a:rPr>
              <a:t>aaaaa</a:t>
            </a:r>
            <a:r>
              <a:rPr lang="en-US" sz="1600" dirty="0" err="1">
                <a:latin typeface="Courier New" panose="02070309020205020404" pitchFamily="49" charset="0"/>
                <a:cs typeface="Courier New" panose="02070309020205020404" pitchFamily="49" charset="0"/>
              </a:rPr>
              <a:t>xlim</a:t>
            </a:r>
            <a:r>
              <a:rPr lang="en-US" sz="1600" dirty="0">
                <a:latin typeface="Courier New" panose="02070309020205020404" pitchFamily="49" charset="0"/>
                <a:cs typeface="Courier New" panose="02070309020205020404" pitchFamily="49" charset="0"/>
              </a:rPr>
              <a:t>=c(-117.1, -124.9),</a:t>
            </a:r>
          </a:p>
          <a:p>
            <a:pPr>
              <a:spcBef>
                <a:spcPts val="0"/>
              </a:spcBef>
            </a:pPr>
            <a:r>
              <a:rPr lang="en-US" sz="1600" dirty="0" err="1">
                <a:solidFill>
                  <a:schemeClr val="bg1"/>
                </a:solidFill>
                <a:latin typeface="Courier New" panose="02070309020205020404" pitchFamily="49" charset="0"/>
                <a:cs typeface="Courier New" panose="02070309020205020404" pitchFamily="49" charset="0"/>
              </a:rPr>
              <a:t>aaaaa</a:t>
            </a:r>
            <a:r>
              <a:rPr lang="en-US" sz="1600" dirty="0" err="1">
                <a:latin typeface="Courier New" panose="02070309020205020404" pitchFamily="49" charset="0"/>
                <a:cs typeface="Courier New" panose="02070309020205020404" pitchFamily="49" charset="0"/>
              </a:rPr>
              <a:t>xlab</a:t>
            </a:r>
            <a:r>
              <a:rPr lang="en-US" sz="1600" dirty="0">
                <a:latin typeface="Courier New" panose="02070309020205020404" pitchFamily="49" charset="0"/>
                <a:cs typeface="Courier New" panose="02070309020205020404" pitchFamily="49" charset="0"/>
              </a:rPr>
              <a:t>="Longitude (degrees)", </a:t>
            </a:r>
            <a:r>
              <a:rPr lang="en-US" sz="1600" dirty="0" err="1">
                <a:solidFill>
                  <a:schemeClr val="bg1"/>
                </a:solidFill>
                <a:latin typeface="Courier New" panose="02070309020205020404" pitchFamily="49" charset="0"/>
                <a:cs typeface="Courier New" panose="02070309020205020404" pitchFamily="49" charset="0"/>
              </a:rPr>
              <a:t>aaaaa</a:t>
            </a:r>
            <a:r>
              <a:rPr lang="en-US" sz="1600" dirty="0" err="1">
                <a:latin typeface="Courier New" panose="02070309020205020404" pitchFamily="49" charset="0"/>
                <a:cs typeface="Courier New" panose="02070309020205020404" pitchFamily="49" charset="0"/>
              </a:rPr>
              <a:t>ylab</a:t>
            </a:r>
            <a:r>
              <a:rPr lang="en-US" sz="1600" dirty="0">
                <a:latin typeface="Courier New" panose="02070309020205020404" pitchFamily="49" charset="0"/>
                <a:cs typeface="Courier New" panose="02070309020205020404" pitchFamily="49" charset="0"/>
              </a:rPr>
              <a:t>="Latitude (degrees)”</a:t>
            </a:r>
          </a:p>
          <a:p>
            <a:pPr>
              <a:spcBef>
                <a:spcPts val="0"/>
              </a:spcBef>
            </a:pPr>
            <a:r>
              <a:rPr lang="en-US" sz="1600" dirty="0" err="1">
                <a:solidFill>
                  <a:schemeClr val="bg1"/>
                </a:solidFill>
                <a:latin typeface="Courier New" panose="02070309020205020404" pitchFamily="49" charset="0"/>
                <a:cs typeface="Courier New" panose="02070309020205020404" pitchFamily="49" charset="0"/>
              </a:rPr>
              <a:t>aaaaa</a:t>
            </a:r>
            <a:r>
              <a:rPr lang="en-US" sz="1600" dirty="0" err="1">
                <a:latin typeface="Courier New" panose="02070309020205020404" pitchFamily="49" charset="0"/>
                <a:cs typeface="Courier New" panose="02070309020205020404" pitchFamily="49" charset="0"/>
              </a:rPr>
              <a:t>cex.lab</a:t>
            </a:r>
            <a:r>
              <a:rPr lang="en-US" sz="1600" dirty="0">
                <a:latin typeface="Courier New" panose="02070309020205020404" pitchFamily="49" charset="0"/>
                <a:cs typeface="Courier New" panose="02070309020205020404" pitchFamily="49" charset="0"/>
              </a:rPr>
              <a:t>=1.25,</a:t>
            </a:r>
          </a:p>
          <a:p>
            <a:pPr>
              <a:spcBef>
                <a:spcPts val="0"/>
              </a:spcBef>
            </a:pPr>
            <a:r>
              <a:rPr lang="en-US" sz="1600" dirty="0" err="1">
                <a:solidFill>
                  <a:schemeClr val="bg1"/>
                </a:solidFill>
                <a:latin typeface="Courier New" panose="02070309020205020404" pitchFamily="49" charset="0"/>
                <a:cs typeface="Courier New" panose="02070309020205020404" pitchFamily="49" charset="0"/>
              </a:rPr>
              <a:t>aaaaa</a:t>
            </a:r>
            <a:r>
              <a:rPr lang="en-US" sz="1600" dirty="0" err="1">
                <a:latin typeface="Courier New" panose="02070309020205020404" pitchFamily="49" charset="0"/>
                <a:cs typeface="Courier New" panose="02070309020205020404" pitchFamily="49" charset="0"/>
              </a:rPr>
              <a:t>las</a:t>
            </a:r>
            <a:r>
              <a:rPr lang="en-US" sz="1600" dirty="0">
                <a:latin typeface="Courier New" panose="02070309020205020404" pitchFamily="49" charset="0"/>
                <a:cs typeface="Courier New" panose="02070309020205020404" pitchFamily="49" charset="0"/>
              </a:rPr>
              <a:t>=1,</a:t>
            </a:r>
          </a:p>
          <a:p>
            <a:pPr>
              <a:spcBef>
                <a:spcPts val="0"/>
              </a:spcBef>
            </a:pPr>
            <a:r>
              <a:rPr lang="en-US" sz="1600" dirty="0" err="1">
                <a:solidFill>
                  <a:schemeClr val="bg1"/>
                </a:solidFill>
                <a:latin typeface="Courier New" panose="02070309020205020404" pitchFamily="49" charset="0"/>
                <a:cs typeface="Courier New" panose="02070309020205020404" pitchFamily="49" charset="0"/>
              </a:rPr>
              <a:t>aaaaa</a:t>
            </a:r>
            <a:r>
              <a:rPr lang="en-US" sz="1600" dirty="0" err="1">
                <a:latin typeface="Courier New" panose="02070309020205020404" pitchFamily="49" charset="0"/>
                <a:cs typeface="Courier New" panose="02070309020205020404" pitchFamily="49" charset="0"/>
              </a:rPr>
              <a:t>pch</a:t>
            </a:r>
            <a:r>
              <a:rPr lang="en-US" sz="1600" dirty="0">
                <a:latin typeface="Courier New" panose="02070309020205020404" pitchFamily="49" charset="0"/>
                <a:cs typeface="Courier New" panose="02070309020205020404" pitchFamily="49" charset="0"/>
              </a:rPr>
              <a:t>=21, </a:t>
            </a:r>
            <a:r>
              <a:rPr lang="en-US" sz="1600" dirty="0" err="1">
                <a:latin typeface="Courier New" panose="02070309020205020404" pitchFamily="49" charset="0"/>
                <a:cs typeface="Courier New" panose="02070309020205020404" pitchFamily="49" charset="0"/>
              </a:rPr>
              <a:t>bg</a:t>
            </a:r>
            <a:r>
              <a:rPr lang="en-US" sz="1600" dirty="0">
                <a:latin typeface="Courier New" panose="02070309020205020404" pitchFamily="49" charset="0"/>
                <a:cs typeface="Courier New" panose="02070309020205020404" pitchFamily="49" charset="0"/>
              </a:rPr>
              <a:t>="gray”,</a:t>
            </a:r>
          </a:p>
          <a:p>
            <a:pPr>
              <a:spcBef>
                <a:spcPts val="0"/>
              </a:spcBef>
            </a:pPr>
            <a:r>
              <a:rPr lang="en-US" sz="1600" dirty="0" err="1">
                <a:solidFill>
                  <a:schemeClr val="bg1"/>
                </a:solidFill>
                <a:latin typeface="Courier New" panose="02070309020205020404" pitchFamily="49" charset="0"/>
                <a:cs typeface="Courier New" panose="02070309020205020404" pitchFamily="49" charset="0"/>
              </a:rPr>
              <a:t>aaaaa</a:t>
            </a:r>
            <a:r>
              <a:rPr lang="en-US" sz="1600" dirty="0" err="1">
                <a:latin typeface="Courier New" panose="02070309020205020404" pitchFamily="49" charset="0"/>
                <a:cs typeface="Courier New" panose="02070309020205020404" pitchFamily="49" charset="0"/>
              </a:rPr>
              <a:t>cex</a:t>
            </a:r>
            <a:r>
              <a:rPr lang="en-US" sz="1600" dirty="0">
                <a:latin typeface="Courier New" panose="02070309020205020404" pitchFamily="49" charset="0"/>
                <a:cs typeface="Courier New" panose="02070309020205020404" pitchFamily="49" charset="0"/>
              </a:rPr>
              <a:t>=2.5,</a:t>
            </a:r>
          </a:p>
          <a:p>
            <a:pPr>
              <a:spcBef>
                <a:spcPts val="0"/>
              </a:spcBef>
            </a:pPr>
            <a:r>
              <a:rPr lang="en-US" sz="1600" dirty="0" err="1">
                <a:solidFill>
                  <a:schemeClr val="bg1"/>
                </a:solidFill>
                <a:latin typeface="Courier New" panose="02070309020205020404" pitchFamily="49" charset="0"/>
                <a:cs typeface="Courier New" panose="02070309020205020404" pitchFamily="49" charset="0"/>
              </a:rPr>
              <a:t>aaaaa</a:t>
            </a:r>
            <a:r>
              <a:rPr lang="en-US" sz="1600" dirty="0" err="1">
                <a:latin typeface="Courier New" panose="02070309020205020404" pitchFamily="49" charset="0"/>
                <a:cs typeface="Courier New" panose="02070309020205020404" pitchFamily="49" charset="0"/>
              </a:rPr>
              <a:t>lwd</a:t>
            </a:r>
            <a:r>
              <a:rPr lang="en-US" sz="1600" dirty="0">
                <a:latin typeface="Courier New" panose="02070309020205020404" pitchFamily="49" charset="0"/>
                <a:cs typeface="Courier New" panose="02070309020205020404" pitchFamily="49" charset="0"/>
              </a:rPr>
              <a:t>=1.5)</a:t>
            </a:r>
          </a:p>
          <a:p>
            <a:pPr>
              <a:spcBef>
                <a:spcPts val="600"/>
              </a:spcBef>
            </a:pPr>
            <a:r>
              <a:rPr lang="en-US" sz="1600" dirty="0" err="1">
                <a:solidFill>
                  <a:schemeClr val="bg1"/>
                </a:solidFill>
                <a:latin typeface="Courier New" panose="02070309020205020404" pitchFamily="49" charset="0"/>
                <a:cs typeface="Courier New" panose="02070309020205020404" pitchFamily="49" charset="0"/>
              </a:rPr>
              <a:t>aaaaa</a:t>
            </a:r>
            <a:r>
              <a:rPr lang="en-US" sz="1600" dirty="0">
                <a:latin typeface="Courier New" panose="02070309020205020404" pitchFamily="49" charset="0"/>
                <a:cs typeface="Courier New" panose="02070309020205020404" pitchFamily="49" charset="0"/>
              </a:rPr>
              <a:t>; box(</a:t>
            </a:r>
            <a:r>
              <a:rPr lang="en-US" sz="1600" dirty="0" err="1">
                <a:latin typeface="Courier New" panose="02070309020205020404" pitchFamily="49" charset="0"/>
                <a:cs typeface="Courier New" panose="02070309020205020404" pitchFamily="49" charset="0"/>
              </a:rPr>
              <a:t>lwd</a:t>
            </a:r>
            <a:r>
              <a:rPr lang="en-US" sz="1600" dirty="0">
                <a:latin typeface="Courier New" panose="02070309020205020404" pitchFamily="49" charset="0"/>
                <a:cs typeface="Courier New" panose="02070309020205020404" pitchFamily="49" charset="0"/>
              </a:rPr>
              <a:t>=2</a:t>
            </a:r>
            <a:r>
              <a:rPr lang="en-US" sz="1800"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2623603760"/>
      </p:ext>
    </p:extLst>
  </p:cSld>
  <p:clrMapOvr>
    <a:masterClrMapping/>
  </p:clrMapOvr>
  <mc:AlternateContent xmlns:mc="http://schemas.openxmlformats.org/markup-compatibility/2006" xmlns:p14="http://schemas.microsoft.com/office/powerpoint/2010/main">
    <mc:Choice Requires="p14">
      <p:transition p14:dur="200" advClick="0" advTm="200">
        <p:fade/>
      </p:transition>
    </mc:Choice>
    <mc:Fallback xmlns="">
      <p:transition advClick="0" advTm="200">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E2A68D-0C98-C444-8404-744BD1CC9F49}"/>
              </a:ext>
            </a:extLst>
          </p:cNvPr>
          <p:cNvSpPr>
            <a:spLocks noGrp="1"/>
          </p:cNvSpPr>
          <p:nvPr>
            <p:ph type="title"/>
          </p:nvPr>
        </p:nvSpPr>
        <p:spPr>
          <a:xfrm>
            <a:off x="509954" y="22232"/>
            <a:ext cx="11172092" cy="1325563"/>
          </a:xfrm>
        </p:spPr>
        <p:txBody>
          <a:bodyPr/>
          <a:lstStyle/>
          <a:p>
            <a:r>
              <a:rPr lang="en-US" dirty="0">
                <a:latin typeface="DengXian Light" panose="02010600030101010101" pitchFamily="2" charset="-122"/>
                <a:ea typeface="DengXian Light" panose="02010600030101010101" pitchFamily="2" charset="-122"/>
              </a:rPr>
              <a:t>Plotting in R</a:t>
            </a:r>
          </a:p>
        </p:txBody>
      </p:sp>
      <p:pic>
        <p:nvPicPr>
          <p:cNvPr id="5" name="Picture 4">
            <a:extLst>
              <a:ext uri="{FF2B5EF4-FFF2-40B4-BE49-F238E27FC236}">
                <a16:creationId xmlns:a16="http://schemas.microsoft.com/office/drawing/2014/main" id="{94017BEB-2781-1946-8FAA-CF5ABFC53159}"/>
              </a:ext>
            </a:extLst>
          </p:cNvPr>
          <p:cNvPicPr>
            <a:picLocks noChangeAspect="1"/>
          </p:cNvPicPr>
          <p:nvPr/>
        </p:nvPicPr>
        <p:blipFill>
          <a:blip r:embed="rId3"/>
          <a:srcRect/>
          <a:stretch/>
        </p:blipFill>
        <p:spPr>
          <a:xfrm>
            <a:off x="6068207" y="-36153"/>
            <a:ext cx="6126480" cy="6126480"/>
          </a:xfrm>
          <a:prstGeom prst="rect">
            <a:avLst/>
          </a:prstGeom>
        </p:spPr>
      </p:pic>
      <p:sp>
        <p:nvSpPr>
          <p:cNvPr id="6" name="Title 1">
            <a:extLst>
              <a:ext uri="{FF2B5EF4-FFF2-40B4-BE49-F238E27FC236}">
                <a16:creationId xmlns:a16="http://schemas.microsoft.com/office/drawing/2014/main" id="{37002387-CF65-F547-B26B-63498529E372}"/>
              </a:ext>
            </a:extLst>
          </p:cNvPr>
          <p:cNvSpPr txBox="1">
            <a:spLocks/>
          </p:cNvSpPr>
          <p:nvPr/>
        </p:nvSpPr>
        <p:spPr>
          <a:xfrm>
            <a:off x="509954" y="1183162"/>
            <a:ext cx="4868870" cy="1761744"/>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600"/>
              </a:spcBef>
              <a:spcAft>
                <a:spcPts val="600"/>
              </a:spcAft>
            </a:pPr>
            <a:r>
              <a:rPr lang="en-US" sz="2000" dirty="0">
                <a:latin typeface="Courier New" panose="02070309020205020404" pitchFamily="49" charset="0"/>
                <a:cs typeface="Courier New" panose="02070309020205020404" pitchFamily="49" charset="0"/>
              </a:rPr>
              <a:t>v1.1: </a:t>
            </a:r>
            <a:r>
              <a:rPr lang="en-US" sz="2000" dirty="0" err="1">
                <a:latin typeface="Courier New" panose="02070309020205020404" pitchFamily="49" charset="0"/>
                <a:cs typeface="Courier New" panose="02070309020205020404" pitchFamily="49" charset="0"/>
              </a:rPr>
              <a:t>Colors&amp;Shapes</a:t>
            </a:r>
            <a:r>
              <a:rPr lang="en-US" sz="2000" dirty="0">
                <a:latin typeface="Courier New" panose="02070309020205020404" pitchFamily="49" charset="0"/>
                <a:cs typeface="Courier New" panose="02070309020205020404" pitchFamily="49" charset="0"/>
              </a:rPr>
              <a:t>(w/Format)</a:t>
            </a:r>
          </a:p>
        </p:txBody>
      </p:sp>
      <p:sp>
        <p:nvSpPr>
          <p:cNvPr id="7" name="Title 1">
            <a:extLst>
              <a:ext uri="{FF2B5EF4-FFF2-40B4-BE49-F238E27FC236}">
                <a16:creationId xmlns:a16="http://schemas.microsoft.com/office/drawing/2014/main" id="{CFD90FD1-C776-A443-B17B-F1361291CCE4}"/>
              </a:ext>
            </a:extLst>
          </p:cNvPr>
          <p:cNvSpPr txBox="1">
            <a:spLocks/>
          </p:cNvSpPr>
          <p:nvPr/>
        </p:nvSpPr>
        <p:spPr>
          <a:xfrm>
            <a:off x="684903" y="1871293"/>
            <a:ext cx="5598456" cy="446908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600"/>
              </a:spcBef>
              <a:spcAft>
                <a:spcPts val="600"/>
              </a:spcAft>
            </a:pPr>
            <a:r>
              <a:rPr lang="en-US" sz="1800" dirty="0">
                <a:latin typeface="Courier New" panose="02070309020205020404" pitchFamily="49" charset="0"/>
                <a:cs typeface="Courier New" panose="02070309020205020404" pitchFamily="49" charset="0"/>
              </a:rPr>
              <a:t>quartz(height=6, width=6)</a:t>
            </a:r>
          </a:p>
          <a:p>
            <a:pPr>
              <a:spcBef>
                <a:spcPts val="600"/>
              </a:spcBef>
              <a:spcAft>
                <a:spcPts val="600"/>
              </a:spcAft>
            </a:pPr>
            <a:r>
              <a:rPr lang="en-US" sz="1800" dirty="0">
                <a:latin typeface="Courier New" panose="02070309020205020404" pitchFamily="49" charset="0"/>
                <a:cs typeface="Courier New" panose="02070309020205020404" pitchFamily="49" charset="0"/>
              </a:rPr>
              <a:t>par(mar=c(5,5,1,1))</a:t>
            </a:r>
          </a:p>
          <a:p>
            <a:pPr>
              <a:spcBef>
                <a:spcPts val="600"/>
              </a:spcBef>
            </a:pPr>
            <a:r>
              <a:rPr lang="en-US" sz="1800" dirty="0">
                <a:latin typeface="Courier New" panose="02070309020205020404" pitchFamily="49" charset="0"/>
                <a:cs typeface="Courier New" panose="02070309020205020404" pitchFamily="49" charset="0"/>
              </a:rPr>
              <a:t>plot(</a:t>
            </a:r>
            <a:r>
              <a:rPr lang="en-US" sz="1400" dirty="0" err="1">
                <a:latin typeface="Courier New" panose="02070309020205020404" pitchFamily="49" charset="0"/>
                <a:cs typeface="Courier New" panose="02070309020205020404" pitchFamily="49" charset="0"/>
              </a:rPr>
              <a:t>as.numeric</a:t>
            </a:r>
            <a:r>
              <a:rPr lang="en-US" sz="1400" dirty="0">
                <a:latin typeface="Courier New" panose="02070309020205020404" pitchFamily="49" charset="0"/>
                <a:cs typeface="Courier New" panose="02070309020205020404" pitchFamily="49" charset="0"/>
              </a:rPr>
              <a:t>(</a:t>
            </a:r>
            <a:r>
              <a:rPr lang="en-US" sz="1400" dirty="0" err="1">
                <a:latin typeface="Courier New" panose="02070309020205020404" pitchFamily="49" charset="0"/>
                <a:cs typeface="Courier New" panose="02070309020205020404" pitchFamily="49" charset="0"/>
              </a:rPr>
              <a:t>map_matrix</a:t>
            </a:r>
            <a:r>
              <a:rPr lang="en-US" sz="1400" dirty="0">
                <a:latin typeface="Courier New" panose="02070309020205020404" pitchFamily="49" charset="0"/>
                <a:cs typeface="Courier New" panose="02070309020205020404" pitchFamily="49" charset="0"/>
              </a:rPr>
              <a:t>[,4]), </a:t>
            </a:r>
            <a:r>
              <a:rPr lang="en-US" sz="1400" dirty="0" err="1">
                <a:solidFill>
                  <a:schemeClr val="bg1"/>
                </a:solidFill>
                <a:latin typeface="Courier New" panose="02070309020205020404" pitchFamily="49" charset="0"/>
                <a:cs typeface="Courier New" panose="02070309020205020404" pitchFamily="49" charset="0"/>
              </a:rPr>
              <a:t>aaaaa</a:t>
            </a:r>
            <a:r>
              <a:rPr lang="en-US" sz="1400" dirty="0" err="1">
                <a:latin typeface="Courier New" panose="02070309020205020404" pitchFamily="49" charset="0"/>
                <a:cs typeface="Courier New" panose="02070309020205020404" pitchFamily="49" charset="0"/>
              </a:rPr>
              <a:t>as.numeric</a:t>
            </a:r>
            <a:r>
              <a:rPr lang="en-US" sz="1400" dirty="0">
                <a:latin typeface="Courier New" panose="02070309020205020404" pitchFamily="49" charset="0"/>
                <a:cs typeface="Courier New" panose="02070309020205020404" pitchFamily="49" charset="0"/>
              </a:rPr>
              <a:t>(</a:t>
            </a:r>
            <a:r>
              <a:rPr lang="en-US" sz="1400" dirty="0" err="1">
                <a:latin typeface="Courier New" panose="02070309020205020404" pitchFamily="49" charset="0"/>
                <a:cs typeface="Courier New" panose="02070309020205020404" pitchFamily="49" charset="0"/>
              </a:rPr>
              <a:t>map_matrix</a:t>
            </a:r>
            <a:r>
              <a:rPr lang="en-US" sz="1400" dirty="0">
                <a:latin typeface="Courier New" panose="02070309020205020404" pitchFamily="49" charset="0"/>
                <a:cs typeface="Courier New" panose="02070309020205020404" pitchFamily="49" charset="0"/>
              </a:rPr>
              <a:t>[,3]),</a:t>
            </a:r>
          </a:p>
          <a:p>
            <a:pPr>
              <a:spcBef>
                <a:spcPts val="600"/>
              </a:spcBef>
            </a:pPr>
            <a:r>
              <a:rPr lang="en-US" sz="1400" dirty="0" err="1">
                <a:solidFill>
                  <a:schemeClr val="bg1"/>
                </a:solidFill>
                <a:latin typeface="Courier New" panose="02070309020205020404" pitchFamily="49" charset="0"/>
                <a:cs typeface="Courier New" panose="02070309020205020404" pitchFamily="49" charset="0"/>
              </a:rPr>
              <a:t>aaaaa</a:t>
            </a:r>
            <a:r>
              <a:rPr lang="en-US" sz="1400" dirty="0" err="1">
                <a:latin typeface="Courier New" panose="02070309020205020404" pitchFamily="49" charset="0"/>
                <a:cs typeface="Courier New" panose="02070309020205020404" pitchFamily="49" charset="0"/>
              </a:rPr>
              <a:t>ylim</a:t>
            </a:r>
            <a:r>
              <a:rPr lang="en-US" sz="1400" dirty="0">
                <a:latin typeface="Courier New" panose="02070309020205020404" pitchFamily="49" charset="0"/>
                <a:cs typeface="Courier New" panose="02070309020205020404" pitchFamily="49" charset="0"/>
              </a:rPr>
              <a:t>=c(32.5, 46.6),</a:t>
            </a:r>
          </a:p>
          <a:p>
            <a:pPr>
              <a:spcBef>
                <a:spcPts val="0"/>
              </a:spcBef>
            </a:pPr>
            <a:r>
              <a:rPr lang="en-US" sz="1400" dirty="0" err="1">
                <a:solidFill>
                  <a:schemeClr val="bg1"/>
                </a:solidFill>
                <a:latin typeface="Courier New" panose="02070309020205020404" pitchFamily="49" charset="0"/>
                <a:cs typeface="Courier New" panose="02070309020205020404" pitchFamily="49" charset="0"/>
              </a:rPr>
              <a:t>aaaaa</a:t>
            </a:r>
            <a:r>
              <a:rPr lang="en-US" sz="1400" dirty="0" err="1">
                <a:latin typeface="Courier New" panose="02070309020205020404" pitchFamily="49" charset="0"/>
                <a:cs typeface="Courier New" panose="02070309020205020404" pitchFamily="49" charset="0"/>
              </a:rPr>
              <a:t>xlim</a:t>
            </a:r>
            <a:r>
              <a:rPr lang="en-US" sz="1400" dirty="0">
                <a:latin typeface="Courier New" panose="02070309020205020404" pitchFamily="49" charset="0"/>
                <a:cs typeface="Courier New" panose="02070309020205020404" pitchFamily="49" charset="0"/>
              </a:rPr>
              <a:t>=c(-117.1, -124.9),</a:t>
            </a:r>
          </a:p>
          <a:p>
            <a:pPr>
              <a:spcBef>
                <a:spcPts val="0"/>
              </a:spcBef>
            </a:pPr>
            <a:r>
              <a:rPr lang="en-US" sz="1400" dirty="0" err="1">
                <a:solidFill>
                  <a:schemeClr val="bg1"/>
                </a:solidFill>
                <a:latin typeface="Courier New" panose="02070309020205020404" pitchFamily="49" charset="0"/>
                <a:cs typeface="Courier New" panose="02070309020205020404" pitchFamily="49" charset="0"/>
              </a:rPr>
              <a:t>aaaaa</a:t>
            </a:r>
            <a:r>
              <a:rPr lang="en-US" sz="1400" dirty="0" err="1">
                <a:latin typeface="Courier New" panose="02070309020205020404" pitchFamily="49" charset="0"/>
                <a:cs typeface="Courier New" panose="02070309020205020404" pitchFamily="49" charset="0"/>
              </a:rPr>
              <a:t>xlab</a:t>
            </a:r>
            <a:r>
              <a:rPr lang="en-US" sz="1400" dirty="0">
                <a:latin typeface="Courier New" panose="02070309020205020404" pitchFamily="49" charset="0"/>
                <a:cs typeface="Courier New" panose="02070309020205020404" pitchFamily="49" charset="0"/>
              </a:rPr>
              <a:t>="Longitude (degrees)", </a:t>
            </a:r>
            <a:r>
              <a:rPr lang="en-US" sz="1400" dirty="0" err="1">
                <a:solidFill>
                  <a:schemeClr val="bg1"/>
                </a:solidFill>
                <a:latin typeface="Courier New" panose="02070309020205020404" pitchFamily="49" charset="0"/>
                <a:cs typeface="Courier New" panose="02070309020205020404" pitchFamily="49" charset="0"/>
              </a:rPr>
              <a:t>aaaaa</a:t>
            </a:r>
            <a:r>
              <a:rPr lang="en-US" sz="1400" dirty="0" err="1">
                <a:latin typeface="Courier New" panose="02070309020205020404" pitchFamily="49" charset="0"/>
                <a:cs typeface="Courier New" panose="02070309020205020404" pitchFamily="49" charset="0"/>
              </a:rPr>
              <a:t>ylab</a:t>
            </a:r>
            <a:r>
              <a:rPr lang="en-US" sz="1400" dirty="0">
                <a:latin typeface="Courier New" panose="02070309020205020404" pitchFamily="49" charset="0"/>
                <a:cs typeface="Courier New" panose="02070309020205020404" pitchFamily="49" charset="0"/>
              </a:rPr>
              <a:t>="Latitude (degrees)”</a:t>
            </a:r>
          </a:p>
          <a:p>
            <a:pPr>
              <a:spcBef>
                <a:spcPts val="0"/>
              </a:spcBef>
            </a:pPr>
            <a:r>
              <a:rPr lang="en-US" sz="1400" dirty="0" err="1">
                <a:solidFill>
                  <a:schemeClr val="bg1"/>
                </a:solidFill>
                <a:latin typeface="Courier New" panose="02070309020205020404" pitchFamily="49" charset="0"/>
                <a:cs typeface="Courier New" panose="02070309020205020404" pitchFamily="49" charset="0"/>
              </a:rPr>
              <a:t>aaaaa</a:t>
            </a:r>
            <a:r>
              <a:rPr lang="en-US" sz="1400" dirty="0" err="1">
                <a:latin typeface="Courier New" panose="02070309020205020404" pitchFamily="49" charset="0"/>
                <a:cs typeface="Courier New" panose="02070309020205020404" pitchFamily="49" charset="0"/>
              </a:rPr>
              <a:t>cex.lab</a:t>
            </a:r>
            <a:r>
              <a:rPr lang="en-US" sz="1400" dirty="0">
                <a:latin typeface="Courier New" panose="02070309020205020404" pitchFamily="49" charset="0"/>
                <a:cs typeface="Courier New" panose="02070309020205020404" pitchFamily="49" charset="0"/>
              </a:rPr>
              <a:t>=1.25,</a:t>
            </a:r>
          </a:p>
          <a:p>
            <a:pPr>
              <a:spcBef>
                <a:spcPts val="0"/>
              </a:spcBef>
            </a:pPr>
            <a:r>
              <a:rPr lang="en-US" sz="1400" dirty="0" err="1">
                <a:solidFill>
                  <a:schemeClr val="bg1"/>
                </a:solidFill>
                <a:latin typeface="Courier New" panose="02070309020205020404" pitchFamily="49" charset="0"/>
                <a:cs typeface="Courier New" panose="02070309020205020404" pitchFamily="49" charset="0"/>
              </a:rPr>
              <a:t>aaaaa</a:t>
            </a:r>
            <a:r>
              <a:rPr lang="en-US" sz="1400" dirty="0" err="1">
                <a:latin typeface="Courier New" panose="02070309020205020404" pitchFamily="49" charset="0"/>
                <a:cs typeface="Courier New" panose="02070309020205020404" pitchFamily="49" charset="0"/>
              </a:rPr>
              <a:t>las</a:t>
            </a:r>
            <a:r>
              <a:rPr lang="en-US" sz="1400" dirty="0">
                <a:latin typeface="Courier New" panose="02070309020205020404" pitchFamily="49" charset="0"/>
                <a:cs typeface="Courier New" panose="02070309020205020404" pitchFamily="49" charset="0"/>
              </a:rPr>
              <a:t>=1,</a:t>
            </a:r>
          </a:p>
          <a:p>
            <a:pPr>
              <a:spcBef>
                <a:spcPts val="0"/>
              </a:spcBef>
            </a:pPr>
            <a:r>
              <a:rPr lang="en-US" sz="1400" dirty="0" err="1">
                <a:solidFill>
                  <a:schemeClr val="bg1"/>
                </a:solidFill>
                <a:latin typeface="Courier New" panose="02070309020205020404" pitchFamily="49" charset="0"/>
                <a:cs typeface="Courier New" panose="02070309020205020404" pitchFamily="49" charset="0"/>
              </a:rPr>
              <a:t>aaaaa</a:t>
            </a:r>
            <a:r>
              <a:rPr lang="en-US" sz="1400" dirty="0" err="1">
                <a:latin typeface="Courier New" panose="02070309020205020404" pitchFamily="49" charset="0"/>
                <a:cs typeface="Courier New" panose="02070309020205020404" pitchFamily="49" charset="0"/>
              </a:rPr>
              <a:t>pch</a:t>
            </a:r>
            <a:r>
              <a:rPr lang="en-US" sz="1400" dirty="0">
                <a:latin typeface="Courier New" panose="02070309020205020404" pitchFamily="49" charset="0"/>
                <a:cs typeface="Courier New" panose="02070309020205020404" pitchFamily="49" charset="0"/>
              </a:rPr>
              <a:t>=21, </a:t>
            </a:r>
            <a:r>
              <a:rPr lang="en-US" sz="1400" dirty="0" err="1">
                <a:latin typeface="Courier New" panose="02070309020205020404" pitchFamily="49" charset="0"/>
                <a:cs typeface="Courier New" panose="02070309020205020404" pitchFamily="49" charset="0"/>
              </a:rPr>
              <a:t>bg</a:t>
            </a:r>
            <a:r>
              <a:rPr lang="en-US" sz="1400" dirty="0">
                <a:latin typeface="Courier New" panose="02070309020205020404" pitchFamily="49" charset="0"/>
                <a:cs typeface="Courier New" panose="02070309020205020404" pitchFamily="49" charset="0"/>
              </a:rPr>
              <a:t>="gray”,</a:t>
            </a:r>
          </a:p>
          <a:p>
            <a:pPr>
              <a:spcBef>
                <a:spcPts val="0"/>
              </a:spcBef>
            </a:pPr>
            <a:r>
              <a:rPr lang="en-US" sz="1400" dirty="0" err="1">
                <a:solidFill>
                  <a:schemeClr val="bg1"/>
                </a:solidFill>
                <a:latin typeface="Courier New" panose="02070309020205020404" pitchFamily="49" charset="0"/>
                <a:cs typeface="Courier New" panose="02070309020205020404" pitchFamily="49" charset="0"/>
              </a:rPr>
              <a:t>aaaaa</a:t>
            </a:r>
            <a:r>
              <a:rPr lang="en-US" sz="1400" dirty="0" err="1">
                <a:latin typeface="Courier New" panose="02070309020205020404" pitchFamily="49" charset="0"/>
                <a:cs typeface="Courier New" panose="02070309020205020404" pitchFamily="49" charset="0"/>
              </a:rPr>
              <a:t>cex</a:t>
            </a:r>
            <a:r>
              <a:rPr lang="en-US" sz="1400" dirty="0">
                <a:latin typeface="Courier New" panose="02070309020205020404" pitchFamily="49" charset="0"/>
                <a:cs typeface="Courier New" panose="02070309020205020404" pitchFamily="49" charset="0"/>
              </a:rPr>
              <a:t>=2.5,</a:t>
            </a:r>
          </a:p>
          <a:p>
            <a:pPr>
              <a:spcBef>
                <a:spcPts val="0"/>
              </a:spcBef>
            </a:pPr>
            <a:r>
              <a:rPr lang="en-US" sz="1400" dirty="0" err="1">
                <a:solidFill>
                  <a:schemeClr val="bg1"/>
                </a:solidFill>
                <a:latin typeface="Courier New" panose="02070309020205020404" pitchFamily="49" charset="0"/>
                <a:cs typeface="Courier New" panose="02070309020205020404" pitchFamily="49" charset="0"/>
              </a:rPr>
              <a:t>aaaaa</a:t>
            </a:r>
            <a:r>
              <a:rPr lang="en-US" sz="1400" dirty="0" err="1">
                <a:latin typeface="Courier New" panose="02070309020205020404" pitchFamily="49" charset="0"/>
                <a:cs typeface="Courier New" panose="02070309020205020404" pitchFamily="49" charset="0"/>
              </a:rPr>
              <a:t>lwd</a:t>
            </a:r>
            <a:r>
              <a:rPr lang="en-US" sz="1400" dirty="0">
                <a:latin typeface="Courier New" panose="02070309020205020404" pitchFamily="49" charset="0"/>
                <a:cs typeface="Courier New" panose="02070309020205020404" pitchFamily="49" charset="0"/>
              </a:rPr>
              <a:t>=1.5)</a:t>
            </a:r>
          </a:p>
          <a:p>
            <a:pPr>
              <a:spcBef>
                <a:spcPts val="600"/>
              </a:spcBef>
            </a:pPr>
            <a:r>
              <a:rPr lang="en-US" sz="1400" dirty="0" err="1">
                <a:solidFill>
                  <a:schemeClr val="bg1"/>
                </a:solidFill>
                <a:latin typeface="Courier New" panose="02070309020205020404" pitchFamily="49" charset="0"/>
                <a:cs typeface="Courier New" panose="02070309020205020404" pitchFamily="49" charset="0"/>
              </a:rPr>
              <a:t>aaaaa</a:t>
            </a:r>
            <a:r>
              <a:rPr lang="en-US" sz="1400" dirty="0">
                <a:latin typeface="Courier New" panose="02070309020205020404" pitchFamily="49" charset="0"/>
                <a:cs typeface="Courier New" panose="02070309020205020404" pitchFamily="49" charset="0"/>
              </a:rPr>
              <a:t>; box(</a:t>
            </a:r>
            <a:r>
              <a:rPr lang="en-US" sz="1400" dirty="0" err="1">
                <a:latin typeface="Courier New" panose="02070309020205020404" pitchFamily="49" charset="0"/>
                <a:cs typeface="Courier New" panose="02070309020205020404" pitchFamily="49" charset="0"/>
              </a:rPr>
              <a:t>lwd</a:t>
            </a:r>
            <a:r>
              <a:rPr lang="en-US" sz="1400" dirty="0">
                <a:latin typeface="Courier New" panose="02070309020205020404" pitchFamily="49" charset="0"/>
                <a:cs typeface="Courier New" panose="02070309020205020404" pitchFamily="49" charset="0"/>
              </a:rPr>
              <a:t>=2</a:t>
            </a:r>
            <a:r>
              <a:rPr lang="en-US" sz="1800"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3726203062"/>
      </p:ext>
    </p:extLst>
  </p:cSld>
  <p:clrMapOvr>
    <a:masterClrMapping/>
  </p:clrMapOvr>
  <mc:AlternateContent xmlns:mc="http://schemas.openxmlformats.org/markup-compatibility/2006" xmlns:p14="http://schemas.microsoft.com/office/powerpoint/2010/main">
    <mc:Choice Requires="p14">
      <p:transition p14:dur="200" advClick="0" advTm="200"/>
    </mc:Choice>
    <mc:Fallback xmlns="">
      <p:transition advClick="0" advTm="200"/>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E2A68D-0C98-C444-8404-744BD1CC9F49}"/>
              </a:ext>
            </a:extLst>
          </p:cNvPr>
          <p:cNvSpPr>
            <a:spLocks noGrp="1"/>
          </p:cNvSpPr>
          <p:nvPr>
            <p:ph type="title"/>
          </p:nvPr>
        </p:nvSpPr>
        <p:spPr>
          <a:xfrm>
            <a:off x="509954" y="22232"/>
            <a:ext cx="11172092" cy="1325563"/>
          </a:xfrm>
        </p:spPr>
        <p:txBody>
          <a:bodyPr/>
          <a:lstStyle/>
          <a:p>
            <a:r>
              <a:rPr lang="en-US" dirty="0">
                <a:latin typeface="DengXian Light" panose="02010600030101010101" pitchFamily="2" charset="-122"/>
                <a:ea typeface="DengXian Light" panose="02010600030101010101" pitchFamily="2" charset="-122"/>
              </a:rPr>
              <a:t>Plotting in R</a:t>
            </a:r>
          </a:p>
        </p:txBody>
      </p:sp>
      <p:pic>
        <p:nvPicPr>
          <p:cNvPr id="5" name="Picture 4">
            <a:extLst>
              <a:ext uri="{FF2B5EF4-FFF2-40B4-BE49-F238E27FC236}">
                <a16:creationId xmlns:a16="http://schemas.microsoft.com/office/drawing/2014/main" id="{94017BEB-2781-1946-8FAA-CF5ABFC53159}"/>
              </a:ext>
            </a:extLst>
          </p:cNvPr>
          <p:cNvPicPr>
            <a:picLocks noChangeAspect="1"/>
          </p:cNvPicPr>
          <p:nvPr/>
        </p:nvPicPr>
        <p:blipFill>
          <a:blip r:embed="rId3"/>
          <a:srcRect/>
          <a:stretch/>
        </p:blipFill>
        <p:spPr>
          <a:xfrm>
            <a:off x="6068207" y="-36153"/>
            <a:ext cx="6126480" cy="6126480"/>
          </a:xfrm>
          <a:prstGeom prst="rect">
            <a:avLst/>
          </a:prstGeom>
        </p:spPr>
      </p:pic>
      <p:sp>
        <p:nvSpPr>
          <p:cNvPr id="6" name="Title 1">
            <a:extLst>
              <a:ext uri="{FF2B5EF4-FFF2-40B4-BE49-F238E27FC236}">
                <a16:creationId xmlns:a16="http://schemas.microsoft.com/office/drawing/2014/main" id="{37002387-CF65-F547-B26B-63498529E372}"/>
              </a:ext>
            </a:extLst>
          </p:cNvPr>
          <p:cNvSpPr txBox="1">
            <a:spLocks/>
          </p:cNvSpPr>
          <p:nvPr/>
        </p:nvSpPr>
        <p:spPr>
          <a:xfrm>
            <a:off x="509954" y="1183162"/>
            <a:ext cx="4868870" cy="1761744"/>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600"/>
              </a:spcBef>
              <a:spcAft>
                <a:spcPts val="600"/>
              </a:spcAft>
            </a:pPr>
            <a:r>
              <a:rPr lang="en-US" sz="2000" dirty="0">
                <a:latin typeface="Courier New" panose="02070309020205020404" pitchFamily="49" charset="0"/>
                <a:cs typeface="Courier New" panose="02070309020205020404" pitchFamily="49" charset="0"/>
              </a:rPr>
              <a:t>v1.1: </a:t>
            </a:r>
            <a:r>
              <a:rPr lang="en-US" sz="2000" dirty="0" err="1">
                <a:latin typeface="Courier New" panose="02070309020205020404" pitchFamily="49" charset="0"/>
                <a:cs typeface="Courier New" panose="02070309020205020404" pitchFamily="49" charset="0"/>
              </a:rPr>
              <a:t>Colors&amp;Shapes</a:t>
            </a:r>
            <a:r>
              <a:rPr lang="en-US" sz="2000" dirty="0">
                <a:latin typeface="Courier New" panose="02070309020205020404" pitchFamily="49" charset="0"/>
                <a:cs typeface="Courier New" panose="02070309020205020404" pitchFamily="49" charset="0"/>
              </a:rPr>
              <a:t>(w/Format)</a:t>
            </a:r>
          </a:p>
        </p:txBody>
      </p:sp>
      <p:sp>
        <p:nvSpPr>
          <p:cNvPr id="7" name="Title 1">
            <a:extLst>
              <a:ext uri="{FF2B5EF4-FFF2-40B4-BE49-F238E27FC236}">
                <a16:creationId xmlns:a16="http://schemas.microsoft.com/office/drawing/2014/main" id="{CFD90FD1-C776-A443-B17B-F1361291CCE4}"/>
              </a:ext>
            </a:extLst>
          </p:cNvPr>
          <p:cNvSpPr txBox="1">
            <a:spLocks/>
          </p:cNvSpPr>
          <p:nvPr/>
        </p:nvSpPr>
        <p:spPr>
          <a:xfrm>
            <a:off x="684903" y="1871293"/>
            <a:ext cx="5598456" cy="446908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600"/>
              </a:spcBef>
              <a:spcAft>
                <a:spcPts val="600"/>
              </a:spcAft>
            </a:pPr>
            <a:r>
              <a:rPr lang="en-US" sz="1800" dirty="0">
                <a:latin typeface="Courier New" panose="02070309020205020404" pitchFamily="49" charset="0"/>
                <a:cs typeface="Courier New" panose="02070309020205020404" pitchFamily="49" charset="0"/>
              </a:rPr>
              <a:t>quartz(height=6, width=6)</a:t>
            </a:r>
          </a:p>
          <a:p>
            <a:pPr>
              <a:spcBef>
                <a:spcPts val="600"/>
              </a:spcBef>
              <a:spcAft>
                <a:spcPts val="600"/>
              </a:spcAft>
            </a:pPr>
            <a:r>
              <a:rPr lang="en-US" sz="1800" dirty="0">
                <a:latin typeface="Courier New" panose="02070309020205020404" pitchFamily="49" charset="0"/>
                <a:cs typeface="Courier New" panose="02070309020205020404" pitchFamily="49" charset="0"/>
              </a:rPr>
              <a:t>par(mar=c(5,5,1,1))</a:t>
            </a:r>
          </a:p>
          <a:p>
            <a:pPr>
              <a:spcBef>
                <a:spcPts val="600"/>
              </a:spcBef>
            </a:pPr>
            <a:r>
              <a:rPr lang="en-US" sz="1800" dirty="0">
                <a:latin typeface="Courier New" panose="02070309020205020404" pitchFamily="49" charset="0"/>
                <a:cs typeface="Courier New" panose="02070309020205020404" pitchFamily="49" charset="0"/>
              </a:rPr>
              <a:t>plot(</a:t>
            </a:r>
            <a:r>
              <a:rPr lang="en-US" sz="1100" dirty="0" err="1">
                <a:latin typeface="Courier New" panose="02070309020205020404" pitchFamily="49" charset="0"/>
                <a:cs typeface="Courier New" panose="02070309020205020404" pitchFamily="49" charset="0"/>
              </a:rPr>
              <a:t>as.numeric</a:t>
            </a:r>
            <a:r>
              <a:rPr lang="en-US" sz="1100" dirty="0">
                <a:latin typeface="Courier New" panose="02070309020205020404" pitchFamily="49" charset="0"/>
                <a:cs typeface="Courier New" panose="02070309020205020404" pitchFamily="49" charset="0"/>
              </a:rPr>
              <a:t>(</a:t>
            </a:r>
            <a:r>
              <a:rPr lang="en-US" sz="1100" dirty="0" err="1">
                <a:latin typeface="Courier New" panose="02070309020205020404" pitchFamily="49" charset="0"/>
                <a:cs typeface="Courier New" panose="02070309020205020404" pitchFamily="49" charset="0"/>
              </a:rPr>
              <a:t>map_matrix</a:t>
            </a:r>
            <a:r>
              <a:rPr lang="en-US" sz="1100" dirty="0">
                <a:latin typeface="Courier New" panose="02070309020205020404" pitchFamily="49" charset="0"/>
                <a:cs typeface="Courier New" panose="02070309020205020404" pitchFamily="49" charset="0"/>
              </a:rPr>
              <a:t>[,4]), </a:t>
            </a:r>
            <a:r>
              <a:rPr lang="en-US" sz="1100" dirty="0" err="1">
                <a:solidFill>
                  <a:schemeClr val="bg1"/>
                </a:solidFill>
                <a:latin typeface="Courier New" panose="02070309020205020404" pitchFamily="49" charset="0"/>
                <a:cs typeface="Courier New" panose="02070309020205020404" pitchFamily="49" charset="0"/>
              </a:rPr>
              <a:t>aaaaa</a:t>
            </a:r>
            <a:r>
              <a:rPr lang="en-US" sz="1100" dirty="0" err="1">
                <a:latin typeface="Courier New" panose="02070309020205020404" pitchFamily="49" charset="0"/>
                <a:cs typeface="Courier New" panose="02070309020205020404" pitchFamily="49" charset="0"/>
              </a:rPr>
              <a:t>as.numeric</a:t>
            </a:r>
            <a:r>
              <a:rPr lang="en-US" sz="1100" dirty="0">
                <a:latin typeface="Courier New" panose="02070309020205020404" pitchFamily="49" charset="0"/>
                <a:cs typeface="Courier New" panose="02070309020205020404" pitchFamily="49" charset="0"/>
              </a:rPr>
              <a:t>(</a:t>
            </a:r>
            <a:r>
              <a:rPr lang="en-US" sz="1100" dirty="0" err="1">
                <a:latin typeface="Courier New" panose="02070309020205020404" pitchFamily="49" charset="0"/>
                <a:cs typeface="Courier New" panose="02070309020205020404" pitchFamily="49" charset="0"/>
              </a:rPr>
              <a:t>map_matrix</a:t>
            </a:r>
            <a:r>
              <a:rPr lang="en-US" sz="1100" dirty="0">
                <a:latin typeface="Courier New" panose="02070309020205020404" pitchFamily="49" charset="0"/>
                <a:cs typeface="Courier New" panose="02070309020205020404" pitchFamily="49" charset="0"/>
              </a:rPr>
              <a:t>[,3]),</a:t>
            </a:r>
          </a:p>
          <a:p>
            <a:pPr>
              <a:spcBef>
                <a:spcPts val="600"/>
              </a:spcBef>
            </a:pPr>
            <a:r>
              <a:rPr lang="en-US" sz="1100" dirty="0" err="1">
                <a:solidFill>
                  <a:schemeClr val="bg1"/>
                </a:solidFill>
                <a:latin typeface="Courier New" panose="02070309020205020404" pitchFamily="49" charset="0"/>
                <a:cs typeface="Courier New" panose="02070309020205020404" pitchFamily="49" charset="0"/>
              </a:rPr>
              <a:t>aaaaa</a:t>
            </a:r>
            <a:r>
              <a:rPr lang="en-US" sz="1100" dirty="0" err="1">
                <a:latin typeface="Courier New" panose="02070309020205020404" pitchFamily="49" charset="0"/>
                <a:cs typeface="Courier New" panose="02070309020205020404" pitchFamily="49" charset="0"/>
              </a:rPr>
              <a:t>ylim</a:t>
            </a:r>
            <a:r>
              <a:rPr lang="en-US" sz="1100" dirty="0">
                <a:latin typeface="Courier New" panose="02070309020205020404" pitchFamily="49" charset="0"/>
                <a:cs typeface="Courier New" panose="02070309020205020404" pitchFamily="49" charset="0"/>
              </a:rPr>
              <a:t>=c(32.5, 46.6),</a:t>
            </a:r>
          </a:p>
          <a:p>
            <a:pPr>
              <a:spcBef>
                <a:spcPts val="0"/>
              </a:spcBef>
            </a:pPr>
            <a:r>
              <a:rPr lang="en-US" sz="1100" dirty="0" err="1">
                <a:solidFill>
                  <a:schemeClr val="bg1"/>
                </a:solidFill>
                <a:latin typeface="Courier New" panose="02070309020205020404" pitchFamily="49" charset="0"/>
                <a:cs typeface="Courier New" panose="02070309020205020404" pitchFamily="49" charset="0"/>
              </a:rPr>
              <a:t>aaaaa</a:t>
            </a:r>
            <a:r>
              <a:rPr lang="en-US" sz="1100" dirty="0" err="1">
                <a:latin typeface="Courier New" panose="02070309020205020404" pitchFamily="49" charset="0"/>
                <a:cs typeface="Courier New" panose="02070309020205020404" pitchFamily="49" charset="0"/>
              </a:rPr>
              <a:t>xlim</a:t>
            </a:r>
            <a:r>
              <a:rPr lang="en-US" sz="1100" dirty="0">
                <a:latin typeface="Courier New" panose="02070309020205020404" pitchFamily="49" charset="0"/>
                <a:cs typeface="Courier New" panose="02070309020205020404" pitchFamily="49" charset="0"/>
              </a:rPr>
              <a:t>=c(-117.1, -124.9),</a:t>
            </a:r>
          </a:p>
          <a:p>
            <a:pPr>
              <a:spcBef>
                <a:spcPts val="0"/>
              </a:spcBef>
            </a:pPr>
            <a:r>
              <a:rPr lang="en-US" sz="1100" dirty="0" err="1">
                <a:solidFill>
                  <a:schemeClr val="bg1"/>
                </a:solidFill>
                <a:latin typeface="Courier New" panose="02070309020205020404" pitchFamily="49" charset="0"/>
                <a:cs typeface="Courier New" panose="02070309020205020404" pitchFamily="49" charset="0"/>
              </a:rPr>
              <a:t>aaaaa</a:t>
            </a:r>
            <a:r>
              <a:rPr lang="en-US" sz="1100" dirty="0" err="1">
                <a:latin typeface="Courier New" panose="02070309020205020404" pitchFamily="49" charset="0"/>
                <a:cs typeface="Courier New" panose="02070309020205020404" pitchFamily="49" charset="0"/>
              </a:rPr>
              <a:t>xlab</a:t>
            </a:r>
            <a:r>
              <a:rPr lang="en-US" sz="1100" dirty="0">
                <a:latin typeface="Courier New" panose="02070309020205020404" pitchFamily="49" charset="0"/>
                <a:cs typeface="Courier New" panose="02070309020205020404" pitchFamily="49" charset="0"/>
              </a:rPr>
              <a:t>="Longitude (degrees)",</a:t>
            </a:r>
          </a:p>
          <a:p>
            <a:pPr>
              <a:spcBef>
                <a:spcPts val="0"/>
              </a:spcBef>
            </a:pPr>
            <a:r>
              <a:rPr lang="en-US" sz="1100" dirty="0" err="1">
                <a:solidFill>
                  <a:schemeClr val="bg1"/>
                </a:solidFill>
                <a:latin typeface="Courier New" panose="02070309020205020404" pitchFamily="49" charset="0"/>
                <a:cs typeface="Courier New" panose="02070309020205020404" pitchFamily="49" charset="0"/>
              </a:rPr>
              <a:t>aaaaa</a:t>
            </a:r>
            <a:r>
              <a:rPr lang="en-US" sz="1100" dirty="0" err="1">
                <a:latin typeface="Courier New" panose="02070309020205020404" pitchFamily="49" charset="0"/>
                <a:cs typeface="Courier New" panose="02070309020205020404" pitchFamily="49" charset="0"/>
              </a:rPr>
              <a:t>ylab</a:t>
            </a:r>
            <a:r>
              <a:rPr lang="en-US" sz="1100" dirty="0">
                <a:latin typeface="Courier New" panose="02070309020205020404" pitchFamily="49" charset="0"/>
                <a:cs typeface="Courier New" panose="02070309020205020404" pitchFamily="49" charset="0"/>
              </a:rPr>
              <a:t>="Latitude (degrees)”</a:t>
            </a:r>
          </a:p>
          <a:p>
            <a:pPr>
              <a:spcBef>
                <a:spcPts val="0"/>
              </a:spcBef>
            </a:pPr>
            <a:r>
              <a:rPr lang="en-US" sz="1100" dirty="0" err="1">
                <a:solidFill>
                  <a:schemeClr val="bg1"/>
                </a:solidFill>
                <a:latin typeface="Courier New" panose="02070309020205020404" pitchFamily="49" charset="0"/>
                <a:cs typeface="Courier New" panose="02070309020205020404" pitchFamily="49" charset="0"/>
              </a:rPr>
              <a:t>aaaaa</a:t>
            </a:r>
            <a:r>
              <a:rPr lang="en-US" sz="1100" dirty="0" err="1">
                <a:latin typeface="Courier New" panose="02070309020205020404" pitchFamily="49" charset="0"/>
                <a:cs typeface="Courier New" panose="02070309020205020404" pitchFamily="49" charset="0"/>
              </a:rPr>
              <a:t>cex.lab</a:t>
            </a:r>
            <a:r>
              <a:rPr lang="en-US" sz="1100" dirty="0">
                <a:latin typeface="Courier New" panose="02070309020205020404" pitchFamily="49" charset="0"/>
                <a:cs typeface="Courier New" panose="02070309020205020404" pitchFamily="49" charset="0"/>
              </a:rPr>
              <a:t>=1.25,</a:t>
            </a:r>
          </a:p>
          <a:p>
            <a:pPr>
              <a:spcBef>
                <a:spcPts val="0"/>
              </a:spcBef>
            </a:pPr>
            <a:r>
              <a:rPr lang="en-US" sz="1100" dirty="0" err="1">
                <a:solidFill>
                  <a:schemeClr val="bg1"/>
                </a:solidFill>
                <a:latin typeface="Courier New" panose="02070309020205020404" pitchFamily="49" charset="0"/>
                <a:cs typeface="Courier New" panose="02070309020205020404" pitchFamily="49" charset="0"/>
              </a:rPr>
              <a:t>aaaaa</a:t>
            </a:r>
            <a:r>
              <a:rPr lang="en-US" sz="1100" dirty="0" err="1">
                <a:latin typeface="Courier New" panose="02070309020205020404" pitchFamily="49" charset="0"/>
                <a:cs typeface="Courier New" panose="02070309020205020404" pitchFamily="49" charset="0"/>
              </a:rPr>
              <a:t>las</a:t>
            </a:r>
            <a:r>
              <a:rPr lang="en-US" sz="1100" dirty="0">
                <a:latin typeface="Courier New" panose="02070309020205020404" pitchFamily="49" charset="0"/>
                <a:cs typeface="Courier New" panose="02070309020205020404" pitchFamily="49" charset="0"/>
              </a:rPr>
              <a:t>=1,</a:t>
            </a:r>
          </a:p>
          <a:p>
            <a:pPr>
              <a:spcBef>
                <a:spcPts val="0"/>
              </a:spcBef>
            </a:pPr>
            <a:r>
              <a:rPr lang="en-US" sz="1100" dirty="0" err="1">
                <a:solidFill>
                  <a:schemeClr val="bg1"/>
                </a:solidFill>
                <a:latin typeface="Courier New" panose="02070309020205020404" pitchFamily="49" charset="0"/>
                <a:cs typeface="Courier New" panose="02070309020205020404" pitchFamily="49" charset="0"/>
              </a:rPr>
              <a:t>aaaaa</a:t>
            </a:r>
            <a:r>
              <a:rPr lang="en-US" sz="1100" dirty="0" err="1">
                <a:latin typeface="Courier New" panose="02070309020205020404" pitchFamily="49" charset="0"/>
                <a:cs typeface="Courier New" panose="02070309020205020404" pitchFamily="49" charset="0"/>
              </a:rPr>
              <a:t>pch</a:t>
            </a:r>
            <a:r>
              <a:rPr lang="en-US" sz="1100" dirty="0">
                <a:latin typeface="Courier New" panose="02070309020205020404" pitchFamily="49" charset="0"/>
                <a:cs typeface="Courier New" panose="02070309020205020404" pitchFamily="49" charset="0"/>
              </a:rPr>
              <a:t>=21, </a:t>
            </a:r>
            <a:r>
              <a:rPr lang="en-US" sz="1100" dirty="0" err="1">
                <a:latin typeface="Courier New" panose="02070309020205020404" pitchFamily="49" charset="0"/>
                <a:cs typeface="Courier New" panose="02070309020205020404" pitchFamily="49" charset="0"/>
              </a:rPr>
              <a:t>bg</a:t>
            </a:r>
            <a:r>
              <a:rPr lang="en-US" sz="1100" dirty="0">
                <a:latin typeface="Courier New" panose="02070309020205020404" pitchFamily="49" charset="0"/>
                <a:cs typeface="Courier New" panose="02070309020205020404" pitchFamily="49" charset="0"/>
              </a:rPr>
              <a:t>="gray”,</a:t>
            </a:r>
          </a:p>
          <a:p>
            <a:pPr>
              <a:spcBef>
                <a:spcPts val="0"/>
              </a:spcBef>
            </a:pPr>
            <a:r>
              <a:rPr lang="en-US" sz="1100" dirty="0" err="1">
                <a:solidFill>
                  <a:schemeClr val="bg1"/>
                </a:solidFill>
                <a:latin typeface="Courier New" panose="02070309020205020404" pitchFamily="49" charset="0"/>
                <a:cs typeface="Courier New" panose="02070309020205020404" pitchFamily="49" charset="0"/>
              </a:rPr>
              <a:t>aaaaa</a:t>
            </a:r>
            <a:r>
              <a:rPr lang="en-US" sz="1100" dirty="0" err="1">
                <a:latin typeface="Courier New" panose="02070309020205020404" pitchFamily="49" charset="0"/>
                <a:cs typeface="Courier New" panose="02070309020205020404" pitchFamily="49" charset="0"/>
              </a:rPr>
              <a:t>cex</a:t>
            </a:r>
            <a:r>
              <a:rPr lang="en-US" sz="1100" dirty="0">
                <a:latin typeface="Courier New" panose="02070309020205020404" pitchFamily="49" charset="0"/>
                <a:cs typeface="Courier New" panose="02070309020205020404" pitchFamily="49" charset="0"/>
              </a:rPr>
              <a:t>=2.5,</a:t>
            </a:r>
          </a:p>
          <a:p>
            <a:pPr>
              <a:spcBef>
                <a:spcPts val="0"/>
              </a:spcBef>
            </a:pPr>
            <a:r>
              <a:rPr lang="en-US" sz="1100" dirty="0" err="1">
                <a:solidFill>
                  <a:schemeClr val="bg1"/>
                </a:solidFill>
                <a:latin typeface="Courier New" panose="02070309020205020404" pitchFamily="49" charset="0"/>
                <a:cs typeface="Courier New" panose="02070309020205020404" pitchFamily="49" charset="0"/>
              </a:rPr>
              <a:t>aaaaa</a:t>
            </a:r>
            <a:r>
              <a:rPr lang="en-US" sz="1100" dirty="0" err="1">
                <a:latin typeface="Courier New" panose="02070309020205020404" pitchFamily="49" charset="0"/>
                <a:cs typeface="Courier New" panose="02070309020205020404" pitchFamily="49" charset="0"/>
              </a:rPr>
              <a:t>lwd</a:t>
            </a:r>
            <a:r>
              <a:rPr lang="en-US" sz="1100" dirty="0">
                <a:latin typeface="Courier New" panose="02070309020205020404" pitchFamily="49" charset="0"/>
                <a:cs typeface="Courier New" panose="02070309020205020404" pitchFamily="49" charset="0"/>
              </a:rPr>
              <a:t>=1.5)</a:t>
            </a:r>
          </a:p>
          <a:p>
            <a:pPr>
              <a:spcBef>
                <a:spcPts val="600"/>
              </a:spcBef>
            </a:pPr>
            <a:r>
              <a:rPr lang="en-US" sz="1100" dirty="0" err="1">
                <a:solidFill>
                  <a:schemeClr val="bg1"/>
                </a:solidFill>
                <a:latin typeface="Courier New" panose="02070309020205020404" pitchFamily="49" charset="0"/>
                <a:cs typeface="Courier New" panose="02070309020205020404" pitchFamily="49" charset="0"/>
              </a:rPr>
              <a:t>aaaaa</a:t>
            </a:r>
            <a:r>
              <a:rPr lang="en-US" sz="1100" dirty="0">
                <a:latin typeface="Courier New" panose="02070309020205020404" pitchFamily="49" charset="0"/>
                <a:cs typeface="Courier New" panose="02070309020205020404" pitchFamily="49" charset="0"/>
              </a:rPr>
              <a:t>; box(</a:t>
            </a:r>
            <a:r>
              <a:rPr lang="en-US" sz="1100" dirty="0" err="1">
                <a:latin typeface="Courier New" panose="02070309020205020404" pitchFamily="49" charset="0"/>
                <a:cs typeface="Courier New" panose="02070309020205020404" pitchFamily="49" charset="0"/>
              </a:rPr>
              <a:t>lwd</a:t>
            </a:r>
            <a:r>
              <a:rPr lang="en-US" sz="1100" dirty="0">
                <a:latin typeface="Courier New" panose="02070309020205020404" pitchFamily="49" charset="0"/>
                <a:cs typeface="Courier New" panose="02070309020205020404" pitchFamily="49" charset="0"/>
              </a:rPr>
              <a:t>=2</a:t>
            </a:r>
            <a:r>
              <a:rPr lang="en-US" sz="1800"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4087450969"/>
      </p:ext>
    </p:extLst>
  </p:cSld>
  <p:clrMapOvr>
    <a:masterClrMapping/>
  </p:clrMapOvr>
  <mc:AlternateContent xmlns:mc="http://schemas.openxmlformats.org/markup-compatibility/2006" xmlns:p14="http://schemas.microsoft.com/office/powerpoint/2010/main">
    <mc:Choice Requires="p14">
      <p:transition p14:dur="200" advClick="0" advTm="200"/>
    </mc:Choice>
    <mc:Fallback xmlns="">
      <p:transition advClick="0" advTm="200"/>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E2A68D-0C98-C444-8404-744BD1CC9F49}"/>
              </a:ext>
            </a:extLst>
          </p:cNvPr>
          <p:cNvSpPr>
            <a:spLocks noGrp="1"/>
          </p:cNvSpPr>
          <p:nvPr>
            <p:ph type="title"/>
          </p:nvPr>
        </p:nvSpPr>
        <p:spPr>
          <a:xfrm>
            <a:off x="509954" y="22232"/>
            <a:ext cx="11172092" cy="1325563"/>
          </a:xfrm>
        </p:spPr>
        <p:txBody>
          <a:bodyPr/>
          <a:lstStyle/>
          <a:p>
            <a:r>
              <a:rPr lang="en-US" dirty="0">
                <a:latin typeface="DengXian Light" panose="02010600030101010101" pitchFamily="2" charset="-122"/>
                <a:ea typeface="DengXian Light" panose="02010600030101010101" pitchFamily="2" charset="-122"/>
              </a:rPr>
              <a:t>Plotting in R</a:t>
            </a:r>
          </a:p>
        </p:txBody>
      </p:sp>
      <p:pic>
        <p:nvPicPr>
          <p:cNvPr id="5" name="Picture 4">
            <a:extLst>
              <a:ext uri="{FF2B5EF4-FFF2-40B4-BE49-F238E27FC236}">
                <a16:creationId xmlns:a16="http://schemas.microsoft.com/office/drawing/2014/main" id="{94017BEB-2781-1946-8FAA-CF5ABFC53159}"/>
              </a:ext>
            </a:extLst>
          </p:cNvPr>
          <p:cNvPicPr>
            <a:picLocks noChangeAspect="1"/>
          </p:cNvPicPr>
          <p:nvPr/>
        </p:nvPicPr>
        <p:blipFill>
          <a:blip r:embed="rId3"/>
          <a:srcRect/>
          <a:stretch/>
        </p:blipFill>
        <p:spPr>
          <a:xfrm>
            <a:off x="6068207" y="-36153"/>
            <a:ext cx="6126480" cy="6126480"/>
          </a:xfrm>
          <a:prstGeom prst="rect">
            <a:avLst/>
          </a:prstGeom>
        </p:spPr>
      </p:pic>
      <p:sp>
        <p:nvSpPr>
          <p:cNvPr id="6" name="Title 1">
            <a:extLst>
              <a:ext uri="{FF2B5EF4-FFF2-40B4-BE49-F238E27FC236}">
                <a16:creationId xmlns:a16="http://schemas.microsoft.com/office/drawing/2014/main" id="{37002387-CF65-F547-B26B-63498529E372}"/>
              </a:ext>
            </a:extLst>
          </p:cNvPr>
          <p:cNvSpPr txBox="1">
            <a:spLocks/>
          </p:cNvSpPr>
          <p:nvPr/>
        </p:nvSpPr>
        <p:spPr>
          <a:xfrm>
            <a:off x="509954" y="1183162"/>
            <a:ext cx="4868870" cy="1761744"/>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600"/>
              </a:spcBef>
              <a:spcAft>
                <a:spcPts val="600"/>
              </a:spcAft>
            </a:pPr>
            <a:r>
              <a:rPr lang="en-US" sz="2000" dirty="0">
                <a:latin typeface="Courier New" panose="02070309020205020404" pitchFamily="49" charset="0"/>
                <a:cs typeface="Courier New" panose="02070309020205020404" pitchFamily="49" charset="0"/>
              </a:rPr>
              <a:t>v1.1: </a:t>
            </a:r>
            <a:r>
              <a:rPr lang="en-US" sz="2000" dirty="0" err="1">
                <a:latin typeface="Courier New" panose="02070309020205020404" pitchFamily="49" charset="0"/>
                <a:cs typeface="Courier New" panose="02070309020205020404" pitchFamily="49" charset="0"/>
              </a:rPr>
              <a:t>Colors&amp;Shapes</a:t>
            </a:r>
            <a:r>
              <a:rPr lang="en-US" sz="2000" dirty="0">
                <a:latin typeface="Courier New" panose="02070309020205020404" pitchFamily="49" charset="0"/>
                <a:cs typeface="Courier New" panose="02070309020205020404" pitchFamily="49" charset="0"/>
              </a:rPr>
              <a:t>(w/Format)</a:t>
            </a:r>
          </a:p>
        </p:txBody>
      </p:sp>
      <p:sp>
        <p:nvSpPr>
          <p:cNvPr id="7" name="Title 1">
            <a:extLst>
              <a:ext uri="{FF2B5EF4-FFF2-40B4-BE49-F238E27FC236}">
                <a16:creationId xmlns:a16="http://schemas.microsoft.com/office/drawing/2014/main" id="{CFD90FD1-C776-A443-B17B-F1361291CCE4}"/>
              </a:ext>
            </a:extLst>
          </p:cNvPr>
          <p:cNvSpPr txBox="1">
            <a:spLocks/>
          </p:cNvSpPr>
          <p:nvPr/>
        </p:nvSpPr>
        <p:spPr>
          <a:xfrm>
            <a:off x="684903" y="1871293"/>
            <a:ext cx="5598456" cy="446908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600"/>
              </a:spcBef>
              <a:spcAft>
                <a:spcPts val="600"/>
              </a:spcAft>
            </a:pPr>
            <a:r>
              <a:rPr lang="en-US" sz="1800" dirty="0">
                <a:latin typeface="Courier New" panose="02070309020205020404" pitchFamily="49" charset="0"/>
                <a:cs typeface="Courier New" panose="02070309020205020404" pitchFamily="49" charset="0"/>
              </a:rPr>
              <a:t>quartz(height=6, width=6)</a:t>
            </a:r>
          </a:p>
          <a:p>
            <a:pPr>
              <a:spcBef>
                <a:spcPts val="600"/>
              </a:spcBef>
              <a:spcAft>
                <a:spcPts val="600"/>
              </a:spcAft>
            </a:pPr>
            <a:r>
              <a:rPr lang="en-US" sz="1800" dirty="0">
                <a:latin typeface="Courier New" panose="02070309020205020404" pitchFamily="49" charset="0"/>
                <a:cs typeface="Courier New" panose="02070309020205020404" pitchFamily="49" charset="0"/>
              </a:rPr>
              <a:t>par(mar=c(5,5,1,1))</a:t>
            </a:r>
          </a:p>
          <a:p>
            <a:pPr>
              <a:spcBef>
                <a:spcPts val="600"/>
              </a:spcBef>
            </a:pPr>
            <a:r>
              <a:rPr lang="en-US" sz="1800" dirty="0">
                <a:latin typeface="Courier New" panose="02070309020205020404" pitchFamily="49" charset="0"/>
                <a:cs typeface="Courier New" panose="02070309020205020404" pitchFamily="49" charset="0"/>
              </a:rPr>
              <a:t>plot(</a:t>
            </a:r>
            <a:r>
              <a:rPr lang="en-US" sz="1000" dirty="0" err="1">
                <a:latin typeface="Courier New" panose="02070309020205020404" pitchFamily="49" charset="0"/>
                <a:cs typeface="Courier New" panose="02070309020205020404" pitchFamily="49" charset="0"/>
              </a:rPr>
              <a:t>as.numeric</a:t>
            </a:r>
            <a:r>
              <a:rPr lang="en-US" sz="1000" dirty="0">
                <a:latin typeface="Courier New" panose="02070309020205020404" pitchFamily="49" charset="0"/>
                <a:cs typeface="Courier New" panose="02070309020205020404" pitchFamily="49" charset="0"/>
              </a:rPr>
              <a:t>(</a:t>
            </a:r>
            <a:r>
              <a:rPr lang="en-US" sz="1000" dirty="0" err="1">
                <a:latin typeface="Courier New" panose="02070309020205020404" pitchFamily="49" charset="0"/>
                <a:cs typeface="Courier New" panose="02070309020205020404" pitchFamily="49" charset="0"/>
              </a:rPr>
              <a:t>map_matrix</a:t>
            </a:r>
            <a:r>
              <a:rPr lang="en-US" sz="1000" dirty="0">
                <a:latin typeface="Courier New" panose="02070309020205020404" pitchFamily="49" charset="0"/>
                <a:cs typeface="Courier New" panose="02070309020205020404" pitchFamily="49" charset="0"/>
              </a:rPr>
              <a:t>[,4]),</a:t>
            </a:r>
          </a:p>
          <a:p>
            <a:pPr>
              <a:spcBef>
                <a:spcPts val="600"/>
              </a:spcBef>
            </a:pPr>
            <a:r>
              <a:rPr lang="en-US" sz="1000" dirty="0" err="1">
                <a:solidFill>
                  <a:schemeClr val="bg1"/>
                </a:solidFill>
                <a:latin typeface="Courier New" panose="02070309020205020404" pitchFamily="49" charset="0"/>
                <a:cs typeface="Courier New" panose="02070309020205020404" pitchFamily="49" charset="0"/>
              </a:rPr>
              <a:t>aaaaa</a:t>
            </a:r>
            <a:r>
              <a:rPr lang="en-US" sz="1000" dirty="0" err="1">
                <a:latin typeface="Courier New" panose="02070309020205020404" pitchFamily="49" charset="0"/>
                <a:cs typeface="Courier New" panose="02070309020205020404" pitchFamily="49" charset="0"/>
              </a:rPr>
              <a:t>as.numeric</a:t>
            </a:r>
            <a:r>
              <a:rPr lang="en-US" sz="1000" dirty="0">
                <a:latin typeface="Courier New" panose="02070309020205020404" pitchFamily="49" charset="0"/>
                <a:cs typeface="Courier New" panose="02070309020205020404" pitchFamily="49" charset="0"/>
              </a:rPr>
              <a:t>(</a:t>
            </a:r>
            <a:r>
              <a:rPr lang="en-US" sz="1000" dirty="0" err="1">
                <a:latin typeface="Courier New" panose="02070309020205020404" pitchFamily="49" charset="0"/>
                <a:cs typeface="Courier New" panose="02070309020205020404" pitchFamily="49" charset="0"/>
              </a:rPr>
              <a:t>map_matrix</a:t>
            </a:r>
            <a:r>
              <a:rPr lang="en-US" sz="1000" dirty="0">
                <a:latin typeface="Courier New" panose="02070309020205020404" pitchFamily="49" charset="0"/>
                <a:cs typeface="Courier New" panose="02070309020205020404" pitchFamily="49" charset="0"/>
              </a:rPr>
              <a:t>[,3]),</a:t>
            </a:r>
          </a:p>
          <a:p>
            <a:pPr>
              <a:spcBef>
                <a:spcPts val="0"/>
              </a:spcBef>
            </a:pPr>
            <a:r>
              <a:rPr lang="en-US" sz="1000" dirty="0" err="1">
                <a:solidFill>
                  <a:schemeClr val="bg1"/>
                </a:solidFill>
                <a:latin typeface="Courier New" panose="02070309020205020404" pitchFamily="49" charset="0"/>
                <a:cs typeface="Courier New" panose="02070309020205020404" pitchFamily="49" charset="0"/>
              </a:rPr>
              <a:t>aaaaa</a:t>
            </a:r>
            <a:r>
              <a:rPr lang="en-US" sz="1000" dirty="0" err="1">
                <a:latin typeface="Courier New" panose="02070309020205020404" pitchFamily="49" charset="0"/>
                <a:cs typeface="Courier New" panose="02070309020205020404" pitchFamily="49" charset="0"/>
              </a:rPr>
              <a:t>ylim</a:t>
            </a:r>
            <a:r>
              <a:rPr lang="en-US" sz="1000" dirty="0">
                <a:latin typeface="Courier New" panose="02070309020205020404" pitchFamily="49" charset="0"/>
                <a:cs typeface="Courier New" panose="02070309020205020404" pitchFamily="49" charset="0"/>
              </a:rPr>
              <a:t>=c(32.5, 46.6),</a:t>
            </a:r>
          </a:p>
          <a:p>
            <a:pPr>
              <a:spcBef>
                <a:spcPts val="0"/>
              </a:spcBef>
            </a:pPr>
            <a:r>
              <a:rPr lang="en-US" sz="1000" dirty="0" err="1">
                <a:solidFill>
                  <a:schemeClr val="bg1"/>
                </a:solidFill>
                <a:latin typeface="Courier New" panose="02070309020205020404" pitchFamily="49" charset="0"/>
                <a:cs typeface="Courier New" panose="02070309020205020404" pitchFamily="49" charset="0"/>
              </a:rPr>
              <a:t>aaaaa</a:t>
            </a:r>
            <a:r>
              <a:rPr lang="en-US" sz="1000" dirty="0" err="1">
                <a:latin typeface="Courier New" panose="02070309020205020404" pitchFamily="49" charset="0"/>
                <a:cs typeface="Courier New" panose="02070309020205020404" pitchFamily="49" charset="0"/>
              </a:rPr>
              <a:t>xlim</a:t>
            </a:r>
            <a:r>
              <a:rPr lang="en-US" sz="1000" dirty="0">
                <a:latin typeface="Courier New" panose="02070309020205020404" pitchFamily="49" charset="0"/>
                <a:cs typeface="Courier New" panose="02070309020205020404" pitchFamily="49" charset="0"/>
              </a:rPr>
              <a:t>=c(-117.1, -124.9),</a:t>
            </a:r>
          </a:p>
          <a:p>
            <a:pPr>
              <a:spcBef>
                <a:spcPts val="0"/>
              </a:spcBef>
            </a:pPr>
            <a:r>
              <a:rPr lang="en-US" sz="1000" dirty="0" err="1">
                <a:solidFill>
                  <a:schemeClr val="bg1"/>
                </a:solidFill>
                <a:latin typeface="Courier New" panose="02070309020205020404" pitchFamily="49" charset="0"/>
                <a:cs typeface="Courier New" panose="02070309020205020404" pitchFamily="49" charset="0"/>
              </a:rPr>
              <a:t>aaaaa</a:t>
            </a:r>
            <a:r>
              <a:rPr lang="en-US" sz="1000" dirty="0" err="1">
                <a:latin typeface="Courier New" panose="02070309020205020404" pitchFamily="49" charset="0"/>
                <a:cs typeface="Courier New" panose="02070309020205020404" pitchFamily="49" charset="0"/>
              </a:rPr>
              <a:t>xlab</a:t>
            </a:r>
            <a:r>
              <a:rPr lang="en-US" sz="1000" dirty="0">
                <a:latin typeface="Courier New" panose="02070309020205020404" pitchFamily="49" charset="0"/>
                <a:cs typeface="Courier New" panose="02070309020205020404" pitchFamily="49" charset="0"/>
              </a:rPr>
              <a:t>="Longitude (degrees)",</a:t>
            </a:r>
          </a:p>
          <a:p>
            <a:pPr>
              <a:spcBef>
                <a:spcPts val="0"/>
              </a:spcBef>
            </a:pPr>
            <a:r>
              <a:rPr lang="en-US" sz="1000" dirty="0" err="1">
                <a:solidFill>
                  <a:schemeClr val="bg1"/>
                </a:solidFill>
                <a:latin typeface="Courier New" panose="02070309020205020404" pitchFamily="49" charset="0"/>
                <a:cs typeface="Courier New" panose="02070309020205020404" pitchFamily="49" charset="0"/>
              </a:rPr>
              <a:t>aaaaa</a:t>
            </a:r>
            <a:r>
              <a:rPr lang="en-US" sz="1000" dirty="0" err="1">
                <a:latin typeface="Courier New" panose="02070309020205020404" pitchFamily="49" charset="0"/>
                <a:cs typeface="Courier New" panose="02070309020205020404" pitchFamily="49" charset="0"/>
              </a:rPr>
              <a:t>ylab</a:t>
            </a:r>
            <a:r>
              <a:rPr lang="en-US" sz="1000" dirty="0">
                <a:latin typeface="Courier New" panose="02070309020205020404" pitchFamily="49" charset="0"/>
                <a:cs typeface="Courier New" panose="02070309020205020404" pitchFamily="49" charset="0"/>
              </a:rPr>
              <a:t>="Latitude (degrees)”</a:t>
            </a:r>
          </a:p>
          <a:p>
            <a:pPr>
              <a:spcBef>
                <a:spcPts val="0"/>
              </a:spcBef>
            </a:pPr>
            <a:r>
              <a:rPr lang="en-US" sz="1000" dirty="0" err="1">
                <a:solidFill>
                  <a:schemeClr val="bg1"/>
                </a:solidFill>
                <a:latin typeface="Courier New" panose="02070309020205020404" pitchFamily="49" charset="0"/>
                <a:cs typeface="Courier New" panose="02070309020205020404" pitchFamily="49" charset="0"/>
              </a:rPr>
              <a:t>aaaaa</a:t>
            </a:r>
            <a:r>
              <a:rPr lang="en-US" sz="1000" dirty="0" err="1">
                <a:latin typeface="Courier New" panose="02070309020205020404" pitchFamily="49" charset="0"/>
                <a:cs typeface="Courier New" panose="02070309020205020404" pitchFamily="49" charset="0"/>
              </a:rPr>
              <a:t>cex.lab</a:t>
            </a:r>
            <a:r>
              <a:rPr lang="en-US" sz="1000" dirty="0">
                <a:latin typeface="Courier New" panose="02070309020205020404" pitchFamily="49" charset="0"/>
                <a:cs typeface="Courier New" panose="02070309020205020404" pitchFamily="49" charset="0"/>
              </a:rPr>
              <a:t>=1.25,</a:t>
            </a:r>
          </a:p>
          <a:p>
            <a:pPr>
              <a:spcBef>
                <a:spcPts val="0"/>
              </a:spcBef>
            </a:pPr>
            <a:r>
              <a:rPr lang="en-US" sz="1000" dirty="0" err="1">
                <a:solidFill>
                  <a:schemeClr val="bg1"/>
                </a:solidFill>
                <a:latin typeface="Courier New" panose="02070309020205020404" pitchFamily="49" charset="0"/>
                <a:cs typeface="Courier New" panose="02070309020205020404" pitchFamily="49" charset="0"/>
              </a:rPr>
              <a:t>aaaaa</a:t>
            </a:r>
            <a:r>
              <a:rPr lang="en-US" sz="1000" dirty="0" err="1">
                <a:latin typeface="Courier New" panose="02070309020205020404" pitchFamily="49" charset="0"/>
                <a:cs typeface="Courier New" panose="02070309020205020404" pitchFamily="49" charset="0"/>
              </a:rPr>
              <a:t>las</a:t>
            </a:r>
            <a:r>
              <a:rPr lang="en-US" sz="1000" dirty="0">
                <a:latin typeface="Courier New" panose="02070309020205020404" pitchFamily="49" charset="0"/>
                <a:cs typeface="Courier New" panose="02070309020205020404" pitchFamily="49" charset="0"/>
              </a:rPr>
              <a:t>=1,</a:t>
            </a:r>
          </a:p>
          <a:p>
            <a:pPr>
              <a:spcBef>
                <a:spcPts val="0"/>
              </a:spcBef>
            </a:pPr>
            <a:r>
              <a:rPr lang="en-US" sz="1000" dirty="0" err="1">
                <a:solidFill>
                  <a:schemeClr val="bg1"/>
                </a:solidFill>
                <a:latin typeface="Courier New" panose="02070309020205020404" pitchFamily="49" charset="0"/>
                <a:cs typeface="Courier New" panose="02070309020205020404" pitchFamily="49" charset="0"/>
              </a:rPr>
              <a:t>aaaaa</a:t>
            </a:r>
            <a:r>
              <a:rPr lang="en-US" sz="1000" dirty="0" err="1">
                <a:latin typeface="Courier New" panose="02070309020205020404" pitchFamily="49" charset="0"/>
                <a:cs typeface="Courier New" panose="02070309020205020404" pitchFamily="49" charset="0"/>
              </a:rPr>
              <a:t>pch</a:t>
            </a:r>
            <a:r>
              <a:rPr lang="en-US" sz="1000" dirty="0">
                <a:latin typeface="Courier New" panose="02070309020205020404" pitchFamily="49" charset="0"/>
                <a:cs typeface="Courier New" panose="02070309020205020404" pitchFamily="49" charset="0"/>
              </a:rPr>
              <a:t>=21, </a:t>
            </a:r>
            <a:r>
              <a:rPr lang="en-US" sz="1000" dirty="0" err="1">
                <a:latin typeface="Courier New" panose="02070309020205020404" pitchFamily="49" charset="0"/>
                <a:cs typeface="Courier New" panose="02070309020205020404" pitchFamily="49" charset="0"/>
              </a:rPr>
              <a:t>bg</a:t>
            </a:r>
            <a:r>
              <a:rPr lang="en-US" sz="1000" dirty="0">
                <a:latin typeface="Courier New" panose="02070309020205020404" pitchFamily="49" charset="0"/>
                <a:cs typeface="Courier New" panose="02070309020205020404" pitchFamily="49" charset="0"/>
              </a:rPr>
              <a:t>="gray”,</a:t>
            </a:r>
          </a:p>
          <a:p>
            <a:pPr>
              <a:spcBef>
                <a:spcPts val="0"/>
              </a:spcBef>
            </a:pPr>
            <a:r>
              <a:rPr lang="en-US" sz="1000" dirty="0" err="1">
                <a:solidFill>
                  <a:schemeClr val="bg1"/>
                </a:solidFill>
                <a:latin typeface="Courier New" panose="02070309020205020404" pitchFamily="49" charset="0"/>
                <a:cs typeface="Courier New" panose="02070309020205020404" pitchFamily="49" charset="0"/>
              </a:rPr>
              <a:t>aaaaa</a:t>
            </a:r>
            <a:r>
              <a:rPr lang="en-US" sz="1000" dirty="0" err="1">
                <a:latin typeface="Courier New" panose="02070309020205020404" pitchFamily="49" charset="0"/>
                <a:cs typeface="Courier New" panose="02070309020205020404" pitchFamily="49" charset="0"/>
              </a:rPr>
              <a:t>cex</a:t>
            </a:r>
            <a:r>
              <a:rPr lang="en-US" sz="1000" dirty="0">
                <a:latin typeface="Courier New" panose="02070309020205020404" pitchFamily="49" charset="0"/>
                <a:cs typeface="Courier New" panose="02070309020205020404" pitchFamily="49" charset="0"/>
              </a:rPr>
              <a:t>=2.5,</a:t>
            </a:r>
          </a:p>
          <a:p>
            <a:pPr>
              <a:spcBef>
                <a:spcPts val="0"/>
              </a:spcBef>
            </a:pPr>
            <a:r>
              <a:rPr lang="en-US" sz="1000" dirty="0" err="1">
                <a:solidFill>
                  <a:schemeClr val="bg1"/>
                </a:solidFill>
                <a:latin typeface="Courier New" panose="02070309020205020404" pitchFamily="49" charset="0"/>
                <a:cs typeface="Courier New" panose="02070309020205020404" pitchFamily="49" charset="0"/>
              </a:rPr>
              <a:t>aaaaa</a:t>
            </a:r>
            <a:r>
              <a:rPr lang="en-US" sz="1000" dirty="0" err="1">
                <a:latin typeface="Courier New" panose="02070309020205020404" pitchFamily="49" charset="0"/>
                <a:cs typeface="Courier New" panose="02070309020205020404" pitchFamily="49" charset="0"/>
              </a:rPr>
              <a:t>lwd</a:t>
            </a:r>
            <a:r>
              <a:rPr lang="en-US" sz="1000" dirty="0">
                <a:latin typeface="Courier New" panose="02070309020205020404" pitchFamily="49" charset="0"/>
                <a:cs typeface="Courier New" panose="02070309020205020404" pitchFamily="49" charset="0"/>
              </a:rPr>
              <a:t>=1.5)</a:t>
            </a:r>
          </a:p>
          <a:p>
            <a:pPr>
              <a:spcBef>
                <a:spcPts val="600"/>
              </a:spcBef>
            </a:pPr>
            <a:r>
              <a:rPr lang="en-US" sz="1000" dirty="0" err="1">
                <a:solidFill>
                  <a:schemeClr val="bg1"/>
                </a:solidFill>
                <a:latin typeface="Courier New" panose="02070309020205020404" pitchFamily="49" charset="0"/>
                <a:cs typeface="Courier New" panose="02070309020205020404" pitchFamily="49" charset="0"/>
              </a:rPr>
              <a:t>aaaaa</a:t>
            </a:r>
            <a:r>
              <a:rPr lang="en-US" sz="1000" dirty="0">
                <a:latin typeface="Courier New" panose="02070309020205020404" pitchFamily="49" charset="0"/>
                <a:cs typeface="Courier New" panose="02070309020205020404" pitchFamily="49" charset="0"/>
              </a:rPr>
              <a:t>; box(</a:t>
            </a:r>
            <a:r>
              <a:rPr lang="en-US" sz="1000" dirty="0" err="1">
                <a:latin typeface="Courier New" panose="02070309020205020404" pitchFamily="49" charset="0"/>
                <a:cs typeface="Courier New" panose="02070309020205020404" pitchFamily="49" charset="0"/>
              </a:rPr>
              <a:t>lwd</a:t>
            </a:r>
            <a:r>
              <a:rPr lang="en-US" sz="1000" dirty="0">
                <a:latin typeface="Courier New" panose="02070309020205020404" pitchFamily="49" charset="0"/>
                <a:cs typeface="Courier New" panose="02070309020205020404" pitchFamily="49" charset="0"/>
              </a:rPr>
              <a:t>=2</a:t>
            </a:r>
            <a:r>
              <a:rPr lang="en-US" sz="1800"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580166438"/>
      </p:ext>
    </p:extLst>
  </p:cSld>
  <p:clrMapOvr>
    <a:masterClrMapping/>
  </p:clrMapOvr>
  <mc:AlternateContent xmlns:mc="http://schemas.openxmlformats.org/markup-compatibility/2006" xmlns:p14="http://schemas.microsoft.com/office/powerpoint/2010/main">
    <mc:Choice Requires="p14">
      <p:transition p14:dur="200" advClick="0" advTm="200"/>
    </mc:Choice>
    <mc:Fallback xmlns="">
      <p:transition advClick="0" advTm="200"/>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E2A68D-0C98-C444-8404-744BD1CC9F49}"/>
              </a:ext>
            </a:extLst>
          </p:cNvPr>
          <p:cNvSpPr>
            <a:spLocks noGrp="1"/>
          </p:cNvSpPr>
          <p:nvPr>
            <p:ph type="title"/>
          </p:nvPr>
        </p:nvSpPr>
        <p:spPr>
          <a:xfrm>
            <a:off x="509954" y="22232"/>
            <a:ext cx="11172092" cy="1325563"/>
          </a:xfrm>
        </p:spPr>
        <p:txBody>
          <a:bodyPr/>
          <a:lstStyle/>
          <a:p>
            <a:r>
              <a:rPr lang="en-US" dirty="0">
                <a:latin typeface="DengXian Light" panose="02010600030101010101" pitchFamily="2" charset="-122"/>
                <a:ea typeface="DengXian Light" panose="02010600030101010101" pitchFamily="2" charset="-122"/>
              </a:rPr>
              <a:t>Plotting in R</a:t>
            </a:r>
          </a:p>
        </p:txBody>
      </p:sp>
      <p:pic>
        <p:nvPicPr>
          <p:cNvPr id="5" name="Picture 4">
            <a:extLst>
              <a:ext uri="{FF2B5EF4-FFF2-40B4-BE49-F238E27FC236}">
                <a16:creationId xmlns:a16="http://schemas.microsoft.com/office/drawing/2014/main" id="{94017BEB-2781-1946-8FAA-CF5ABFC53159}"/>
              </a:ext>
            </a:extLst>
          </p:cNvPr>
          <p:cNvPicPr>
            <a:picLocks noChangeAspect="1"/>
          </p:cNvPicPr>
          <p:nvPr/>
        </p:nvPicPr>
        <p:blipFill>
          <a:blip r:embed="rId3"/>
          <a:srcRect/>
          <a:stretch/>
        </p:blipFill>
        <p:spPr>
          <a:xfrm>
            <a:off x="6068207" y="-36153"/>
            <a:ext cx="6126480" cy="6126480"/>
          </a:xfrm>
          <a:prstGeom prst="rect">
            <a:avLst/>
          </a:prstGeom>
        </p:spPr>
      </p:pic>
      <p:sp>
        <p:nvSpPr>
          <p:cNvPr id="6" name="Title 1">
            <a:extLst>
              <a:ext uri="{FF2B5EF4-FFF2-40B4-BE49-F238E27FC236}">
                <a16:creationId xmlns:a16="http://schemas.microsoft.com/office/drawing/2014/main" id="{37002387-CF65-F547-B26B-63498529E372}"/>
              </a:ext>
            </a:extLst>
          </p:cNvPr>
          <p:cNvSpPr txBox="1">
            <a:spLocks/>
          </p:cNvSpPr>
          <p:nvPr/>
        </p:nvSpPr>
        <p:spPr>
          <a:xfrm>
            <a:off x="509954" y="1183162"/>
            <a:ext cx="4868870" cy="1761744"/>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600"/>
              </a:spcBef>
              <a:spcAft>
                <a:spcPts val="600"/>
              </a:spcAft>
            </a:pPr>
            <a:r>
              <a:rPr lang="en-US" sz="2000" dirty="0">
                <a:latin typeface="Courier New" panose="02070309020205020404" pitchFamily="49" charset="0"/>
                <a:cs typeface="Courier New" panose="02070309020205020404" pitchFamily="49" charset="0"/>
              </a:rPr>
              <a:t>v1.1: </a:t>
            </a:r>
            <a:r>
              <a:rPr lang="en-US" sz="2000" dirty="0" err="1">
                <a:latin typeface="Courier New" panose="02070309020205020404" pitchFamily="49" charset="0"/>
                <a:cs typeface="Courier New" panose="02070309020205020404" pitchFamily="49" charset="0"/>
              </a:rPr>
              <a:t>Colors&amp;Shapes</a:t>
            </a:r>
            <a:r>
              <a:rPr lang="en-US" sz="2000" dirty="0">
                <a:latin typeface="Courier New" panose="02070309020205020404" pitchFamily="49" charset="0"/>
                <a:cs typeface="Courier New" panose="02070309020205020404" pitchFamily="49" charset="0"/>
              </a:rPr>
              <a:t>(w/Format)</a:t>
            </a:r>
          </a:p>
        </p:txBody>
      </p:sp>
      <p:sp>
        <p:nvSpPr>
          <p:cNvPr id="7" name="Title 1">
            <a:extLst>
              <a:ext uri="{FF2B5EF4-FFF2-40B4-BE49-F238E27FC236}">
                <a16:creationId xmlns:a16="http://schemas.microsoft.com/office/drawing/2014/main" id="{CFD90FD1-C776-A443-B17B-F1361291CCE4}"/>
              </a:ext>
            </a:extLst>
          </p:cNvPr>
          <p:cNvSpPr txBox="1">
            <a:spLocks/>
          </p:cNvSpPr>
          <p:nvPr/>
        </p:nvSpPr>
        <p:spPr>
          <a:xfrm>
            <a:off x="684903" y="1871293"/>
            <a:ext cx="5598456" cy="446908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600"/>
              </a:spcBef>
              <a:spcAft>
                <a:spcPts val="600"/>
              </a:spcAft>
            </a:pPr>
            <a:r>
              <a:rPr lang="en-US" sz="1800" dirty="0">
                <a:latin typeface="Courier New" panose="02070309020205020404" pitchFamily="49" charset="0"/>
                <a:cs typeface="Courier New" panose="02070309020205020404" pitchFamily="49" charset="0"/>
              </a:rPr>
              <a:t>quartz(height=6, width=6)</a:t>
            </a:r>
          </a:p>
          <a:p>
            <a:pPr>
              <a:spcBef>
                <a:spcPts val="600"/>
              </a:spcBef>
              <a:spcAft>
                <a:spcPts val="600"/>
              </a:spcAft>
            </a:pPr>
            <a:r>
              <a:rPr lang="en-US" sz="1800" dirty="0">
                <a:latin typeface="Courier New" panose="02070309020205020404" pitchFamily="49" charset="0"/>
                <a:cs typeface="Courier New" panose="02070309020205020404" pitchFamily="49" charset="0"/>
              </a:rPr>
              <a:t>par(mar=c(5,5,1,1))</a:t>
            </a:r>
          </a:p>
          <a:p>
            <a:pPr>
              <a:spcBef>
                <a:spcPts val="600"/>
              </a:spcBef>
            </a:pPr>
            <a:r>
              <a:rPr lang="en-US" sz="1800" dirty="0">
                <a:latin typeface="Courier New" panose="02070309020205020404" pitchFamily="49" charset="0"/>
                <a:cs typeface="Courier New" panose="02070309020205020404" pitchFamily="49" charset="0"/>
              </a:rPr>
              <a:t>plot(</a:t>
            </a:r>
            <a:r>
              <a:rPr lang="en-US" sz="700" dirty="0" err="1">
                <a:latin typeface="Courier New" panose="02070309020205020404" pitchFamily="49" charset="0"/>
                <a:cs typeface="Courier New" panose="02070309020205020404" pitchFamily="49" charset="0"/>
              </a:rPr>
              <a:t>as.numeric</a:t>
            </a:r>
            <a:r>
              <a:rPr lang="en-US" sz="700" dirty="0">
                <a:latin typeface="Courier New" panose="02070309020205020404" pitchFamily="49" charset="0"/>
                <a:cs typeface="Courier New" panose="02070309020205020404" pitchFamily="49" charset="0"/>
              </a:rPr>
              <a:t>(</a:t>
            </a:r>
            <a:r>
              <a:rPr lang="en-US" sz="700" dirty="0" err="1">
                <a:latin typeface="Courier New" panose="02070309020205020404" pitchFamily="49" charset="0"/>
                <a:cs typeface="Courier New" panose="02070309020205020404" pitchFamily="49" charset="0"/>
              </a:rPr>
              <a:t>map_matrix</a:t>
            </a:r>
            <a:r>
              <a:rPr lang="en-US" sz="700" dirty="0">
                <a:latin typeface="Courier New" panose="02070309020205020404" pitchFamily="49" charset="0"/>
                <a:cs typeface="Courier New" panose="02070309020205020404" pitchFamily="49" charset="0"/>
              </a:rPr>
              <a:t>[,4]),</a:t>
            </a:r>
          </a:p>
          <a:p>
            <a:pPr>
              <a:spcBef>
                <a:spcPts val="600"/>
              </a:spcBef>
            </a:pPr>
            <a:r>
              <a:rPr lang="en-US" sz="700" dirty="0" err="1">
                <a:solidFill>
                  <a:schemeClr val="bg1"/>
                </a:solidFill>
                <a:latin typeface="Courier New" panose="02070309020205020404" pitchFamily="49" charset="0"/>
                <a:cs typeface="Courier New" panose="02070309020205020404" pitchFamily="49" charset="0"/>
              </a:rPr>
              <a:t>aaaaa</a:t>
            </a:r>
            <a:r>
              <a:rPr lang="en-US" sz="700" dirty="0" err="1">
                <a:latin typeface="Courier New" panose="02070309020205020404" pitchFamily="49" charset="0"/>
                <a:cs typeface="Courier New" panose="02070309020205020404" pitchFamily="49" charset="0"/>
              </a:rPr>
              <a:t>as.numeric</a:t>
            </a:r>
            <a:r>
              <a:rPr lang="en-US" sz="700" dirty="0">
                <a:latin typeface="Courier New" panose="02070309020205020404" pitchFamily="49" charset="0"/>
                <a:cs typeface="Courier New" panose="02070309020205020404" pitchFamily="49" charset="0"/>
              </a:rPr>
              <a:t>(</a:t>
            </a:r>
            <a:r>
              <a:rPr lang="en-US" sz="700" dirty="0" err="1">
                <a:latin typeface="Courier New" panose="02070309020205020404" pitchFamily="49" charset="0"/>
                <a:cs typeface="Courier New" panose="02070309020205020404" pitchFamily="49" charset="0"/>
              </a:rPr>
              <a:t>map_matrix</a:t>
            </a:r>
            <a:r>
              <a:rPr lang="en-US" sz="700" dirty="0">
                <a:latin typeface="Courier New" panose="02070309020205020404" pitchFamily="49" charset="0"/>
                <a:cs typeface="Courier New" panose="02070309020205020404" pitchFamily="49" charset="0"/>
              </a:rPr>
              <a:t>[,3]),</a:t>
            </a:r>
          </a:p>
          <a:p>
            <a:pPr>
              <a:spcBef>
                <a:spcPts val="0"/>
              </a:spcBef>
            </a:pPr>
            <a:r>
              <a:rPr lang="en-US" sz="700" dirty="0" err="1">
                <a:solidFill>
                  <a:schemeClr val="bg1"/>
                </a:solidFill>
                <a:latin typeface="Courier New" panose="02070309020205020404" pitchFamily="49" charset="0"/>
                <a:cs typeface="Courier New" panose="02070309020205020404" pitchFamily="49" charset="0"/>
              </a:rPr>
              <a:t>aaaaa</a:t>
            </a:r>
            <a:r>
              <a:rPr lang="en-US" sz="700" dirty="0" err="1">
                <a:latin typeface="Courier New" panose="02070309020205020404" pitchFamily="49" charset="0"/>
                <a:cs typeface="Courier New" panose="02070309020205020404" pitchFamily="49" charset="0"/>
              </a:rPr>
              <a:t>ylim</a:t>
            </a:r>
            <a:r>
              <a:rPr lang="en-US" sz="700" dirty="0">
                <a:latin typeface="Courier New" panose="02070309020205020404" pitchFamily="49" charset="0"/>
                <a:cs typeface="Courier New" panose="02070309020205020404" pitchFamily="49" charset="0"/>
              </a:rPr>
              <a:t>=c(32.5, 46.6),</a:t>
            </a:r>
          </a:p>
          <a:p>
            <a:pPr>
              <a:spcBef>
                <a:spcPts val="0"/>
              </a:spcBef>
            </a:pPr>
            <a:r>
              <a:rPr lang="en-US" sz="700" dirty="0" err="1">
                <a:solidFill>
                  <a:schemeClr val="bg1"/>
                </a:solidFill>
                <a:latin typeface="Courier New" panose="02070309020205020404" pitchFamily="49" charset="0"/>
                <a:cs typeface="Courier New" panose="02070309020205020404" pitchFamily="49" charset="0"/>
              </a:rPr>
              <a:t>aaaaa</a:t>
            </a:r>
            <a:r>
              <a:rPr lang="en-US" sz="700" dirty="0" err="1">
                <a:latin typeface="Courier New" panose="02070309020205020404" pitchFamily="49" charset="0"/>
                <a:cs typeface="Courier New" panose="02070309020205020404" pitchFamily="49" charset="0"/>
              </a:rPr>
              <a:t>xlim</a:t>
            </a:r>
            <a:r>
              <a:rPr lang="en-US" sz="700" dirty="0">
                <a:latin typeface="Courier New" panose="02070309020205020404" pitchFamily="49" charset="0"/>
                <a:cs typeface="Courier New" panose="02070309020205020404" pitchFamily="49" charset="0"/>
              </a:rPr>
              <a:t>=c(-117.1, -124.9),</a:t>
            </a:r>
          </a:p>
          <a:p>
            <a:pPr>
              <a:spcBef>
                <a:spcPts val="0"/>
              </a:spcBef>
            </a:pPr>
            <a:r>
              <a:rPr lang="en-US" sz="700" dirty="0" err="1">
                <a:solidFill>
                  <a:schemeClr val="bg1"/>
                </a:solidFill>
                <a:latin typeface="Courier New" panose="02070309020205020404" pitchFamily="49" charset="0"/>
                <a:cs typeface="Courier New" panose="02070309020205020404" pitchFamily="49" charset="0"/>
              </a:rPr>
              <a:t>aaaaa</a:t>
            </a:r>
            <a:r>
              <a:rPr lang="en-US" sz="700" dirty="0" err="1">
                <a:latin typeface="Courier New" panose="02070309020205020404" pitchFamily="49" charset="0"/>
                <a:cs typeface="Courier New" panose="02070309020205020404" pitchFamily="49" charset="0"/>
              </a:rPr>
              <a:t>xlab</a:t>
            </a:r>
            <a:r>
              <a:rPr lang="en-US" sz="700" dirty="0">
                <a:latin typeface="Courier New" panose="02070309020205020404" pitchFamily="49" charset="0"/>
                <a:cs typeface="Courier New" panose="02070309020205020404" pitchFamily="49" charset="0"/>
              </a:rPr>
              <a:t>="Longitude (degrees)",</a:t>
            </a:r>
          </a:p>
          <a:p>
            <a:pPr>
              <a:spcBef>
                <a:spcPts val="0"/>
              </a:spcBef>
            </a:pPr>
            <a:r>
              <a:rPr lang="en-US" sz="700" dirty="0" err="1">
                <a:solidFill>
                  <a:schemeClr val="bg1"/>
                </a:solidFill>
                <a:latin typeface="Courier New" panose="02070309020205020404" pitchFamily="49" charset="0"/>
                <a:cs typeface="Courier New" panose="02070309020205020404" pitchFamily="49" charset="0"/>
              </a:rPr>
              <a:t>aaaaa</a:t>
            </a:r>
            <a:r>
              <a:rPr lang="en-US" sz="700" dirty="0" err="1">
                <a:latin typeface="Courier New" panose="02070309020205020404" pitchFamily="49" charset="0"/>
                <a:cs typeface="Courier New" panose="02070309020205020404" pitchFamily="49" charset="0"/>
              </a:rPr>
              <a:t>ylab</a:t>
            </a:r>
            <a:r>
              <a:rPr lang="en-US" sz="700" dirty="0">
                <a:latin typeface="Courier New" panose="02070309020205020404" pitchFamily="49" charset="0"/>
                <a:cs typeface="Courier New" panose="02070309020205020404" pitchFamily="49" charset="0"/>
              </a:rPr>
              <a:t>="Latitude (degrees)”</a:t>
            </a:r>
          </a:p>
          <a:p>
            <a:pPr>
              <a:spcBef>
                <a:spcPts val="0"/>
              </a:spcBef>
            </a:pPr>
            <a:r>
              <a:rPr lang="en-US" sz="700" dirty="0" err="1">
                <a:solidFill>
                  <a:schemeClr val="bg1"/>
                </a:solidFill>
                <a:latin typeface="Courier New" panose="02070309020205020404" pitchFamily="49" charset="0"/>
                <a:cs typeface="Courier New" panose="02070309020205020404" pitchFamily="49" charset="0"/>
              </a:rPr>
              <a:t>aaaaa</a:t>
            </a:r>
            <a:r>
              <a:rPr lang="en-US" sz="700" dirty="0" err="1">
                <a:latin typeface="Courier New" panose="02070309020205020404" pitchFamily="49" charset="0"/>
                <a:cs typeface="Courier New" panose="02070309020205020404" pitchFamily="49" charset="0"/>
              </a:rPr>
              <a:t>cex.lab</a:t>
            </a:r>
            <a:r>
              <a:rPr lang="en-US" sz="700" dirty="0">
                <a:latin typeface="Courier New" panose="02070309020205020404" pitchFamily="49" charset="0"/>
                <a:cs typeface="Courier New" panose="02070309020205020404" pitchFamily="49" charset="0"/>
              </a:rPr>
              <a:t>=1.25,</a:t>
            </a:r>
          </a:p>
          <a:p>
            <a:pPr>
              <a:spcBef>
                <a:spcPts val="0"/>
              </a:spcBef>
            </a:pPr>
            <a:r>
              <a:rPr lang="en-US" sz="700" dirty="0" err="1">
                <a:solidFill>
                  <a:schemeClr val="bg1"/>
                </a:solidFill>
                <a:latin typeface="Courier New" panose="02070309020205020404" pitchFamily="49" charset="0"/>
                <a:cs typeface="Courier New" panose="02070309020205020404" pitchFamily="49" charset="0"/>
              </a:rPr>
              <a:t>aaaaa</a:t>
            </a:r>
            <a:r>
              <a:rPr lang="en-US" sz="700" dirty="0" err="1">
                <a:latin typeface="Courier New" panose="02070309020205020404" pitchFamily="49" charset="0"/>
                <a:cs typeface="Courier New" panose="02070309020205020404" pitchFamily="49" charset="0"/>
              </a:rPr>
              <a:t>las</a:t>
            </a:r>
            <a:r>
              <a:rPr lang="en-US" sz="700" dirty="0">
                <a:latin typeface="Courier New" panose="02070309020205020404" pitchFamily="49" charset="0"/>
                <a:cs typeface="Courier New" panose="02070309020205020404" pitchFamily="49" charset="0"/>
              </a:rPr>
              <a:t>=1,</a:t>
            </a:r>
          </a:p>
          <a:p>
            <a:pPr>
              <a:spcBef>
                <a:spcPts val="0"/>
              </a:spcBef>
            </a:pPr>
            <a:r>
              <a:rPr lang="en-US" sz="700" dirty="0" err="1">
                <a:solidFill>
                  <a:schemeClr val="bg1"/>
                </a:solidFill>
                <a:latin typeface="Courier New" panose="02070309020205020404" pitchFamily="49" charset="0"/>
                <a:cs typeface="Courier New" panose="02070309020205020404" pitchFamily="49" charset="0"/>
              </a:rPr>
              <a:t>aaaaa</a:t>
            </a:r>
            <a:r>
              <a:rPr lang="en-US" sz="700" dirty="0" err="1">
                <a:latin typeface="Courier New" panose="02070309020205020404" pitchFamily="49" charset="0"/>
                <a:cs typeface="Courier New" panose="02070309020205020404" pitchFamily="49" charset="0"/>
              </a:rPr>
              <a:t>pch</a:t>
            </a:r>
            <a:r>
              <a:rPr lang="en-US" sz="700" dirty="0">
                <a:latin typeface="Courier New" panose="02070309020205020404" pitchFamily="49" charset="0"/>
                <a:cs typeface="Courier New" panose="02070309020205020404" pitchFamily="49" charset="0"/>
              </a:rPr>
              <a:t>=21, </a:t>
            </a:r>
            <a:r>
              <a:rPr lang="en-US" sz="700" dirty="0" err="1">
                <a:latin typeface="Courier New" panose="02070309020205020404" pitchFamily="49" charset="0"/>
                <a:cs typeface="Courier New" panose="02070309020205020404" pitchFamily="49" charset="0"/>
              </a:rPr>
              <a:t>bg</a:t>
            </a:r>
            <a:r>
              <a:rPr lang="en-US" sz="700" dirty="0">
                <a:latin typeface="Courier New" panose="02070309020205020404" pitchFamily="49" charset="0"/>
                <a:cs typeface="Courier New" panose="02070309020205020404" pitchFamily="49" charset="0"/>
              </a:rPr>
              <a:t>="gray”,</a:t>
            </a:r>
          </a:p>
          <a:p>
            <a:pPr>
              <a:spcBef>
                <a:spcPts val="0"/>
              </a:spcBef>
            </a:pPr>
            <a:r>
              <a:rPr lang="en-US" sz="700" dirty="0" err="1">
                <a:solidFill>
                  <a:schemeClr val="bg1"/>
                </a:solidFill>
                <a:latin typeface="Courier New" panose="02070309020205020404" pitchFamily="49" charset="0"/>
                <a:cs typeface="Courier New" panose="02070309020205020404" pitchFamily="49" charset="0"/>
              </a:rPr>
              <a:t>aaaaa</a:t>
            </a:r>
            <a:r>
              <a:rPr lang="en-US" sz="700" dirty="0" err="1">
                <a:latin typeface="Courier New" panose="02070309020205020404" pitchFamily="49" charset="0"/>
                <a:cs typeface="Courier New" panose="02070309020205020404" pitchFamily="49" charset="0"/>
              </a:rPr>
              <a:t>cex</a:t>
            </a:r>
            <a:r>
              <a:rPr lang="en-US" sz="700" dirty="0">
                <a:latin typeface="Courier New" panose="02070309020205020404" pitchFamily="49" charset="0"/>
                <a:cs typeface="Courier New" panose="02070309020205020404" pitchFamily="49" charset="0"/>
              </a:rPr>
              <a:t>=2.5,</a:t>
            </a:r>
          </a:p>
          <a:p>
            <a:pPr>
              <a:spcBef>
                <a:spcPts val="0"/>
              </a:spcBef>
            </a:pPr>
            <a:r>
              <a:rPr lang="en-US" sz="700" dirty="0" err="1">
                <a:solidFill>
                  <a:schemeClr val="bg1"/>
                </a:solidFill>
                <a:latin typeface="Courier New" panose="02070309020205020404" pitchFamily="49" charset="0"/>
                <a:cs typeface="Courier New" panose="02070309020205020404" pitchFamily="49" charset="0"/>
              </a:rPr>
              <a:t>aaaaa</a:t>
            </a:r>
            <a:r>
              <a:rPr lang="en-US" sz="700" dirty="0" err="1">
                <a:latin typeface="Courier New" panose="02070309020205020404" pitchFamily="49" charset="0"/>
                <a:cs typeface="Courier New" panose="02070309020205020404" pitchFamily="49" charset="0"/>
              </a:rPr>
              <a:t>lwd</a:t>
            </a:r>
            <a:r>
              <a:rPr lang="en-US" sz="700" dirty="0">
                <a:latin typeface="Courier New" panose="02070309020205020404" pitchFamily="49" charset="0"/>
                <a:cs typeface="Courier New" panose="02070309020205020404" pitchFamily="49" charset="0"/>
              </a:rPr>
              <a:t>=1.5)</a:t>
            </a:r>
          </a:p>
          <a:p>
            <a:pPr>
              <a:spcBef>
                <a:spcPts val="600"/>
              </a:spcBef>
            </a:pPr>
            <a:r>
              <a:rPr lang="en-US" sz="700" dirty="0" err="1">
                <a:solidFill>
                  <a:schemeClr val="bg1"/>
                </a:solidFill>
                <a:latin typeface="Courier New" panose="02070309020205020404" pitchFamily="49" charset="0"/>
                <a:cs typeface="Courier New" panose="02070309020205020404" pitchFamily="49" charset="0"/>
              </a:rPr>
              <a:t>aaaaa</a:t>
            </a:r>
            <a:r>
              <a:rPr lang="en-US" sz="700" dirty="0">
                <a:latin typeface="Courier New" panose="02070309020205020404" pitchFamily="49" charset="0"/>
                <a:cs typeface="Courier New" panose="02070309020205020404" pitchFamily="49" charset="0"/>
              </a:rPr>
              <a:t>; box(</a:t>
            </a:r>
            <a:r>
              <a:rPr lang="en-US" sz="700" dirty="0" err="1">
                <a:latin typeface="Courier New" panose="02070309020205020404" pitchFamily="49" charset="0"/>
                <a:cs typeface="Courier New" panose="02070309020205020404" pitchFamily="49" charset="0"/>
              </a:rPr>
              <a:t>lwd</a:t>
            </a:r>
            <a:r>
              <a:rPr lang="en-US" sz="700" dirty="0">
                <a:latin typeface="Courier New" panose="02070309020205020404" pitchFamily="49" charset="0"/>
                <a:cs typeface="Courier New" panose="02070309020205020404" pitchFamily="49" charset="0"/>
              </a:rPr>
              <a:t>=2</a:t>
            </a:r>
            <a:r>
              <a:rPr lang="en-US" sz="1800"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533535962"/>
      </p:ext>
    </p:extLst>
  </p:cSld>
  <p:clrMapOvr>
    <a:masterClrMapping/>
  </p:clrMapOvr>
  <mc:AlternateContent xmlns:mc="http://schemas.openxmlformats.org/markup-compatibility/2006" xmlns:p14="http://schemas.microsoft.com/office/powerpoint/2010/main">
    <mc:Choice Requires="p14">
      <p:transition p14:dur="200" advClick="0" advTm="200"/>
    </mc:Choice>
    <mc:Fallback xmlns="">
      <p:transition advClick="0" advTm="200"/>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E2A68D-0C98-C444-8404-744BD1CC9F49}"/>
              </a:ext>
            </a:extLst>
          </p:cNvPr>
          <p:cNvSpPr>
            <a:spLocks noGrp="1"/>
          </p:cNvSpPr>
          <p:nvPr>
            <p:ph type="title"/>
          </p:nvPr>
        </p:nvSpPr>
        <p:spPr>
          <a:xfrm>
            <a:off x="509954" y="22232"/>
            <a:ext cx="11172092" cy="1325563"/>
          </a:xfrm>
        </p:spPr>
        <p:txBody>
          <a:bodyPr/>
          <a:lstStyle/>
          <a:p>
            <a:r>
              <a:rPr lang="en-US" dirty="0">
                <a:latin typeface="DengXian Light" panose="02010600030101010101" pitchFamily="2" charset="-122"/>
                <a:ea typeface="DengXian Light" panose="02010600030101010101" pitchFamily="2" charset="-122"/>
              </a:rPr>
              <a:t>Plotting in R</a:t>
            </a:r>
          </a:p>
        </p:txBody>
      </p:sp>
      <p:pic>
        <p:nvPicPr>
          <p:cNvPr id="5" name="Picture 4">
            <a:extLst>
              <a:ext uri="{FF2B5EF4-FFF2-40B4-BE49-F238E27FC236}">
                <a16:creationId xmlns:a16="http://schemas.microsoft.com/office/drawing/2014/main" id="{94017BEB-2781-1946-8FAA-CF5ABFC53159}"/>
              </a:ext>
            </a:extLst>
          </p:cNvPr>
          <p:cNvPicPr>
            <a:picLocks noChangeAspect="1"/>
          </p:cNvPicPr>
          <p:nvPr/>
        </p:nvPicPr>
        <p:blipFill>
          <a:blip r:embed="rId3"/>
          <a:srcRect/>
          <a:stretch/>
        </p:blipFill>
        <p:spPr>
          <a:xfrm>
            <a:off x="6068207" y="-36153"/>
            <a:ext cx="6126480" cy="6126480"/>
          </a:xfrm>
          <a:prstGeom prst="rect">
            <a:avLst/>
          </a:prstGeom>
        </p:spPr>
      </p:pic>
      <p:sp>
        <p:nvSpPr>
          <p:cNvPr id="6" name="Title 1">
            <a:extLst>
              <a:ext uri="{FF2B5EF4-FFF2-40B4-BE49-F238E27FC236}">
                <a16:creationId xmlns:a16="http://schemas.microsoft.com/office/drawing/2014/main" id="{37002387-CF65-F547-B26B-63498529E372}"/>
              </a:ext>
            </a:extLst>
          </p:cNvPr>
          <p:cNvSpPr txBox="1">
            <a:spLocks/>
          </p:cNvSpPr>
          <p:nvPr/>
        </p:nvSpPr>
        <p:spPr>
          <a:xfrm>
            <a:off x="509954" y="1183162"/>
            <a:ext cx="4868870" cy="1761744"/>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600"/>
              </a:spcBef>
              <a:spcAft>
                <a:spcPts val="600"/>
              </a:spcAft>
            </a:pPr>
            <a:r>
              <a:rPr lang="en-US" sz="2000" dirty="0">
                <a:latin typeface="Courier New" panose="02070309020205020404" pitchFamily="49" charset="0"/>
                <a:cs typeface="Courier New" panose="02070309020205020404" pitchFamily="49" charset="0"/>
              </a:rPr>
              <a:t>v1.1: </a:t>
            </a:r>
            <a:r>
              <a:rPr lang="en-US" sz="2000" dirty="0" err="1">
                <a:latin typeface="Courier New" panose="02070309020205020404" pitchFamily="49" charset="0"/>
                <a:cs typeface="Courier New" panose="02070309020205020404" pitchFamily="49" charset="0"/>
              </a:rPr>
              <a:t>Colors&amp;Shapes</a:t>
            </a:r>
            <a:r>
              <a:rPr lang="en-US" sz="2000" dirty="0">
                <a:latin typeface="Courier New" panose="02070309020205020404" pitchFamily="49" charset="0"/>
                <a:cs typeface="Courier New" panose="02070309020205020404" pitchFamily="49" charset="0"/>
              </a:rPr>
              <a:t>(w/Format)</a:t>
            </a:r>
          </a:p>
        </p:txBody>
      </p:sp>
      <p:sp>
        <p:nvSpPr>
          <p:cNvPr id="7" name="Title 1">
            <a:extLst>
              <a:ext uri="{FF2B5EF4-FFF2-40B4-BE49-F238E27FC236}">
                <a16:creationId xmlns:a16="http://schemas.microsoft.com/office/drawing/2014/main" id="{CFD90FD1-C776-A443-B17B-F1361291CCE4}"/>
              </a:ext>
            </a:extLst>
          </p:cNvPr>
          <p:cNvSpPr txBox="1">
            <a:spLocks/>
          </p:cNvSpPr>
          <p:nvPr/>
        </p:nvSpPr>
        <p:spPr>
          <a:xfrm>
            <a:off x="684903" y="1871293"/>
            <a:ext cx="5598456" cy="446908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600"/>
              </a:spcBef>
              <a:spcAft>
                <a:spcPts val="600"/>
              </a:spcAft>
            </a:pPr>
            <a:r>
              <a:rPr lang="en-US" sz="1800" dirty="0">
                <a:latin typeface="Courier New" panose="02070309020205020404" pitchFamily="49" charset="0"/>
                <a:cs typeface="Courier New" panose="02070309020205020404" pitchFamily="49" charset="0"/>
              </a:rPr>
              <a:t>quartz(height=6, width=6)</a:t>
            </a:r>
          </a:p>
          <a:p>
            <a:pPr>
              <a:spcBef>
                <a:spcPts val="600"/>
              </a:spcBef>
              <a:spcAft>
                <a:spcPts val="600"/>
              </a:spcAft>
            </a:pPr>
            <a:r>
              <a:rPr lang="en-US" sz="1800" dirty="0">
                <a:latin typeface="Courier New" panose="02070309020205020404" pitchFamily="49" charset="0"/>
                <a:cs typeface="Courier New" panose="02070309020205020404" pitchFamily="49" charset="0"/>
              </a:rPr>
              <a:t>par(mar=c(5,5,1,1))</a:t>
            </a:r>
          </a:p>
          <a:p>
            <a:pPr>
              <a:spcBef>
                <a:spcPts val="600"/>
              </a:spcBef>
            </a:pPr>
            <a:r>
              <a:rPr lang="en-US" sz="1800" dirty="0">
                <a:latin typeface="Courier New" panose="02070309020205020404" pitchFamily="49" charset="0"/>
                <a:cs typeface="Courier New" panose="02070309020205020404" pitchFamily="49" charset="0"/>
              </a:rPr>
              <a:t>plot(</a:t>
            </a:r>
            <a:r>
              <a:rPr lang="en-US" sz="400" dirty="0" err="1">
                <a:latin typeface="Courier New" panose="02070309020205020404" pitchFamily="49" charset="0"/>
                <a:cs typeface="Courier New" panose="02070309020205020404" pitchFamily="49" charset="0"/>
              </a:rPr>
              <a:t>as.numeric</a:t>
            </a:r>
            <a:r>
              <a:rPr lang="en-US" sz="400" dirty="0">
                <a:latin typeface="Courier New" panose="02070309020205020404" pitchFamily="49" charset="0"/>
                <a:cs typeface="Courier New" panose="02070309020205020404" pitchFamily="49" charset="0"/>
              </a:rPr>
              <a:t>(</a:t>
            </a:r>
            <a:r>
              <a:rPr lang="en-US" sz="400" dirty="0" err="1">
                <a:latin typeface="Courier New" panose="02070309020205020404" pitchFamily="49" charset="0"/>
                <a:cs typeface="Courier New" panose="02070309020205020404" pitchFamily="49" charset="0"/>
              </a:rPr>
              <a:t>map_matrix</a:t>
            </a:r>
            <a:r>
              <a:rPr lang="en-US" sz="400" dirty="0">
                <a:latin typeface="Courier New" panose="02070309020205020404" pitchFamily="49" charset="0"/>
                <a:cs typeface="Courier New" panose="02070309020205020404" pitchFamily="49" charset="0"/>
              </a:rPr>
              <a:t>[,4]),</a:t>
            </a:r>
          </a:p>
          <a:p>
            <a:pPr>
              <a:spcBef>
                <a:spcPts val="600"/>
              </a:spcBef>
            </a:pPr>
            <a:r>
              <a:rPr lang="en-US" sz="400" dirty="0" err="1">
                <a:solidFill>
                  <a:schemeClr val="bg1"/>
                </a:solidFill>
                <a:latin typeface="Courier New" panose="02070309020205020404" pitchFamily="49" charset="0"/>
                <a:cs typeface="Courier New" panose="02070309020205020404" pitchFamily="49" charset="0"/>
              </a:rPr>
              <a:t>aaaaa</a:t>
            </a:r>
            <a:r>
              <a:rPr lang="en-US" sz="400" dirty="0" err="1">
                <a:latin typeface="Courier New" panose="02070309020205020404" pitchFamily="49" charset="0"/>
                <a:cs typeface="Courier New" panose="02070309020205020404" pitchFamily="49" charset="0"/>
              </a:rPr>
              <a:t>as.numeric</a:t>
            </a:r>
            <a:r>
              <a:rPr lang="en-US" sz="400" dirty="0">
                <a:latin typeface="Courier New" panose="02070309020205020404" pitchFamily="49" charset="0"/>
                <a:cs typeface="Courier New" panose="02070309020205020404" pitchFamily="49" charset="0"/>
              </a:rPr>
              <a:t>(</a:t>
            </a:r>
            <a:r>
              <a:rPr lang="en-US" sz="400" dirty="0" err="1">
                <a:latin typeface="Courier New" panose="02070309020205020404" pitchFamily="49" charset="0"/>
                <a:cs typeface="Courier New" panose="02070309020205020404" pitchFamily="49" charset="0"/>
              </a:rPr>
              <a:t>map_matrix</a:t>
            </a:r>
            <a:r>
              <a:rPr lang="en-US" sz="400" dirty="0">
                <a:latin typeface="Courier New" panose="02070309020205020404" pitchFamily="49" charset="0"/>
                <a:cs typeface="Courier New" panose="02070309020205020404" pitchFamily="49" charset="0"/>
              </a:rPr>
              <a:t>[,3]),</a:t>
            </a:r>
          </a:p>
          <a:p>
            <a:pPr>
              <a:spcBef>
                <a:spcPts val="0"/>
              </a:spcBef>
            </a:pPr>
            <a:r>
              <a:rPr lang="en-US" sz="400" dirty="0" err="1">
                <a:solidFill>
                  <a:schemeClr val="bg1"/>
                </a:solidFill>
                <a:latin typeface="Courier New" panose="02070309020205020404" pitchFamily="49" charset="0"/>
                <a:cs typeface="Courier New" panose="02070309020205020404" pitchFamily="49" charset="0"/>
              </a:rPr>
              <a:t>aaaaa</a:t>
            </a:r>
            <a:r>
              <a:rPr lang="en-US" sz="400" dirty="0" err="1">
                <a:latin typeface="Courier New" panose="02070309020205020404" pitchFamily="49" charset="0"/>
                <a:cs typeface="Courier New" panose="02070309020205020404" pitchFamily="49" charset="0"/>
              </a:rPr>
              <a:t>ylim</a:t>
            </a:r>
            <a:r>
              <a:rPr lang="en-US" sz="400" dirty="0">
                <a:latin typeface="Courier New" panose="02070309020205020404" pitchFamily="49" charset="0"/>
                <a:cs typeface="Courier New" panose="02070309020205020404" pitchFamily="49" charset="0"/>
              </a:rPr>
              <a:t>=c(32.5, 46.6),</a:t>
            </a:r>
          </a:p>
          <a:p>
            <a:pPr>
              <a:spcBef>
                <a:spcPts val="0"/>
              </a:spcBef>
            </a:pPr>
            <a:r>
              <a:rPr lang="en-US" sz="400" dirty="0" err="1">
                <a:solidFill>
                  <a:schemeClr val="bg1"/>
                </a:solidFill>
                <a:latin typeface="Courier New" panose="02070309020205020404" pitchFamily="49" charset="0"/>
                <a:cs typeface="Courier New" panose="02070309020205020404" pitchFamily="49" charset="0"/>
              </a:rPr>
              <a:t>aaaaa</a:t>
            </a:r>
            <a:r>
              <a:rPr lang="en-US" sz="400" dirty="0" err="1">
                <a:latin typeface="Courier New" panose="02070309020205020404" pitchFamily="49" charset="0"/>
                <a:cs typeface="Courier New" panose="02070309020205020404" pitchFamily="49" charset="0"/>
              </a:rPr>
              <a:t>xlim</a:t>
            </a:r>
            <a:r>
              <a:rPr lang="en-US" sz="400" dirty="0">
                <a:latin typeface="Courier New" panose="02070309020205020404" pitchFamily="49" charset="0"/>
                <a:cs typeface="Courier New" panose="02070309020205020404" pitchFamily="49" charset="0"/>
              </a:rPr>
              <a:t>=c(-117.1, -124.9),</a:t>
            </a:r>
          </a:p>
          <a:p>
            <a:pPr>
              <a:spcBef>
                <a:spcPts val="0"/>
              </a:spcBef>
            </a:pPr>
            <a:r>
              <a:rPr lang="en-US" sz="400" dirty="0" err="1">
                <a:solidFill>
                  <a:schemeClr val="bg1"/>
                </a:solidFill>
                <a:latin typeface="Courier New" panose="02070309020205020404" pitchFamily="49" charset="0"/>
                <a:cs typeface="Courier New" panose="02070309020205020404" pitchFamily="49" charset="0"/>
              </a:rPr>
              <a:t>aaaaa</a:t>
            </a:r>
            <a:r>
              <a:rPr lang="en-US" sz="400" dirty="0" err="1">
                <a:latin typeface="Courier New" panose="02070309020205020404" pitchFamily="49" charset="0"/>
                <a:cs typeface="Courier New" panose="02070309020205020404" pitchFamily="49" charset="0"/>
              </a:rPr>
              <a:t>xlab</a:t>
            </a:r>
            <a:r>
              <a:rPr lang="en-US" sz="400" dirty="0">
                <a:latin typeface="Courier New" panose="02070309020205020404" pitchFamily="49" charset="0"/>
                <a:cs typeface="Courier New" panose="02070309020205020404" pitchFamily="49" charset="0"/>
              </a:rPr>
              <a:t>="Longitude (degrees)",</a:t>
            </a:r>
          </a:p>
          <a:p>
            <a:pPr>
              <a:spcBef>
                <a:spcPts val="0"/>
              </a:spcBef>
            </a:pPr>
            <a:r>
              <a:rPr lang="en-US" sz="400" dirty="0" err="1">
                <a:solidFill>
                  <a:schemeClr val="bg1"/>
                </a:solidFill>
                <a:latin typeface="Courier New" panose="02070309020205020404" pitchFamily="49" charset="0"/>
                <a:cs typeface="Courier New" panose="02070309020205020404" pitchFamily="49" charset="0"/>
              </a:rPr>
              <a:t>aaaaa</a:t>
            </a:r>
            <a:r>
              <a:rPr lang="en-US" sz="400" dirty="0" err="1">
                <a:latin typeface="Courier New" panose="02070309020205020404" pitchFamily="49" charset="0"/>
                <a:cs typeface="Courier New" panose="02070309020205020404" pitchFamily="49" charset="0"/>
              </a:rPr>
              <a:t>ylab</a:t>
            </a:r>
            <a:r>
              <a:rPr lang="en-US" sz="400" dirty="0">
                <a:latin typeface="Courier New" panose="02070309020205020404" pitchFamily="49" charset="0"/>
                <a:cs typeface="Courier New" panose="02070309020205020404" pitchFamily="49" charset="0"/>
              </a:rPr>
              <a:t>="Latitude (degrees)”</a:t>
            </a:r>
          </a:p>
          <a:p>
            <a:pPr>
              <a:spcBef>
                <a:spcPts val="0"/>
              </a:spcBef>
            </a:pPr>
            <a:r>
              <a:rPr lang="en-US" sz="400" dirty="0" err="1">
                <a:solidFill>
                  <a:schemeClr val="bg1"/>
                </a:solidFill>
                <a:latin typeface="Courier New" panose="02070309020205020404" pitchFamily="49" charset="0"/>
                <a:cs typeface="Courier New" panose="02070309020205020404" pitchFamily="49" charset="0"/>
              </a:rPr>
              <a:t>aaaaa</a:t>
            </a:r>
            <a:r>
              <a:rPr lang="en-US" sz="400" dirty="0" err="1">
                <a:latin typeface="Courier New" panose="02070309020205020404" pitchFamily="49" charset="0"/>
                <a:cs typeface="Courier New" panose="02070309020205020404" pitchFamily="49" charset="0"/>
              </a:rPr>
              <a:t>cex.lab</a:t>
            </a:r>
            <a:r>
              <a:rPr lang="en-US" sz="400" dirty="0">
                <a:latin typeface="Courier New" panose="02070309020205020404" pitchFamily="49" charset="0"/>
                <a:cs typeface="Courier New" panose="02070309020205020404" pitchFamily="49" charset="0"/>
              </a:rPr>
              <a:t>=1.25,</a:t>
            </a:r>
          </a:p>
          <a:p>
            <a:pPr>
              <a:spcBef>
                <a:spcPts val="0"/>
              </a:spcBef>
            </a:pPr>
            <a:r>
              <a:rPr lang="en-US" sz="400" dirty="0" err="1">
                <a:solidFill>
                  <a:schemeClr val="bg1"/>
                </a:solidFill>
                <a:latin typeface="Courier New" panose="02070309020205020404" pitchFamily="49" charset="0"/>
                <a:cs typeface="Courier New" panose="02070309020205020404" pitchFamily="49" charset="0"/>
              </a:rPr>
              <a:t>aaaaa</a:t>
            </a:r>
            <a:r>
              <a:rPr lang="en-US" sz="400" dirty="0" err="1">
                <a:latin typeface="Courier New" panose="02070309020205020404" pitchFamily="49" charset="0"/>
                <a:cs typeface="Courier New" panose="02070309020205020404" pitchFamily="49" charset="0"/>
              </a:rPr>
              <a:t>las</a:t>
            </a:r>
            <a:r>
              <a:rPr lang="en-US" sz="400" dirty="0">
                <a:latin typeface="Courier New" panose="02070309020205020404" pitchFamily="49" charset="0"/>
                <a:cs typeface="Courier New" panose="02070309020205020404" pitchFamily="49" charset="0"/>
              </a:rPr>
              <a:t>=1,</a:t>
            </a:r>
          </a:p>
          <a:p>
            <a:pPr>
              <a:spcBef>
                <a:spcPts val="0"/>
              </a:spcBef>
            </a:pPr>
            <a:r>
              <a:rPr lang="en-US" sz="400" dirty="0" err="1">
                <a:solidFill>
                  <a:schemeClr val="bg1"/>
                </a:solidFill>
                <a:latin typeface="Courier New" panose="02070309020205020404" pitchFamily="49" charset="0"/>
                <a:cs typeface="Courier New" panose="02070309020205020404" pitchFamily="49" charset="0"/>
              </a:rPr>
              <a:t>aaaaa</a:t>
            </a:r>
            <a:r>
              <a:rPr lang="en-US" sz="400" dirty="0" err="1">
                <a:latin typeface="Courier New" panose="02070309020205020404" pitchFamily="49" charset="0"/>
                <a:cs typeface="Courier New" panose="02070309020205020404" pitchFamily="49" charset="0"/>
              </a:rPr>
              <a:t>pch</a:t>
            </a:r>
            <a:r>
              <a:rPr lang="en-US" sz="400" dirty="0">
                <a:latin typeface="Courier New" panose="02070309020205020404" pitchFamily="49" charset="0"/>
                <a:cs typeface="Courier New" panose="02070309020205020404" pitchFamily="49" charset="0"/>
              </a:rPr>
              <a:t>=21, </a:t>
            </a:r>
            <a:r>
              <a:rPr lang="en-US" sz="400" dirty="0" err="1">
                <a:latin typeface="Courier New" panose="02070309020205020404" pitchFamily="49" charset="0"/>
                <a:cs typeface="Courier New" panose="02070309020205020404" pitchFamily="49" charset="0"/>
              </a:rPr>
              <a:t>bg</a:t>
            </a:r>
            <a:r>
              <a:rPr lang="en-US" sz="400" dirty="0">
                <a:latin typeface="Courier New" panose="02070309020205020404" pitchFamily="49" charset="0"/>
                <a:cs typeface="Courier New" panose="02070309020205020404" pitchFamily="49" charset="0"/>
              </a:rPr>
              <a:t>="gray”,</a:t>
            </a:r>
          </a:p>
          <a:p>
            <a:pPr>
              <a:spcBef>
                <a:spcPts val="0"/>
              </a:spcBef>
            </a:pPr>
            <a:r>
              <a:rPr lang="en-US" sz="400" dirty="0" err="1">
                <a:solidFill>
                  <a:schemeClr val="bg1"/>
                </a:solidFill>
                <a:latin typeface="Courier New" panose="02070309020205020404" pitchFamily="49" charset="0"/>
                <a:cs typeface="Courier New" panose="02070309020205020404" pitchFamily="49" charset="0"/>
              </a:rPr>
              <a:t>aaaaa</a:t>
            </a:r>
            <a:r>
              <a:rPr lang="en-US" sz="400" dirty="0" err="1">
                <a:latin typeface="Courier New" panose="02070309020205020404" pitchFamily="49" charset="0"/>
                <a:cs typeface="Courier New" panose="02070309020205020404" pitchFamily="49" charset="0"/>
              </a:rPr>
              <a:t>cex</a:t>
            </a:r>
            <a:r>
              <a:rPr lang="en-US" sz="400" dirty="0">
                <a:latin typeface="Courier New" panose="02070309020205020404" pitchFamily="49" charset="0"/>
                <a:cs typeface="Courier New" panose="02070309020205020404" pitchFamily="49" charset="0"/>
              </a:rPr>
              <a:t>=2.5,</a:t>
            </a:r>
          </a:p>
          <a:p>
            <a:pPr>
              <a:spcBef>
                <a:spcPts val="0"/>
              </a:spcBef>
            </a:pPr>
            <a:r>
              <a:rPr lang="en-US" sz="400" dirty="0" err="1">
                <a:solidFill>
                  <a:schemeClr val="bg1"/>
                </a:solidFill>
                <a:latin typeface="Courier New" panose="02070309020205020404" pitchFamily="49" charset="0"/>
                <a:cs typeface="Courier New" panose="02070309020205020404" pitchFamily="49" charset="0"/>
              </a:rPr>
              <a:t>aaaaa</a:t>
            </a:r>
            <a:r>
              <a:rPr lang="en-US" sz="400" dirty="0" err="1">
                <a:latin typeface="Courier New" panose="02070309020205020404" pitchFamily="49" charset="0"/>
                <a:cs typeface="Courier New" panose="02070309020205020404" pitchFamily="49" charset="0"/>
              </a:rPr>
              <a:t>lwd</a:t>
            </a:r>
            <a:r>
              <a:rPr lang="en-US" sz="400" dirty="0">
                <a:latin typeface="Courier New" panose="02070309020205020404" pitchFamily="49" charset="0"/>
                <a:cs typeface="Courier New" panose="02070309020205020404" pitchFamily="49" charset="0"/>
              </a:rPr>
              <a:t>=1.5)</a:t>
            </a:r>
          </a:p>
          <a:p>
            <a:pPr>
              <a:spcBef>
                <a:spcPts val="600"/>
              </a:spcBef>
            </a:pPr>
            <a:r>
              <a:rPr lang="en-US" sz="400" dirty="0" err="1">
                <a:solidFill>
                  <a:schemeClr val="bg1"/>
                </a:solidFill>
                <a:latin typeface="Courier New" panose="02070309020205020404" pitchFamily="49" charset="0"/>
                <a:cs typeface="Courier New" panose="02070309020205020404" pitchFamily="49" charset="0"/>
              </a:rPr>
              <a:t>aaaaa</a:t>
            </a:r>
            <a:r>
              <a:rPr lang="en-US" sz="400" dirty="0">
                <a:latin typeface="Courier New" panose="02070309020205020404" pitchFamily="49" charset="0"/>
                <a:cs typeface="Courier New" panose="02070309020205020404" pitchFamily="49" charset="0"/>
              </a:rPr>
              <a:t>; box(</a:t>
            </a:r>
            <a:r>
              <a:rPr lang="en-US" sz="400" dirty="0" err="1">
                <a:latin typeface="Courier New" panose="02070309020205020404" pitchFamily="49" charset="0"/>
                <a:cs typeface="Courier New" panose="02070309020205020404" pitchFamily="49" charset="0"/>
              </a:rPr>
              <a:t>lwd</a:t>
            </a:r>
            <a:r>
              <a:rPr lang="en-US" sz="400" dirty="0">
                <a:latin typeface="Courier New" panose="02070309020205020404" pitchFamily="49" charset="0"/>
                <a:cs typeface="Courier New" panose="02070309020205020404" pitchFamily="49" charset="0"/>
              </a:rPr>
              <a:t>=2</a:t>
            </a:r>
            <a:r>
              <a:rPr lang="en-US" sz="1800"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2018107947"/>
      </p:ext>
    </p:extLst>
  </p:cSld>
  <p:clrMapOvr>
    <a:masterClrMapping/>
  </p:clrMapOvr>
  <mc:AlternateContent xmlns:mc="http://schemas.openxmlformats.org/markup-compatibility/2006" xmlns:p14="http://schemas.microsoft.com/office/powerpoint/2010/main">
    <mc:Choice Requires="p14">
      <p:transition p14:dur="200" advClick="0" advTm="200"/>
    </mc:Choice>
    <mc:Fallback xmlns="">
      <p:transition advClick="0" advTm="200"/>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E2A68D-0C98-C444-8404-744BD1CC9F49}"/>
              </a:ext>
            </a:extLst>
          </p:cNvPr>
          <p:cNvSpPr>
            <a:spLocks noGrp="1"/>
          </p:cNvSpPr>
          <p:nvPr>
            <p:ph type="title"/>
          </p:nvPr>
        </p:nvSpPr>
        <p:spPr>
          <a:xfrm>
            <a:off x="509954" y="22232"/>
            <a:ext cx="11172092" cy="1325563"/>
          </a:xfrm>
        </p:spPr>
        <p:txBody>
          <a:bodyPr/>
          <a:lstStyle/>
          <a:p>
            <a:r>
              <a:rPr lang="en-US" dirty="0">
                <a:latin typeface="DengXian Light" panose="02010600030101010101" pitchFamily="2" charset="-122"/>
                <a:ea typeface="DengXian Light" panose="02010600030101010101" pitchFamily="2" charset="-122"/>
              </a:rPr>
              <a:t>Plotting in R</a:t>
            </a:r>
          </a:p>
        </p:txBody>
      </p:sp>
      <p:pic>
        <p:nvPicPr>
          <p:cNvPr id="5" name="Picture 4">
            <a:extLst>
              <a:ext uri="{FF2B5EF4-FFF2-40B4-BE49-F238E27FC236}">
                <a16:creationId xmlns:a16="http://schemas.microsoft.com/office/drawing/2014/main" id="{94017BEB-2781-1946-8FAA-CF5ABFC53159}"/>
              </a:ext>
            </a:extLst>
          </p:cNvPr>
          <p:cNvPicPr>
            <a:picLocks noChangeAspect="1"/>
          </p:cNvPicPr>
          <p:nvPr/>
        </p:nvPicPr>
        <p:blipFill>
          <a:blip r:embed="rId3"/>
          <a:srcRect/>
          <a:stretch/>
        </p:blipFill>
        <p:spPr>
          <a:xfrm>
            <a:off x="6068207" y="-36153"/>
            <a:ext cx="6126480" cy="6126480"/>
          </a:xfrm>
          <a:prstGeom prst="rect">
            <a:avLst/>
          </a:prstGeom>
        </p:spPr>
      </p:pic>
      <p:sp>
        <p:nvSpPr>
          <p:cNvPr id="6" name="Title 1">
            <a:extLst>
              <a:ext uri="{FF2B5EF4-FFF2-40B4-BE49-F238E27FC236}">
                <a16:creationId xmlns:a16="http://schemas.microsoft.com/office/drawing/2014/main" id="{37002387-CF65-F547-B26B-63498529E372}"/>
              </a:ext>
            </a:extLst>
          </p:cNvPr>
          <p:cNvSpPr txBox="1">
            <a:spLocks/>
          </p:cNvSpPr>
          <p:nvPr/>
        </p:nvSpPr>
        <p:spPr>
          <a:xfrm>
            <a:off x="509954" y="1183162"/>
            <a:ext cx="4868870" cy="1761744"/>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600"/>
              </a:spcBef>
              <a:spcAft>
                <a:spcPts val="600"/>
              </a:spcAft>
            </a:pPr>
            <a:r>
              <a:rPr lang="en-US" sz="2000" dirty="0">
                <a:latin typeface="Courier New" panose="02070309020205020404" pitchFamily="49" charset="0"/>
                <a:cs typeface="Courier New" panose="02070309020205020404" pitchFamily="49" charset="0"/>
              </a:rPr>
              <a:t>v1.1: </a:t>
            </a:r>
            <a:r>
              <a:rPr lang="en-US" sz="2000" dirty="0" err="1">
                <a:latin typeface="Courier New" panose="02070309020205020404" pitchFamily="49" charset="0"/>
                <a:cs typeface="Courier New" panose="02070309020205020404" pitchFamily="49" charset="0"/>
              </a:rPr>
              <a:t>Colors&amp;Shapes</a:t>
            </a:r>
            <a:r>
              <a:rPr lang="en-US" sz="2000" dirty="0">
                <a:latin typeface="Courier New" panose="02070309020205020404" pitchFamily="49" charset="0"/>
                <a:cs typeface="Courier New" panose="02070309020205020404" pitchFamily="49" charset="0"/>
              </a:rPr>
              <a:t>(w/Format)</a:t>
            </a:r>
          </a:p>
        </p:txBody>
      </p:sp>
      <p:sp>
        <p:nvSpPr>
          <p:cNvPr id="7" name="Title 1">
            <a:extLst>
              <a:ext uri="{FF2B5EF4-FFF2-40B4-BE49-F238E27FC236}">
                <a16:creationId xmlns:a16="http://schemas.microsoft.com/office/drawing/2014/main" id="{CFD90FD1-C776-A443-B17B-F1361291CCE4}"/>
              </a:ext>
            </a:extLst>
          </p:cNvPr>
          <p:cNvSpPr txBox="1">
            <a:spLocks/>
          </p:cNvSpPr>
          <p:nvPr/>
        </p:nvSpPr>
        <p:spPr>
          <a:xfrm>
            <a:off x="684903" y="1871293"/>
            <a:ext cx="5598456" cy="446908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600"/>
              </a:spcBef>
              <a:spcAft>
                <a:spcPts val="600"/>
              </a:spcAft>
            </a:pPr>
            <a:r>
              <a:rPr lang="en-US" sz="1800" dirty="0">
                <a:latin typeface="Courier New" panose="02070309020205020404" pitchFamily="49" charset="0"/>
                <a:cs typeface="Courier New" panose="02070309020205020404" pitchFamily="49" charset="0"/>
              </a:rPr>
              <a:t>quartz(height=6, width=6)</a:t>
            </a:r>
          </a:p>
          <a:p>
            <a:pPr>
              <a:spcBef>
                <a:spcPts val="600"/>
              </a:spcBef>
              <a:spcAft>
                <a:spcPts val="600"/>
              </a:spcAft>
            </a:pPr>
            <a:r>
              <a:rPr lang="en-US" sz="1800" dirty="0">
                <a:latin typeface="Courier New" panose="02070309020205020404" pitchFamily="49" charset="0"/>
                <a:cs typeface="Courier New" panose="02070309020205020404" pitchFamily="49" charset="0"/>
              </a:rPr>
              <a:t>par(mar=c(5,5,1,1))</a:t>
            </a:r>
          </a:p>
          <a:p>
            <a:pPr>
              <a:spcBef>
                <a:spcPts val="600"/>
              </a:spcBef>
            </a:pPr>
            <a:r>
              <a:rPr lang="en-US" sz="1800" dirty="0">
                <a:latin typeface="Courier New" panose="02070309020205020404" pitchFamily="49" charset="0"/>
                <a:cs typeface="Courier New" panose="02070309020205020404" pitchFamily="49" charset="0"/>
              </a:rPr>
              <a:t>plot(</a:t>
            </a:r>
            <a:r>
              <a:rPr lang="en-US" sz="200" dirty="0" err="1">
                <a:latin typeface="Courier New" panose="02070309020205020404" pitchFamily="49" charset="0"/>
                <a:cs typeface="Courier New" panose="02070309020205020404" pitchFamily="49" charset="0"/>
              </a:rPr>
              <a:t>as.numeric</a:t>
            </a:r>
            <a:r>
              <a:rPr lang="en-US" sz="200" dirty="0">
                <a:latin typeface="Courier New" panose="02070309020205020404" pitchFamily="49" charset="0"/>
                <a:cs typeface="Courier New" panose="02070309020205020404" pitchFamily="49" charset="0"/>
              </a:rPr>
              <a:t>(</a:t>
            </a:r>
            <a:r>
              <a:rPr lang="en-US" sz="200" dirty="0" err="1">
                <a:latin typeface="Courier New" panose="02070309020205020404" pitchFamily="49" charset="0"/>
                <a:cs typeface="Courier New" panose="02070309020205020404" pitchFamily="49" charset="0"/>
              </a:rPr>
              <a:t>map_matrix</a:t>
            </a:r>
            <a:r>
              <a:rPr lang="en-US" sz="200" dirty="0">
                <a:latin typeface="Courier New" panose="02070309020205020404" pitchFamily="49" charset="0"/>
                <a:cs typeface="Courier New" panose="02070309020205020404" pitchFamily="49" charset="0"/>
              </a:rPr>
              <a:t>[,4]),</a:t>
            </a:r>
          </a:p>
          <a:p>
            <a:pPr>
              <a:spcBef>
                <a:spcPts val="600"/>
              </a:spcBef>
            </a:pPr>
            <a:r>
              <a:rPr lang="en-US" sz="200" dirty="0" err="1">
                <a:solidFill>
                  <a:schemeClr val="bg1"/>
                </a:solidFill>
                <a:latin typeface="Courier New" panose="02070309020205020404" pitchFamily="49" charset="0"/>
                <a:cs typeface="Courier New" panose="02070309020205020404" pitchFamily="49" charset="0"/>
              </a:rPr>
              <a:t>aaaaa</a:t>
            </a:r>
            <a:r>
              <a:rPr lang="en-US" sz="200" dirty="0" err="1">
                <a:latin typeface="Courier New" panose="02070309020205020404" pitchFamily="49" charset="0"/>
                <a:cs typeface="Courier New" panose="02070309020205020404" pitchFamily="49" charset="0"/>
              </a:rPr>
              <a:t>as.numeric</a:t>
            </a:r>
            <a:r>
              <a:rPr lang="en-US" sz="200" dirty="0">
                <a:latin typeface="Courier New" panose="02070309020205020404" pitchFamily="49" charset="0"/>
                <a:cs typeface="Courier New" panose="02070309020205020404" pitchFamily="49" charset="0"/>
              </a:rPr>
              <a:t>(</a:t>
            </a:r>
            <a:r>
              <a:rPr lang="en-US" sz="200" dirty="0" err="1">
                <a:latin typeface="Courier New" panose="02070309020205020404" pitchFamily="49" charset="0"/>
                <a:cs typeface="Courier New" panose="02070309020205020404" pitchFamily="49" charset="0"/>
              </a:rPr>
              <a:t>map_matrix</a:t>
            </a:r>
            <a:r>
              <a:rPr lang="en-US" sz="200" dirty="0">
                <a:latin typeface="Courier New" panose="02070309020205020404" pitchFamily="49" charset="0"/>
                <a:cs typeface="Courier New" panose="02070309020205020404" pitchFamily="49" charset="0"/>
              </a:rPr>
              <a:t>[,3]),</a:t>
            </a:r>
          </a:p>
          <a:p>
            <a:pPr>
              <a:spcBef>
                <a:spcPts val="0"/>
              </a:spcBef>
            </a:pPr>
            <a:r>
              <a:rPr lang="en-US" sz="200" dirty="0" err="1">
                <a:solidFill>
                  <a:schemeClr val="bg1"/>
                </a:solidFill>
                <a:latin typeface="Courier New" panose="02070309020205020404" pitchFamily="49" charset="0"/>
                <a:cs typeface="Courier New" panose="02070309020205020404" pitchFamily="49" charset="0"/>
              </a:rPr>
              <a:t>aaaaa</a:t>
            </a:r>
            <a:r>
              <a:rPr lang="en-US" sz="200" dirty="0" err="1">
                <a:latin typeface="Courier New" panose="02070309020205020404" pitchFamily="49" charset="0"/>
                <a:cs typeface="Courier New" panose="02070309020205020404" pitchFamily="49" charset="0"/>
              </a:rPr>
              <a:t>ylim</a:t>
            </a:r>
            <a:r>
              <a:rPr lang="en-US" sz="200" dirty="0">
                <a:latin typeface="Courier New" panose="02070309020205020404" pitchFamily="49" charset="0"/>
                <a:cs typeface="Courier New" panose="02070309020205020404" pitchFamily="49" charset="0"/>
              </a:rPr>
              <a:t>=c(32.5, 46.6),</a:t>
            </a:r>
          </a:p>
          <a:p>
            <a:pPr>
              <a:spcBef>
                <a:spcPts val="0"/>
              </a:spcBef>
            </a:pPr>
            <a:r>
              <a:rPr lang="en-US" sz="200" dirty="0" err="1">
                <a:solidFill>
                  <a:schemeClr val="bg1"/>
                </a:solidFill>
                <a:latin typeface="Courier New" panose="02070309020205020404" pitchFamily="49" charset="0"/>
                <a:cs typeface="Courier New" panose="02070309020205020404" pitchFamily="49" charset="0"/>
              </a:rPr>
              <a:t>aaaaa</a:t>
            </a:r>
            <a:r>
              <a:rPr lang="en-US" sz="200" dirty="0" err="1">
                <a:latin typeface="Courier New" panose="02070309020205020404" pitchFamily="49" charset="0"/>
                <a:cs typeface="Courier New" panose="02070309020205020404" pitchFamily="49" charset="0"/>
              </a:rPr>
              <a:t>xlim</a:t>
            </a:r>
            <a:r>
              <a:rPr lang="en-US" sz="200" dirty="0">
                <a:latin typeface="Courier New" panose="02070309020205020404" pitchFamily="49" charset="0"/>
                <a:cs typeface="Courier New" panose="02070309020205020404" pitchFamily="49" charset="0"/>
              </a:rPr>
              <a:t>=c(-117.1, -124.9),</a:t>
            </a:r>
          </a:p>
          <a:p>
            <a:pPr>
              <a:spcBef>
                <a:spcPts val="0"/>
              </a:spcBef>
            </a:pPr>
            <a:r>
              <a:rPr lang="en-US" sz="200" dirty="0" err="1">
                <a:solidFill>
                  <a:schemeClr val="bg1"/>
                </a:solidFill>
                <a:latin typeface="Courier New" panose="02070309020205020404" pitchFamily="49" charset="0"/>
                <a:cs typeface="Courier New" panose="02070309020205020404" pitchFamily="49" charset="0"/>
              </a:rPr>
              <a:t>aaaaa</a:t>
            </a:r>
            <a:r>
              <a:rPr lang="en-US" sz="200" dirty="0" err="1">
                <a:latin typeface="Courier New" panose="02070309020205020404" pitchFamily="49" charset="0"/>
                <a:cs typeface="Courier New" panose="02070309020205020404" pitchFamily="49" charset="0"/>
              </a:rPr>
              <a:t>xlab</a:t>
            </a:r>
            <a:r>
              <a:rPr lang="en-US" sz="200" dirty="0">
                <a:latin typeface="Courier New" panose="02070309020205020404" pitchFamily="49" charset="0"/>
                <a:cs typeface="Courier New" panose="02070309020205020404" pitchFamily="49" charset="0"/>
              </a:rPr>
              <a:t>="Longitude (degrees)",</a:t>
            </a:r>
          </a:p>
          <a:p>
            <a:pPr>
              <a:spcBef>
                <a:spcPts val="0"/>
              </a:spcBef>
            </a:pPr>
            <a:r>
              <a:rPr lang="en-US" sz="200" dirty="0" err="1">
                <a:solidFill>
                  <a:schemeClr val="bg1"/>
                </a:solidFill>
                <a:latin typeface="Courier New" panose="02070309020205020404" pitchFamily="49" charset="0"/>
                <a:cs typeface="Courier New" panose="02070309020205020404" pitchFamily="49" charset="0"/>
              </a:rPr>
              <a:t>aaaaa</a:t>
            </a:r>
            <a:r>
              <a:rPr lang="en-US" sz="200" dirty="0" err="1">
                <a:latin typeface="Courier New" panose="02070309020205020404" pitchFamily="49" charset="0"/>
                <a:cs typeface="Courier New" panose="02070309020205020404" pitchFamily="49" charset="0"/>
              </a:rPr>
              <a:t>ylab</a:t>
            </a:r>
            <a:r>
              <a:rPr lang="en-US" sz="200" dirty="0">
                <a:latin typeface="Courier New" panose="02070309020205020404" pitchFamily="49" charset="0"/>
                <a:cs typeface="Courier New" panose="02070309020205020404" pitchFamily="49" charset="0"/>
              </a:rPr>
              <a:t>="Latitude (degrees)”</a:t>
            </a:r>
          </a:p>
          <a:p>
            <a:pPr>
              <a:spcBef>
                <a:spcPts val="0"/>
              </a:spcBef>
            </a:pPr>
            <a:r>
              <a:rPr lang="en-US" sz="200" dirty="0" err="1">
                <a:solidFill>
                  <a:schemeClr val="bg1"/>
                </a:solidFill>
                <a:latin typeface="Courier New" panose="02070309020205020404" pitchFamily="49" charset="0"/>
                <a:cs typeface="Courier New" panose="02070309020205020404" pitchFamily="49" charset="0"/>
              </a:rPr>
              <a:t>aaaaa</a:t>
            </a:r>
            <a:r>
              <a:rPr lang="en-US" sz="200" dirty="0" err="1">
                <a:latin typeface="Courier New" panose="02070309020205020404" pitchFamily="49" charset="0"/>
                <a:cs typeface="Courier New" panose="02070309020205020404" pitchFamily="49" charset="0"/>
              </a:rPr>
              <a:t>cex.lab</a:t>
            </a:r>
            <a:r>
              <a:rPr lang="en-US" sz="200" dirty="0">
                <a:latin typeface="Courier New" panose="02070309020205020404" pitchFamily="49" charset="0"/>
                <a:cs typeface="Courier New" panose="02070309020205020404" pitchFamily="49" charset="0"/>
              </a:rPr>
              <a:t>=1.25,</a:t>
            </a:r>
          </a:p>
          <a:p>
            <a:pPr>
              <a:spcBef>
                <a:spcPts val="0"/>
              </a:spcBef>
            </a:pPr>
            <a:r>
              <a:rPr lang="en-US" sz="200" dirty="0" err="1">
                <a:solidFill>
                  <a:schemeClr val="bg1"/>
                </a:solidFill>
                <a:latin typeface="Courier New" panose="02070309020205020404" pitchFamily="49" charset="0"/>
                <a:cs typeface="Courier New" panose="02070309020205020404" pitchFamily="49" charset="0"/>
              </a:rPr>
              <a:t>aaaaa</a:t>
            </a:r>
            <a:r>
              <a:rPr lang="en-US" sz="200" dirty="0" err="1">
                <a:latin typeface="Courier New" panose="02070309020205020404" pitchFamily="49" charset="0"/>
                <a:cs typeface="Courier New" panose="02070309020205020404" pitchFamily="49" charset="0"/>
              </a:rPr>
              <a:t>las</a:t>
            </a:r>
            <a:r>
              <a:rPr lang="en-US" sz="200" dirty="0">
                <a:latin typeface="Courier New" panose="02070309020205020404" pitchFamily="49" charset="0"/>
                <a:cs typeface="Courier New" panose="02070309020205020404" pitchFamily="49" charset="0"/>
              </a:rPr>
              <a:t>=1,</a:t>
            </a:r>
          </a:p>
          <a:p>
            <a:pPr>
              <a:spcBef>
                <a:spcPts val="0"/>
              </a:spcBef>
            </a:pPr>
            <a:r>
              <a:rPr lang="en-US" sz="200" dirty="0" err="1">
                <a:solidFill>
                  <a:schemeClr val="bg1"/>
                </a:solidFill>
                <a:latin typeface="Courier New" panose="02070309020205020404" pitchFamily="49" charset="0"/>
                <a:cs typeface="Courier New" panose="02070309020205020404" pitchFamily="49" charset="0"/>
              </a:rPr>
              <a:t>aaaaa</a:t>
            </a:r>
            <a:r>
              <a:rPr lang="en-US" sz="200" dirty="0" err="1">
                <a:latin typeface="Courier New" panose="02070309020205020404" pitchFamily="49" charset="0"/>
                <a:cs typeface="Courier New" panose="02070309020205020404" pitchFamily="49" charset="0"/>
              </a:rPr>
              <a:t>pch</a:t>
            </a:r>
            <a:r>
              <a:rPr lang="en-US" sz="200" dirty="0">
                <a:latin typeface="Courier New" panose="02070309020205020404" pitchFamily="49" charset="0"/>
                <a:cs typeface="Courier New" panose="02070309020205020404" pitchFamily="49" charset="0"/>
              </a:rPr>
              <a:t>=21, </a:t>
            </a:r>
            <a:r>
              <a:rPr lang="en-US" sz="200" dirty="0" err="1">
                <a:latin typeface="Courier New" panose="02070309020205020404" pitchFamily="49" charset="0"/>
                <a:cs typeface="Courier New" panose="02070309020205020404" pitchFamily="49" charset="0"/>
              </a:rPr>
              <a:t>bg</a:t>
            </a:r>
            <a:r>
              <a:rPr lang="en-US" sz="200" dirty="0">
                <a:latin typeface="Courier New" panose="02070309020205020404" pitchFamily="49" charset="0"/>
                <a:cs typeface="Courier New" panose="02070309020205020404" pitchFamily="49" charset="0"/>
              </a:rPr>
              <a:t>="gray”,</a:t>
            </a:r>
          </a:p>
          <a:p>
            <a:pPr>
              <a:spcBef>
                <a:spcPts val="0"/>
              </a:spcBef>
            </a:pPr>
            <a:r>
              <a:rPr lang="en-US" sz="200" dirty="0" err="1">
                <a:solidFill>
                  <a:schemeClr val="bg1"/>
                </a:solidFill>
                <a:latin typeface="Courier New" panose="02070309020205020404" pitchFamily="49" charset="0"/>
                <a:cs typeface="Courier New" panose="02070309020205020404" pitchFamily="49" charset="0"/>
              </a:rPr>
              <a:t>aaaaa</a:t>
            </a:r>
            <a:r>
              <a:rPr lang="en-US" sz="200" dirty="0" err="1">
                <a:latin typeface="Courier New" panose="02070309020205020404" pitchFamily="49" charset="0"/>
                <a:cs typeface="Courier New" panose="02070309020205020404" pitchFamily="49" charset="0"/>
              </a:rPr>
              <a:t>cex</a:t>
            </a:r>
            <a:r>
              <a:rPr lang="en-US" sz="200" dirty="0">
                <a:latin typeface="Courier New" panose="02070309020205020404" pitchFamily="49" charset="0"/>
                <a:cs typeface="Courier New" panose="02070309020205020404" pitchFamily="49" charset="0"/>
              </a:rPr>
              <a:t>=2.5,</a:t>
            </a:r>
          </a:p>
          <a:p>
            <a:pPr>
              <a:spcBef>
                <a:spcPts val="0"/>
              </a:spcBef>
            </a:pPr>
            <a:r>
              <a:rPr lang="en-US" sz="200" dirty="0" err="1">
                <a:solidFill>
                  <a:schemeClr val="bg1"/>
                </a:solidFill>
                <a:latin typeface="Courier New" panose="02070309020205020404" pitchFamily="49" charset="0"/>
                <a:cs typeface="Courier New" panose="02070309020205020404" pitchFamily="49" charset="0"/>
              </a:rPr>
              <a:t>aaaaa</a:t>
            </a:r>
            <a:r>
              <a:rPr lang="en-US" sz="200" dirty="0" err="1">
                <a:latin typeface="Courier New" panose="02070309020205020404" pitchFamily="49" charset="0"/>
                <a:cs typeface="Courier New" panose="02070309020205020404" pitchFamily="49" charset="0"/>
              </a:rPr>
              <a:t>lwd</a:t>
            </a:r>
            <a:r>
              <a:rPr lang="en-US" sz="200" dirty="0">
                <a:latin typeface="Courier New" panose="02070309020205020404" pitchFamily="49" charset="0"/>
                <a:cs typeface="Courier New" panose="02070309020205020404" pitchFamily="49" charset="0"/>
              </a:rPr>
              <a:t>=1.5)</a:t>
            </a:r>
          </a:p>
          <a:p>
            <a:pPr>
              <a:spcBef>
                <a:spcPts val="600"/>
              </a:spcBef>
            </a:pPr>
            <a:r>
              <a:rPr lang="en-US" sz="200" dirty="0" err="1">
                <a:solidFill>
                  <a:schemeClr val="bg1"/>
                </a:solidFill>
                <a:latin typeface="Courier New" panose="02070309020205020404" pitchFamily="49" charset="0"/>
                <a:cs typeface="Courier New" panose="02070309020205020404" pitchFamily="49" charset="0"/>
              </a:rPr>
              <a:t>aaaaa</a:t>
            </a:r>
            <a:r>
              <a:rPr lang="en-US" sz="200" dirty="0">
                <a:latin typeface="Courier New" panose="02070309020205020404" pitchFamily="49" charset="0"/>
                <a:cs typeface="Courier New" panose="02070309020205020404" pitchFamily="49" charset="0"/>
              </a:rPr>
              <a:t>; box(</a:t>
            </a:r>
            <a:r>
              <a:rPr lang="en-US" sz="200" dirty="0" err="1">
                <a:latin typeface="Courier New" panose="02070309020205020404" pitchFamily="49" charset="0"/>
                <a:cs typeface="Courier New" panose="02070309020205020404" pitchFamily="49" charset="0"/>
              </a:rPr>
              <a:t>lwd</a:t>
            </a:r>
            <a:r>
              <a:rPr lang="en-US" sz="200" dirty="0">
                <a:latin typeface="Courier New" panose="02070309020205020404" pitchFamily="49" charset="0"/>
                <a:cs typeface="Courier New" panose="02070309020205020404" pitchFamily="49" charset="0"/>
              </a:rPr>
              <a:t>=2</a:t>
            </a:r>
            <a:r>
              <a:rPr lang="en-US" sz="1800"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2996902028"/>
      </p:ext>
    </p:extLst>
  </p:cSld>
  <p:clrMapOvr>
    <a:masterClrMapping/>
  </p:clrMapOvr>
  <mc:AlternateContent xmlns:mc="http://schemas.openxmlformats.org/markup-compatibility/2006" xmlns:p14="http://schemas.microsoft.com/office/powerpoint/2010/main">
    <mc:Choice Requires="p14">
      <p:transition p14:dur="200" advClick="0" advTm="200"/>
    </mc:Choice>
    <mc:Fallback xmlns="">
      <p:transition advClick="0" advTm="20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E2A68D-0C98-C444-8404-744BD1CC9F49}"/>
              </a:ext>
            </a:extLst>
          </p:cNvPr>
          <p:cNvSpPr>
            <a:spLocks noGrp="1"/>
          </p:cNvSpPr>
          <p:nvPr>
            <p:ph type="title"/>
          </p:nvPr>
        </p:nvSpPr>
        <p:spPr>
          <a:xfrm>
            <a:off x="509954" y="22232"/>
            <a:ext cx="11172092" cy="1325563"/>
          </a:xfrm>
        </p:spPr>
        <p:txBody>
          <a:bodyPr/>
          <a:lstStyle/>
          <a:p>
            <a:r>
              <a:rPr lang="en-US" dirty="0">
                <a:latin typeface="DengXian Light" panose="02010600030101010101" pitchFamily="2" charset="-122"/>
                <a:ea typeface="DengXian Light" panose="02010600030101010101" pitchFamily="2" charset="-122"/>
              </a:rPr>
              <a:t>Disclaimer</a:t>
            </a:r>
          </a:p>
        </p:txBody>
      </p:sp>
      <p:sp>
        <p:nvSpPr>
          <p:cNvPr id="8" name="Title 1">
            <a:extLst>
              <a:ext uri="{FF2B5EF4-FFF2-40B4-BE49-F238E27FC236}">
                <a16:creationId xmlns:a16="http://schemas.microsoft.com/office/drawing/2014/main" id="{E2658052-6A41-B740-9198-69D60EBAC38B}"/>
              </a:ext>
            </a:extLst>
          </p:cNvPr>
          <p:cNvSpPr txBox="1">
            <a:spLocks/>
          </p:cNvSpPr>
          <p:nvPr/>
        </p:nvSpPr>
        <p:spPr>
          <a:xfrm>
            <a:off x="509954" y="1183161"/>
            <a:ext cx="11172092" cy="447805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DengXian Light" panose="02010600030101010101" pitchFamily="2" charset="-122"/>
                <a:ea typeface="DengXian Light" panose="02010600030101010101" pitchFamily="2" charset="-122"/>
              </a:rPr>
              <a:t>The codes used today were written by Dr. Josh </a:t>
            </a:r>
            <a:r>
              <a:rPr lang="en-US" dirty="0" err="1">
                <a:latin typeface="DengXian Light" panose="02010600030101010101" pitchFamily="2" charset="-122"/>
                <a:ea typeface="DengXian Light" panose="02010600030101010101" pitchFamily="2" charset="-122"/>
              </a:rPr>
              <a:t>Jahner</a:t>
            </a:r>
            <a:r>
              <a:rPr lang="en-US" dirty="0">
                <a:latin typeface="DengXian Light" panose="02010600030101010101" pitchFamily="2" charset="-122"/>
                <a:ea typeface="DengXian Light" panose="02010600030101010101" pitchFamily="2" charset="-122"/>
              </a:rPr>
              <a:t> and presented in a previous iteration of this course.</a:t>
            </a:r>
          </a:p>
          <a:p>
            <a:endParaRPr lang="en-US" dirty="0">
              <a:latin typeface="DengXian Light" panose="02010600030101010101" pitchFamily="2" charset="-122"/>
              <a:ea typeface="DengXian Light" panose="02010600030101010101" pitchFamily="2" charset="-122"/>
            </a:endParaRPr>
          </a:p>
          <a:p>
            <a:r>
              <a:rPr lang="en-US" dirty="0">
                <a:latin typeface="DengXian Light" panose="02010600030101010101" pitchFamily="2" charset="-122"/>
                <a:ea typeface="DengXian Light" panose="02010600030101010101" pitchFamily="2" charset="-122"/>
              </a:rPr>
              <a:t>I saw them for the first time three weeks ago. If I can use them, you can too.</a:t>
            </a:r>
          </a:p>
        </p:txBody>
      </p:sp>
    </p:spTree>
    <p:extLst>
      <p:ext uri="{BB962C8B-B14F-4D97-AF65-F5344CB8AC3E}">
        <p14:creationId xmlns:p14="http://schemas.microsoft.com/office/powerpoint/2010/main" val="95251322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4CD9F88-7E8A-B043-B324-D15535186FC5}"/>
              </a:ext>
            </a:extLst>
          </p:cNvPr>
          <p:cNvPicPr>
            <a:picLocks noChangeAspect="1"/>
          </p:cNvPicPr>
          <p:nvPr/>
        </p:nvPicPr>
        <p:blipFill>
          <a:blip r:embed="rId3"/>
          <a:srcRect/>
          <a:stretch/>
        </p:blipFill>
        <p:spPr>
          <a:xfrm>
            <a:off x="6065520" y="-36153"/>
            <a:ext cx="6126480" cy="6126480"/>
          </a:xfrm>
          <a:prstGeom prst="rect">
            <a:avLst/>
          </a:prstGeom>
        </p:spPr>
      </p:pic>
      <p:sp>
        <p:nvSpPr>
          <p:cNvPr id="2" name="Title 1">
            <a:extLst>
              <a:ext uri="{FF2B5EF4-FFF2-40B4-BE49-F238E27FC236}">
                <a16:creationId xmlns:a16="http://schemas.microsoft.com/office/drawing/2014/main" id="{DCE2A68D-0C98-C444-8404-744BD1CC9F49}"/>
              </a:ext>
            </a:extLst>
          </p:cNvPr>
          <p:cNvSpPr>
            <a:spLocks noGrp="1"/>
          </p:cNvSpPr>
          <p:nvPr>
            <p:ph type="title"/>
          </p:nvPr>
        </p:nvSpPr>
        <p:spPr>
          <a:xfrm>
            <a:off x="509954" y="22232"/>
            <a:ext cx="11172092" cy="1325563"/>
          </a:xfrm>
        </p:spPr>
        <p:txBody>
          <a:bodyPr/>
          <a:lstStyle/>
          <a:p>
            <a:r>
              <a:rPr lang="en-US" dirty="0">
                <a:latin typeface="DengXian Light" panose="02010600030101010101" pitchFamily="2" charset="-122"/>
                <a:ea typeface="DengXian Light" panose="02010600030101010101" pitchFamily="2" charset="-122"/>
              </a:rPr>
              <a:t>Plotting in R</a:t>
            </a:r>
          </a:p>
        </p:txBody>
      </p:sp>
      <p:pic>
        <p:nvPicPr>
          <p:cNvPr id="5" name="Picture 4">
            <a:extLst>
              <a:ext uri="{FF2B5EF4-FFF2-40B4-BE49-F238E27FC236}">
                <a16:creationId xmlns:a16="http://schemas.microsoft.com/office/drawing/2014/main" id="{94017BEB-2781-1946-8FAA-CF5ABFC53159}"/>
              </a:ext>
            </a:extLst>
          </p:cNvPr>
          <p:cNvPicPr>
            <a:picLocks noChangeAspect="1"/>
          </p:cNvPicPr>
          <p:nvPr/>
        </p:nvPicPr>
        <p:blipFill>
          <a:blip r:embed="rId4"/>
          <a:srcRect/>
          <a:stretch/>
        </p:blipFill>
        <p:spPr>
          <a:xfrm>
            <a:off x="6068207" y="-36153"/>
            <a:ext cx="6126480" cy="6126480"/>
          </a:xfrm>
          <a:prstGeom prst="rect">
            <a:avLst/>
          </a:prstGeom>
        </p:spPr>
      </p:pic>
      <p:sp>
        <p:nvSpPr>
          <p:cNvPr id="6" name="Title 1">
            <a:extLst>
              <a:ext uri="{FF2B5EF4-FFF2-40B4-BE49-F238E27FC236}">
                <a16:creationId xmlns:a16="http://schemas.microsoft.com/office/drawing/2014/main" id="{37002387-CF65-F547-B26B-63498529E372}"/>
              </a:ext>
            </a:extLst>
          </p:cNvPr>
          <p:cNvSpPr txBox="1">
            <a:spLocks/>
          </p:cNvSpPr>
          <p:nvPr/>
        </p:nvSpPr>
        <p:spPr>
          <a:xfrm>
            <a:off x="509954" y="1183162"/>
            <a:ext cx="4868870" cy="1761744"/>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600"/>
              </a:spcBef>
              <a:spcAft>
                <a:spcPts val="600"/>
              </a:spcAft>
            </a:pPr>
            <a:r>
              <a:rPr lang="en-US" sz="2000" dirty="0">
                <a:latin typeface="Courier New" panose="02070309020205020404" pitchFamily="49" charset="0"/>
                <a:cs typeface="Courier New" panose="02070309020205020404" pitchFamily="49" charset="0"/>
              </a:rPr>
              <a:t>v1.1: </a:t>
            </a:r>
            <a:r>
              <a:rPr lang="en-US" sz="2000" dirty="0" err="1">
                <a:latin typeface="Courier New" panose="02070309020205020404" pitchFamily="49" charset="0"/>
                <a:cs typeface="Courier New" panose="02070309020205020404" pitchFamily="49" charset="0"/>
              </a:rPr>
              <a:t>Colors&amp;Shapes</a:t>
            </a:r>
            <a:r>
              <a:rPr lang="en-US" sz="2000" dirty="0">
                <a:latin typeface="Courier New" panose="02070309020205020404" pitchFamily="49" charset="0"/>
                <a:cs typeface="Courier New" panose="02070309020205020404" pitchFamily="49" charset="0"/>
              </a:rPr>
              <a:t>(w/Format)</a:t>
            </a:r>
          </a:p>
        </p:txBody>
      </p:sp>
      <p:sp>
        <p:nvSpPr>
          <p:cNvPr id="7" name="Title 1">
            <a:extLst>
              <a:ext uri="{FF2B5EF4-FFF2-40B4-BE49-F238E27FC236}">
                <a16:creationId xmlns:a16="http://schemas.microsoft.com/office/drawing/2014/main" id="{CFD90FD1-C776-A443-B17B-F1361291CCE4}"/>
              </a:ext>
            </a:extLst>
          </p:cNvPr>
          <p:cNvSpPr txBox="1">
            <a:spLocks/>
          </p:cNvSpPr>
          <p:nvPr/>
        </p:nvSpPr>
        <p:spPr>
          <a:xfrm>
            <a:off x="684903" y="1871293"/>
            <a:ext cx="5598456" cy="446908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600"/>
              </a:spcBef>
              <a:spcAft>
                <a:spcPts val="600"/>
              </a:spcAft>
            </a:pPr>
            <a:r>
              <a:rPr lang="en-US" sz="1800" dirty="0">
                <a:latin typeface="Courier New" panose="02070309020205020404" pitchFamily="49" charset="0"/>
                <a:cs typeface="Courier New" panose="02070309020205020404" pitchFamily="49" charset="0"/>
              </a:rPr>
              <a:t>quartz(height=6, width=6)</a:t>
            </a:r>
          </a:p>
          <a:p>
            <a:pPr>
              <a:spcBef>
                <a:spcPts val="600"/>
              </a:spcBef>
              <a:spcAft>
                <a:spcPts val="600"/>
              </a:spcAft>
            </a:pPr>
            <a:r>
              <a:rPr lang="en-US" sz="1800" dirty="0">
                <a:latin typeface="Courier New" panose="02070309020205020404" pitchFamily="49" charset="0"/>
                <a:cs typeface="Courier New" panose="02070309020205020404" pitchFamily="49" charset="0"/>
              </a:rPr>
              <a:t>par(mar=c(5,5,1,1))</a:t>
            </a:r>
          </a:p>
          <a:p>
            <a:pPr>
              <a:spcBef>
                <a:spcPts val="600"/>
              </a:spcBef>
            </a:pPr>
            <a:r>
              <a:rPr lang="en-US" sz="1800" dirty="0">
                <a:latin typeface="Courier New" panose="02070309020205020404" pitchFamily="49" charset="0"/>
                <a:cs typeface="Courier New" panose="02070309020205020404" pitchFamily="49" charset="0"/>
              </a:rPr>
              <a:t>plot(</a:t>
            </a:r>
            <a:r>
              <a:rPr lang="en-US" altLang="ja-JP" sz="1800" b="1" dirty="0">
                <a:latin typeface="Courier New" panose="02070309020205020404" pitchFamily="49" charset="0"/>
                <a:cs typeface="Courier New" panose="02070309020205020404" pitchFamily="49" charset="0"/>
              </a:rPr>
              <a:t>¯\_(</a:t>
            </a:r>
            <a:r>
              <a:rPr lang="ja-JP" altLang="en-US" sz="1800" b="1">
                <a:latin typeface="Courier New" panose="02070309020205020404" pitchFamily="49" charset="0"/>
                <a:cs typeface="Courier New" panose="02070309020205020404" pitchFamily="49" charset="0"/>
              </a:rPr>
              <a:t>ツ</a:t>
            </a:r>
            <a:r>
              <a:rPr lang="en-US" altLang="ja-JP" sz="1800" b="1" dirty="0">
                <a:latin typeface="Courier New" panose="02070309020205020404" pitchFamily="49" charset="0"/>
                <a:cs typeface="Courier New" panose="02070309020205020404" pitchFamily="49" charset="0"/>
              </a:rPr>
              <a:t>)_/¯</a:t>
            </a:r>
            <a:r>
              <a:rPr lang="en-US" sz="1800" dirty="0">
                <a:latin typeface="Courier New" panose="02070309020205020404" pitchFamily="49" charset="0"/>
                <a:cs typeface="Courier New" panose="02070309020205020404" pitchFamily="49" charset="0"/>
              </a:rPr>
              <a:t>)</a:t>
            </a:r>
          </a:p>
          <a:p>
            <a:pPr>
              <a:spcBef>
                <a:spcPts val="600"/>
              </a:spcBef>
            </a:pPr>
            <a:endParaRPr lang="en-US" sz="1800" dirty="0">
              <a:latin typeface="Courier New" panose="02070309020205020404" pitchFamily="49" charset="0"/>
              <a:cs typeface="Courier New" panose="02070309020205020404" pitchFamily="49" charset="0"/>
            </a:endParaRPr>
          </a:p>
          <a:p>
            <a:r>
              <a:rPr lang="en-US" sz="1800" dirty="0">
                <a:latin typeface="Courier New" panose="02070309020205020404" pitchFamily="49" charset="0"/>
                <a:cs typeface="Courier New" panose="02070309020205020404" pitchFamily="49" charset="0"/>
              </a:rPr>
              <a:t>points(</a:t>
            </a:r>
            <a:r>
              <a:rPr lang="en-US" sz="1800" dirty="0" err="1">
                <a:latin typeface="Courier New" panose="02070309020205020404" pitchFamily="49" charset="0"/>
                <a:cs typeface="Courier New" panose="02070309020205020404" pitchFamily="49" charset="0"/>
              </a:rPr>
              <a:t>as.numeric</a:t>
            </a:r>
            <a:r>
              <a:rPr lang="en-US" sz="1800" dirty="0">
                <a:latin typeface="Courier New" panose="02070309020205020404" pitchFamily="49" charset="0"/>
                <a:cs typeface="Courier New" panose="02070309020205020404" pitchFamily="49" charset="0"/>
              </a:rPr>
              <a:t>(</a:t>
            </a:r>
            <a:r>
              <a:rPr lang="en-US" sz="1800" dirty="0" err="1">
                <a:latin typeface="Courier New" panose="02070309020205020404" pitchFamily="49" charset="0"/>
                <a:cs typeface="Courier New" panose="02070309020205020404" pitchFamily="49" charset="0"/>
              </a:rPr>
              <a:t>map_matrix</a:t>
            </a:r>
            <a:r>
              <a:rPr lang="en-US" sz="1800" dirty="0">
                <a:latin typeface="Courier New" panose="02070309020205020404" pitchFamily="49" charset="0"/>
                <a:cs typeface="Courier New" panose="02070309020205020404" pitchFamily="49" charset="0"/>
              </a:rPr>
              <a:t>[1,4]), </a:t>
            </a:r>
          </a:p>
          <a:p>
            <a:r>
              <a:rPr lang="en-US" sz="1800" dirty="0" err="1">
                <a:solidFill>
                  <a:schemeClr val="bg1"/>
                </a:solidFill>
                <a:latin typeface="Courier New" panose="02070309020205020404" pitchFamily="49" charset="0"/>
                <a:cs typeface="Courier New" panose="02070309020205020404" pitchFamily="49" charset="0"/>
              </a:rPr>
              <a:t>aaaaaaa</a:t>
            </a:r>
            <a:r>
              <a:rPr lang="en-US" sz="1800" dirty="0" err="1">
                <a:latin typeface="Courier New" panose="02070309020205020404" pitchFamily="49" charset="0"/>
                <a:cs typeface="Courier New" panose="02070309020205020404" pitchFamily="49" charset="0"/>
              </a:rPr>
              <a:t>as.numeric</a:t>
            </a:r>
            <a:r>
              <a:rPr lang="en-US" sz="1800" dirty="0">
                <a:latin typeface="Courier New" panose="02070309020205020404" pitchFamily="49" charset="0"/>
                <a:cs typeface="Courier New" panose="02070309020205020404" pitchFamily="49" charset="0"/>
              </a:rPr>
              <a:t>(</a:t>
            </a:r>
            <a:r>
              <a:rPr lang="en-US" sz="1800" dirty="0" err="1">
                <a:latin typeface="Courier New" panose="02070309020205020404" pitchFamily="49" charset="0"/>
                <a:cs typeface="Courier New" panose="02070309020205020404" pitchFamily="49" charset="0"/>
              </a:rPr>
              <a:t>map_matrix</a:t>
            </a:r>
            <a:r>
              <a:rPr lang="en-US" sz="1800" dirty="0">
                <a:latin typeface="Courier New" panose="02070309020205020404" pitchFamily="49" charset="0"/>
                <a:cs typeface="Courier New" panose="02070309020205020404" pitchFamily="49" charset="0"/>
              </a:rPr>
              <a:t>[1,3]),</a:t>
            </a:r>
          </a:p>
          <a:p>
            <a:r>
              <a:rPr lang="en-US" sz="1800" dirty="0" err="1">
                <a:solidFill>
                  <a:schemeClr val="bg1"/>
                </a:solidFill>
                <a:latin typeface="Courier New" panose="02070309020205020404" pitchFamily="49" charset="0"/>
                <a:cs typeface="Courier New" panose="02070309020205020404" pitchFamily="49" charset="0"/>
              </a:rPr>
              <a:t>aaaaaaa</a:t>
            </a:r>
            <a:r>
              <a:rPr lang="en-US" sz="1800" dirty="0" err="1">
                <a:latin typeface="Courier New" panose="02070309020205020404" pitchFamily="49" charset="0"/>
                <a:cs typeface="Courier New" panose="02070309020205020404" pitchFamily="49" charset="0"/>
              </a:rPr>
              <a:t>pch</a:t>
            </a:r>
            <a:r>
              <a:rPr lang="en-US" sz="1800" dirty="0">
                <a:latin typeface="Courier New" panose="02070309020205020404" pitchFamily="49" charset="0"/>
                <a:cs typeface="Courier New" panose="02070309020205020404" pitchFamily="49" charset="0"/>
              </a:rPr>
              <a:t>=21,</a:t>
            </a:r>
          </a:p>
          <a:p>
            <a:r>
              <a:rPr lang="en-US" sz="1800" dirty="0" err="1">
                <a:solidFill>
                  <a:schemeClr val="bg1"/>
                </a:solidFill>
                <a:latin typeface="Courier New" panose="02070309020205020404" pitchFamily="49" charset="0"/>
                <a:cs typeface="Courier New" panose="02070309020205020404" pitchFamily="49" charset="0"/>
              </a:rPr>
              <a:t>aaaaaaa</a:t>
            </a:r>
            <a:r>
              <a:rPr lang="en-US" sz="1800" dirty="0" err="1">
                <a:latin typeface="Courier New" panose="02070309020205020404" pitchFamily="49" charset="0"/>
                <a:cs typeface="Courier New" panose="02070309020205020404" pitchFamily="49" charset="0"/>
              </a:rPr>
              <a:t>bg</a:t>
            </a:r>
            <a:r>
              <a:rPr lang="en-US" sz="1800" dirty="0">
                <a:latin typeface="Courier New" panose="02070309020205020404" pitchFamily="49" charset="0"/>
                <a:cs typeface="Courier New" panose="02070309020205020404" pitchFamily="49" charset="0"/>
              </a:rPr>
              <a:t>="red",</a:t>
            </a:r>
          </a:p>
          <a:p>
            <a:r>
              <a:rPr lang="en-US" sz="1800" dirty="0" err="1">
                <a:solidFill>
                  <a:schemeClr val="bg1"/>
                </a:solidFill>
                <a:latin typeface="Courier New" panose="02070309020205020404" pitchFamily="49" charset="0"/>
                <a:cs typeface="Courier New" panose="02070309020205020404" pitchFamily="49" charset="0"/>
              </a:rPr>
              <a:t>aaaaaaa</a:t>
            </a:r>
            <a:r>
              <a:rPr lang="en-US" sz="1800" dirty="0" err="1">
                <a:latin typeface="Courier New" panose="02070309020205020404" pitchFamily="49" charset="0"/>
                <a:cs typeface="Courier New" panose="02070309020205020404" pitchFamily="49" charset="0"/>
              </a:rPr>
              <a:t>cex</a:t>
            </a:r>
            <a:r>
              <a:rPr lang="en-US" sz="1800" dirty="0">
                <a:latin typeface="Courier New" panose="02070309020205020404" pitchFamily="49" charset="0"/>
                <a:cs typeface="Courier New" panose="02070309020205020404" pitchFamily="49" charset="0"/>
              </a:rPr>
              <a:t>=2.5,</a:t>
            </a:r>
          </a:p>
          <a:p>
            <a:r>
              <a:rPr lang="en-US" sz="1800" dirty="0" err="1">
                <a:solidFill>
                  <a:schemeClr val="bg1"/>
                </a:solidFill>
                <a:latin typeface="Courier New" panose="02070309020205020404" pitchFamily="49" charset="0"/>
                <a:cs typeface="Courier New" panose="02070309020205020404" pitchFamily="49" charset="0"/>
              </a:rPr>
              <a:t>aaaaaaa</a:t>
            </a:r>
            <a:r>
              <a:rPr lang="en-US" sz="1800" dirty="0" err="1">
                <a:latin typeface="Courier New" panose="02070309020205020404" pitchFamily="49" charset="0"/>
                <a:cs typeface="Courier New" panose="02070309020205020404" pitchFamily="49" charset="0"/>
              </a:rPr>
              <a:t>lwd</a:t>
            </a:r>
            <a:r>
              <a:rPr lang="en-US" sz="1800" dirty="0">
                <a:latin typeface="Courier New" panose="02070309020205020404" pitchFamily="49" charset="0"/>
                <a:cs typeface="Courier New" panose="02070309020205020404" pitchFamily="49" charset="0"/>
              </a:rPr>
              <a:t>=1.5)</a:t>
            </a:r>
          </a:p>
          <a:p>
            <a:pPr>
              <a:spcBef>
                <a:spcPts val="600"/>
              </a:spcBef>
            </a:pPr>
            <a:endParaRPr lang="en-US" sz="1800" dirty="0">
              <a:latin typeface="Courier New" panose="02070309020205020404" pitchFamily="49" charset="0"/>
              <a:cs typeface="Courier New" panose="02070309020205020404" pitchFamily="49" charset="0"/>
            </a:endParaRPr>
          </a:p>
        </p:txBody>
      </p:sp>
      <p:sp>
        <p:nvSpPr>
          <p:cNvPr id="8" name="Title 1">
            <a:extLst>
              <a:ext uri="{FF2B5EF4-FFF2-40B4-BE49-F238E27FC236}">
                <a16:creationId xmlns:a16="http://schemas.microsoft.com/office/drawing/2014/main" id="{5410B811-8506-DC4D-9B75-074A68D760A4}"/>
              </a:ext>
            </a:extLst>
          </p:cNvPr>
          <p:cNvSpPr txBox="1">
            <a:spLocks/>
          </p:cNvSpPr>
          <p:nvPr/>
        </p:nvSpPr>
        <p:spPr>
          <a:xfrm>
            <a:off x="621250" y="4900538"/>
            <a:ext cx="3654915" cy="193523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dirty="0">
                <a:solidFill>
                  <a:srgbClr val="538199"/>
                </a:solidFill>
                <a:latin typeface="DengXian Light" panose="02010600030101010101" pitchFamily="2" charset="-122"/>
                <a:ea typeface="DengXian Light" panose="02010600030101010101" pitchFamily="2" charset="-122"/>
              </a:rPr>
              <a:t>Make a line as above for each of your unique groups (in this case, groups are for species-genotype combinations</a:t>
            </a:r>
          </a:p>
          <a:p>
            <a:endParaRPr lang="en-US" sz="1800" dirty="0">
              <a:solidFill>
                <a:srgbClr val="538199"/>
              </a:solidFill>
              <a:latin typeface="DengXian Light" panose="02010600030101010101" pitchFamily="2" charset="-122"/>
              <a:ea typeface="DengXian Light" panose="02010600030101010101" pitchFamily="2" charset="-122"/>
            </a:endParaRPr>
          </a:p>
          <a:p>
            <a:r>
              <a:rPr lang="en-US" sz="1800" dirty="0">
                <a:solidFill>
                  <a:srgbClr val="538199"/>
                </a:solidFill>
                <a:latin typeface="DengXian Light" panose="02010600030101010101" pitchFamily="2" charset="-122"/>
                <a:ea typeface="DengXian Light" panose="02010600030101010101" pitchFamily="2" charset="-122"/>
              </a:rPr>
              <a:t>To identify unique groups, call “</a:t>
            </a:r>
            <a:r>
              <a:rPr lang="en-US" sz="1800" dirty="0" err="1">
                <a:solidFill>
                  <a:srgbClr val="538199"/>
                </a:solidFill>
                <a:latin typeface="DengXian Light" panose="02010600030101010101" pitchFamily="2" charset="-122"/>
                <a:ea typeface="DengXian Light" panose="02010600030101010101" pitchFamily="2" charset="-122"/>
              </a:rPr>
              <a:t>map_matrix</a:t>
            </a:r>
            <a:r>
              <a:rPr lang="en-US" sz="1800" dirty="0">
                <a:solidFill>
                  <a:srgbClr val="538199"/>
                </a:solidFill>
                <a:latin typeface="DengXian Light" panose="02010600030101010101" pitchFamily="2" charset="-122"/>
                <a:ea typeface="DengXian Light" panose="02010600030101010101" pitchFamily="2" charset="-122"/>
              </a:rPr>
              <a:t>” in R</a:t>
            </a:r>
          </a:p>
        </p:txBody>
      </p:sp>
    </p:spTree>
    <p:extLst>
      <p:ext uri="{BB962C8B-B14F-4D97-AF65-F5344CB8AC3E}">
        <p14:creationId xmlns:p14="http://schemas.microsoft.com/office/powerpoint/2010/main" val="1614038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0"/>
                                  </p:stCondLst>
                                  <p:childTnLst>
                                    <p:set>
                                      <p:cBhvr>
                                        <p:cTn id="6" dur="1" fill="hold">
                                          <p:stCondLst>
                                            <p:cond delay="0"/>
                                          </p:stCondLst>
                                        </p:cTn>
                                        <p:tgtEl>
                                          <p:spTgt spid="7">
                                            <p:txEl>
                                              <p:pRg st="4" end="4"/>
                                            </p:txEl>
                                          </p:spTgt>
                                        </p:tgtEl>
                                        <p:attrNameLst>
                                          <p:attrName>style.visibility</p:attrName>
                                        </p:attrNameLst>
                                      </p:cBhvr>
                                      <p:to>
                                        <p:strVal val="visible"/>
                                      </p:to>
                                    </p:set>
                                    <p:animEffect transition="in" filter="fade">
                                      <p:cBhvr>
                                        <p:cTn id="7" dur="500"/>
                                        <p:tgtEl>
                                          <p:spTgt spid="7">
                                            <p:txEl>
                                              <p:pRg st="4" end="4"/>
                                            </p:txEl>
                                          </p:spTgt>
                                        </p:tgtEl>
                                      </p:cBhvr>
                                    </p:animEffect>
                                  </p:childTnLst>
                                </p:cTn>
                              </p:par>
                            </p:childTnLst>
                          </p:cTn>
                        </p:par>
                        <p:par>
                          <p:cTn id="8" fill="hold">
                            <p:stCondLst>
                              <p:cond delay="1500"/>
                            </p:stCondLst>
                            <p:childTnLst>
                              <p:par>
                                <p:cTn id="9" presetID="10" presetClass="entr" presetSubtype="0" fill="hold" nodeType="afterEffect">
                                  <p:stCondLst>
                                    <p:cond delay="0"/>
                                  </p:stCondLst>
                                  <p:childTnLst>
                                    <p:set>
                                      <p:cBhvr>
                                        <p:cTn id="10" dur="1" fill="hold">
                                          <p:stCondLst>
                                            <p:cond delay="0"/>
                                          </p:stCondLst>
                                        </p:cTn>
                                        <p:tgtEl>
                                          <p:spTgt spid="7">
                                            <p:txEl>
                                              <p:pRg st="5" end="5"/>
                                            </p:txEl>
                                          </p:spTgt>
                                        </p:tgtEl>
                                        <p:attrNameLst>
                                          <p:attrName>style.visibility</p:attrName>
                                        </p:attrNameLst>
                                      </p:cBhvr>
                                      <p:to>
                                        <p:strVal val="visible"/>
                                      </p:to>
                                    </p:set>
                                    <p:animEffect transition="in" filter="fade">
                                      <p:cBhvr>
                                        <p:cTn id="11" dur="500"/>
                                        <p:tgtEl>
                                          <p:spTgt spid="7">
                                            <p:txEl>
                                              <p:pRg st="5" end="5"/>
                                            </p:txEl>
                                          </p:spTgt>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7">
                                            <p:txEl>
                                              <p:pRg st="6" end="6"/>
                                            </p:txEl>
                                          </p:spTgt>
                                        </p:tgtEl>
                                        <p:attrNameLst>
                                          <p:attrName>style.visibility</p:attrName>
                                        </p:attrNameLst>
                                      </p:cBhvr>
                                      <p:to>
                                        <p:strVal val="visible"/>
                                      </p:to>
                                    </p:set>
                                    <p:animEffect transition="in" filter="fade">
                                      <p:cBhvr>
                                        <p:cTn id="15" dur="500"/>
                                        <p:tgtEl>
                                          <p:spTgt spid="7">
                                            <p:txEl>
                                              <p:pRg st="6" end="6"/>
                                            </p:txEl>
                                          </p:spTgt>
                                        </p:tgtEl>
                                      </p:cBhvr>
                                    </p:animEffect>
                                  </p:childTnLst>
                                </p:cTn>
                              </p:par>
                            </p:childTnLst>
                          </p:cTn>
                        </p:par>
                        <p:par>
                          <p:cTn id="16" fill="hold">
                            <p:stCondLst>
                              <p:cond delay="2500"/>
                            </p:stCondLst>
                            <p:childTnLst>
                              <p:par>
                                <p:cTn id="17" presetID="10" presetClass="entr" presetSubtype="0" fill="hold" nodeType="afterEffect">
                                  <p:stCondLst>
                                    <p:cond delay="0"/>
                                  </p:stCondLst>
                                  <p:childTnLst>
                                    <p:set>
                                      <p:cBhvr>
                                        <p:cTn id="18" dur="1" fill="hold">
                                          <p:stCondLst>
                                            <p:cond delay="0"/>
                                          </p:stCondLst>
                                        </p:cTn>
                                        <p:tgtEl>
                                          <p:spTgt spid="7">
                                            <p:txEl>
                                              <p:pRg st="7" end="7"/>
                                            </p:txEl>
                                          </p:spTgt>
                                        </p:tgtEl>
                                        <p:attrNameLst>
                                          <p:attrName>style.visibility</p:attrName>
                                        </p:attrNameLst>
                                      </p:cBhvr>
                                      <p:to>
                                        <p:strVal val="visible"/>
                                      </p:to>
                                    </p:set>
                                    <p:animEffect transition="in" filter="fade">
                                      <p:cBhvr>
                                        <p:cTn id="19" dur="500"/>
                                        <p:tgtEl>
                                          <p:spTgt spid="7">
                                            <p:txEl>
                                              <p:pRg st="7" end="7"/>
                                            </p:txEl>
                                          </p:spTgt>
                                        </p:tgtEl>
                                      </p:cBhvr>
                                    </p:animEffect>
                                  </p:childTnLst>
                                </p:cTn>
                              </p:par>
                            </p:childTnLst>
                          </p:cTn>
                        </p:par>
                        <p:par>
                          <p:cTn id="20" fill="hold">
                            <p:stCondLst>
                              <p:cond delay="3000"/>
                            </p:stCondLst>
                            <p:childTnLst>
                              <p:par>
                                <p:cTn id="21" presetID="10" presetClass="entr" presetSubtype="0" fill="hold" nodeType="afterEffect">
                                  <p:stCondLst>
                                    <p:cond delay="0"/>
                                  </p:stCondLst>
                                  <p:childTnLst>
                                    <p:set>
                                      <p:cBhvr>
                                        <p:cTn id="22" dur="1" fill="hold">
                                          <p:stCondLst>
                                            <p:cond delay="0"/>
                                          </p:stCondLst>
                                        </p:cTn>
                                        <p:tgtEl>
                                          <p:spTgt spid="7">
                                            <p:txEl>
                                              <p:pRg st="8" end="8"/>
                                            </p:txEl>
                                          </p:spTgt>
                                        </p:tgtEl>
                                        <p:attrNameLst>
                                          <p:attrName>style.visibility</p:attrName>
                                        </p:attrNameLst>
                                      </p:cBhvr>
                                      <p:to>
                                        <p:strVal val="visible"/>
                                      </p:to>
                                    </p:set>
                                    <p:animEffect transition="in" filter="fade">
                                      <p:cBhvr>
                                        <p:cTn id="23" dur="500"/>
                                        <p:tgtEl>
                                          <p:spTgt spid="7">
                                            <p:txEl>
                                              <p:pRg st="8" end="8"/>
                                            </p:txEl>
                                          </p:spTgt>
                                        </p:tgtEl>
                                      </p:cBhvr>
                                    </p:animEffect>
                                  </p:childTnLst>
                                </p:cTn>
                              </p:par>
                            </p:childTnLst>
                          </p:cTn>
                        </p:par>
                        <p:par>
                          <p:cTn id="24" fill="hold">
                            <p:stCondLst>
                              <p:cond delay="3500"/>
                            </p:stCondLst>
                            <p:childTnLst>
                              <p:par>
                                <p:cTn id="25" presetID="10" presetClass="entr" presetSubtype="0" fill="hold" nodeType="afterEffect">
                                  <p:stCondLst>
                                    <p:cond delay="0"/>
                                  </p:stCondLst>
                                  <p:childTnLst>
                                    <p:set>
                                      <p:cBhvr>
                                        <p:cTn id="26" dur="1" fill="hold">
                                          <p:stCondLst>
                                            <p:cond delay="0"/>
                                          </p:stCondLst>
                                        </p:cTn>
                                        <p:tgtEl>
                                          <p:spTgt spid="7">
                                            <p:txEl>
                                              <p:pRg st="9" end="9"/>
                                            </p:txEl>
                                          </p:spTgt>
                                        </p:tgtEl>
                                        <p:attrNameLst>
                                          <p:attrName>style.visibility</p:attrName>
                                        </p:attrNameLst>
                                      </p:cBhvr>
                                      <p:to>
                                        <p:strVal val="visible"/>
                                      </p:to>
                                    </p:set>
                                    <p:animEffect transition="in" filter="fade">
                                      <p:cBhvr>
                                        <p:cTn id="27" dur="500"/>
                                        <p:tgtEl>
                                          <p:spTgt spid="7">
                                            <p:txEl>
                                              <p:pRg st="9" end="9"/>
                                            </p:txEl>
                                          </p:spTgt>
                                        </p:tgtEl>
                                      </p:cBhvr>
                                    </p:animEffect>
                                  </p:childTnLst>
                                </p:cTn>
                              </p:par>
                            </p:childTnLst>
                          </p:cTn>
                        </p:par>
                        <p:par>
                          <p:cTn id="28" fill="hold">
                            <p:stCondLst>
                              <p:cond delay="4000"/>
                            </p:stCondLst>
                            <p:childTnLst>
                              <p:par>
                                <p:cTn id="29" presetID="10" presetClass="exit" presetSubtype="0" fill="hold" nodeType="afterEffect">
                                  <p:stCondLst>
                                    <p:cond delay="2000"/>
                                  </p:stCondLst>
                                  <p:childTnLst>
                                    <p:animEffect transition="out" filter="fade">
                                      <p:cBhvr>
                                        <p:cTn id="30" dur="500"/>
                                        <p:tgtEl>
                                          <p:spTgt spid="9"/>
                                        </p:tgtEl>
                                      </p:cBhvr>
                                    </p:animEffect>
                                    <p:set>
                                      <p:cBhvr>
                                        <p:cTn id="31" dur="1" fill="hold">
                                          <p:stCondLst>
                                            <p:cond delay="499"/>
                                          </p:stCondLst>
                                        </p:cTn>
                                        <p:tgtEl>
                                          <p:spTgt spid="9"/>
                                        </p:tgtEl>
                                        <p:attrNameLst>
                                          <p:attrName>style.visibility</p:attrName>
                                        </p:attrNameLst>
                                      </p:cBhvr>
                                      <p:to>
                                        <p:strVal val="hidden"/>
                                      </p:to>
                                    </p:set>
                                  </p:childTnLst>
                                </p:cTn>
                              </p:par>
                              <p:par>
                                <p:cTn id="32" presetID="10" presetClass="entr" presetSubtype="0" fill="hold" nodeType="withEffect">
                                  <p:stCondLst>
                                    <p:cond delay="2000"/>
                                  </p:stCondLst>
                                  <p:childTnLst>
                                    <p:set>
                                      <p:cBhvr>
                                        <p:cTn id="33" dur="1" fill="hold">
                                          <p:stCondLst>
                                            <p:cond delay="0"/>
                                          </p:stCondLst>
                                        </p:cTn>
                                        <p:tgtEl>
                                          <p:spTgt spid="5"/>
                                        </p:tgtEl>
                                        <p:attrNameLst>
                                          <p:attrName>style.visibility</p:attrName>
                                        </p:attrNameLst>
                                      </p:cBhvr>
                                      <p:to>
                                        <p:strVal val="visible"/>
                                      </p:to>
                                    </p:set>
                                    <p:animEffect transition="in" filter="fade">
                                      <p:cBhvr>
                                        <p:cTn id="34" dur="500"/>
                                        <p:tgtEl>
                                          <p:spTgt spid="5"/>
                                        </p:tgtEl>
                                      </p:cBhvr>
                                    </p:animEffect>
                                  </p:childTnLst>
                                </p:cTn>
                              </p:par>
                            </p:childTnLst>
                          </p:cTn>
                        </p:par>
                        <p:par>
                          <p:cTn id="35" fill="hold">
                            <p:stCondLst>
                              <p:cond delay="6500"/>
                            </p:stCondLst>
                            <p:childTnLst>
                              <p:par>
                                <p:cTn id="36" presetID="10" presetClass="entr" presetSubtype="0" fill="hold" grpId="0" nodeType="afterEffect">
                                  <p:stCondLst>
                                    <p:cond delay="2000"/>
                                  </p:stCondLst>
                                  <p:childTnLst>
                                    <p:set>
                                      <p:cBhvr>
                                        <p:cTn id="37" dur="1" fill="hold">
                                          <p:stCondLst>
                                            <p:cond delay="0"/>
                                          </p:stCondLst>
                                        </p:cTn>
                                        <p:tgtEl>
                                          <p:spTgt spid="8"/>
                                        </p:tgtEl>
                                        <p:attrNameLst>
                                          <p:attrName>style.visibility</p:attrName>
                                        </p:attrNameLst>
                                      </p:cBhvr>
                                      <p:to>
                                        <p:strVal val="visible"/>
                                      </p:to>
                                    </p:set>
                                    <p:animEffect transition="in" filter="fade">
                                      <p:cBhvr>
                                        <p:cTn id="3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E2A68D-0C98-C444-8404-744BD1CC9F49}"/>
              </a:ext>
            </a:extLst>
          </p:cNvPr>
          <p:cNvSpPr>
            <a:spLocks noGrp="1"/>
          </p:cNvSpPr>
          <p:nvPr>
            <p:ph type="title"/>
          </p:nvPr>
        </p:nvSpPr>
        <p:spPr>
          <a:xfrm>
            <a:off x="509954" y="22232"/>
            <a:ext cx="11172092" cy="1325563"/>
          </a:xfrm>
        </p:spPr>
        <p:txBody>
          <a:bodyPr/>
          <a:lstStyle/>
          <a:p>
            <a:r>
              <a:rPr lang="en-US" dirty="0">
                <a:latin typeface="DengXian Light" panose="02010600030101010101" pitchFamily="2" charset="-122"/>
                <a:ea typeface="DengXian Light" panose="02010600030101010101" pitchFamily="2" charset="-122"/>
              </a:rPr>
              <a:t>Plotting in R</a:t>
            </a:r>
          </a:p>
        </p:txBody>
      </p:sp>
      <p:pic>
        <p:nvPicPr>
          <p:cNvPr id="5" name="Picture 4">
            <a:extLst>
              <a:ext uri="{FF2B5EF4-FFF2-40B4-BE49-F238E27FC236}">
                <a16:creationId xmlns:a16="http://schemas.microsoft.com/office/drawing/2014/main" id="{94017BEB-2781-1946-8FAA-CF5ABFC53159}"/>
              </a:ext>
            </a:extLst>
          </p:cNvPr>
          <p:cNvPicPr>
            <a:picLocks noChangeAspect="1"/>
          </p:cNvPicPr>
          <p:nvPr/>
        </p:nvPicPr>
        <p:blipFill>
          <a:blip r:embed="rId3"/>
          <a:srcRect/>
          <a:stretch/>
        </p:blipFill>
        <p:spPr>
          <a:xfrm>
            <a:off x="6068207" y="-36153"/>
            <a:ext cx="6126480" cy="6126480"/>
          </a:xfrm>
          <a:prstGeom prst="rect">
            <a:avLst/>
          </a:prstGeom>
        </p:spPr>
      </p:pic>
      <p:sp>
        <p:nvSpPr>
          <p:cNvPr id="9" name="Rectangle 8">
            <a:extLst>
              <a:ext uri="{FF2B5EF4-FFF2-40B4-BE49-F238E27FC236}">
                <a16:creationId xmlns:a16="http://schemas.microsoft.com/office/drawing/2014/main" id="{1339692B-B755-5F40-B7E5-A00B462C54D6}"/>
              </a:ext>
            </a:extLst>
          </p:cNvPr>
          <p:cNvSpPr/>
          <p:nvPr/>
        </p:nvSpPr>
        <p:spPr>
          <a:xfrm>
            <a:off x="0" y="22232"/>
            <a:ext cx="12192000" cy="6835768"/>
          </a:xfrm>
          <a:prstGeom prst="rect">
            <a:avLst/>
          </a:prstGeom>
          <a:solidFill>
            <a:schemeClr val="bg1">
              <a:alpha val="9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FD121997-425D-7C46-9C2E-30300F3BCF9A}"/>
              </a:ext>
            </a:extLst>
          </p:cNvPr>
          <p:cNvSpPr txBox="1">
            <a:spLocks/>
          </p:cNvSpPr>
          <p:nvPr/>
        </p:nvSpPr>
        <p:spPr>
          <a:xfrm>
            <a:off x="196804" y="952905"/>
            <a:ext cx="11684733" cy="5882863"/>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600"/>
              </a:spcBef>
              <a:spcAft>
                <a:spcPts val="600"/>
              </a:spcAft>
            </a:pPr>
            <a:r>
              <a:rPr lang="en-US" sz="1100" b="1" dirty="0">
                <a:latin typeface="Courier New" panose="02070309020205020404" pitchFamily="49" charset="0"/>
                <a:cs typeface="Courier New" panose="02070309020205020404" pitchFamily="49" charset="0"/>
              </a:rPr>
              <a:t>quartz(height=6, width=6)</a:t>
            </a:r>
          </a:p>
          <a:p>
            <a:r>
              <a:rPr lang="en-US" sz="1100" b="1" dirty="0">
                <a:latin typeface="Courier New" panose="02070309020205020404" pitchFamily="49" charset="0"/>
                <a:cs typeface="Courier New" panose="02070309020205020404" pitchFamily="49" charset="0"/>
              </a:rPr>
              <a:t>quartz(height=6, width=6)</a:t>
            </a:r>
          </a:p>
          <a:p>
            <a:r>
              <a:rPr lang="en-US" sz="1100" b="1" dirty="0">
                <a:latin typeface="Courier New" panose="02070309020205020404" pitchFamily="49" charset="0"/>
                <a:cs typeface="Courier New" panose="02070309020205020404" pitchFamily="49" charset="0"/>
              </a:rPr>
              <a:t>par(mar=c(5,5,1,1))</a:t>
            </a:r>
          </a:p>
          <a:p>
            <a:r>
              <a:rPr lang="en-US" sz="1100" b="1" dirty="0">
                <a:latin typeface="Courier New" panose="02070309020205020404" pitchFamily="49" charset="0"/>
                <a:cs typeface="Courier New" panose="02070309020205020404" pitchFamily="49" charset="0"/>
              </a:rPr>
              <a:t>plot(</a:t>
            </a:r>
            <a:r>
              <a:rPr lang="en-US" sz="1100" b="1" dirty="0" err="1">
                <a:latin typeface="Courier New" panose="02070309020205020404" pitchFamily="49" charset="0"/>
                <a:cs typeface="Courier New" panose="02070309020205020404" pitchFamily="49" charset="0"/>
              </a:rPr>
              <a:t>as.numeric</a:t>
            </a:r>
            <a:r>
              <a:rPr lang="en-US" sz="1100" b="1" dirty="0">
                <a:latin typeface="Courier New" panose="02070309020205020404" pitchFamily="49" charset="0"/>
                <a:cs typeface="Courier New" panose="02070309020205020404" pitchFamily="49" charset="0"/>
              </a:rPr>
              <a:t>(</a:t>
            </a:r>
            <a:r>
              <a:rPr lang="en-US" sz="1100" b="1" dirty="0" err="1">
                <a:latin typeface="Courier New" panose="02070309020205020404" pitchFamily="49" charset="0"/>
                <a:cs typeface="Courier New" panose="02070309020205020404" pitchFamily="49" charset="0"/>
              </a:rPr>
              <a:t>map_matrix</a:t>
            </a:r>
            <a:r>
              <a:rPr lang="en-US" sz="1100" b="1" dirty="0">
                <a:latin typeface="Courier New" panose="02070309020205020404" pitchFamily="49" charset="0"/>
                <a:cs typeface="Courier New" panose="02070309020205020404" pitchFamily="49" charset="0"/>
              </a:rPr>
              <a:t>[,4]), </a:t>
            </a:r>
            <a:r>
              <a:rPr lang="en-US" sz="1100" b="1" dirty="0" err="1">
                <a:latin typeface="Courier New" panose="02070309020205020404" pitchFamily="49" charset="0"/>
                <a:cs typeface="Courier New" panose="02070309020205020404" pitchFamily="49" charset="0"/>
              </a:rPr>
              <a:t>as.numeric</a:t>
            </a:r>
            <a:r>
              <a:rPr lang="en-US" sz="1100" b="1" dirty="0">
                <a:latin typeface="Courier New" panose="02070309020205020404" pitchFamily="49" charset="0"/>
                <a:cs typeface="Courier New" panose="02070309020205020404" pitchFamily="49" charset="0"/>
              </a:rPr>
              <a:t>(</a:t>
            </a:r>
            <a:r>
              <a:rPr lang="en-US" sz="1100" b="1" dirty="0" err="1">
                <a:latin typeface="Courier New" panose="02070309020205020404" pitchFamily="49" charset="0"/>
                <a:cs typeface="Courier New" panose="02070309020205020404" pitchFamily="49" charset="0"/>
              </a:rPr>
              <a:t>map_matrix</a:t>
            </a:r>
            <a:r>
              <a:rPr lang="en-US" sz="1100" b="1" dirty="0">
                <a:latin typeface="Courier New" panose="02070309020205020404" pitchFamily="49" charset="0"/>
                <a:cs typeface="Courier New" panose="02070309020205020404" pitchFamily="49" charset="0"/>
              </a:rPr>
              <a:t>[,3]), type="n", </a:t>
            </a:r>
            <a:r>
              <a:rPr lang="en-US" sz="1100" b="1" dirty="0" err="1">
                <a:latin typeface="Courier New" panose="02070309020205020404" pitchFamily="49" charset="0"/>
                <a:cs typeface="Courier New" panose="02070309020205020404" pitchFamily="49" charset="0"/>
              </a:rPr>
              <a:t>ylim</a:t>
            </a:r>
            <a:r>
              <a:rPr lang="en-US" sz="1100" b="1" dirty="0">
                <a:latin typeface="Courier New" panose="02070309020205020404" pitchFamily="49" charset="0"/>
                <a:cs typeface="Courier New" panose="02070309020205020404" pitchFamily="49" charset="0"/>
              </a:rPr>
              <a:t>=c(32.5, 46.6), </a:t>
            </a:r>
            <a:r>
              <a:rPr lang="en-US" sz="1100" b="1" dirty="0" err="1">
                <a:latin typeface="Courier New" panose="02070309020205020404" pitchFamily="49" charset="0"/>
                <a:cs typeface="Courier New" panose="02070309020205020404" pitchFamily="49" charset="0"/>
              </a:rPr>
              <a:t>xlim</a:t>
            </a:r>
            <a:r>
              <a:rPr lang="en-US" sz="1100" b="1" dirty="0">
                <a:latin typeface="Courier New" panose="02070309020205020404" pitchFamily="49" charset="0"/>
                <a:cs typeface="Courier New" panose="02070309020205020404" pitchFamily="49" charset="0"/>
              </a:rPr>
              <a:t>=c(-117.1, -124.9), </a:t>
            </a:r>
            <a:r>
              <a:rPr lang="en-US" sz="1100" b="1" dirty="0" err="1">
                <a:latin typeface="Courier New" panose="02070309020205020404" pitchFamily="49" charset="0"/>
                <a:cs typeface="Courier New" panose="02070309020205020404" pitchFamily="49" charset="0"/>
              </a:rPr>
              <a:t>xlab</a:t>
            </a:r>
            <a:r>
              <a:rPr lang="en-US" sz="1100" b="1" dirty="0">
                <a:latin typeface="Courier New" panose="02070309020205020404" pitchFamily="49" charset="0"/>
                <a:cs typeface="Courier New" panose="02070309020205020404" pitchFamily="49" charset="0"/>
              </a:rPr>
              <a:t>="Longitude (degrees)", </a:t>
            </a:r>
            <a:r>
              <a:rPr lang="en-US" sz="1100" b="1" dirty="0" err="1">
                <a:latin typeface="Courier New" panose="02070309020205020404" pitchFamily="49" charset="0"/>
                <a:cs typeface="Courier New" panose="02070309020205020404" pitchFamily="49" charset="0"/>
              </a:rPr>
              <a:t>ylab</a:t>
            </a:r>
            <a:r>
              <a:rPr lang="en-US" sz="1100" b="1" dirty="0">
                <a:latin typeface="Courier New" panose="02070309020205020404" pitchFamily="49" charset="0"/>
                <a:cs typeface="Courier New" panose="02070309020205020404" pitchFamily="49" charset="0"/>
              </a:rPr>
              <a:t>="Latitude (degrees)",</a:t>
            </a:r>
          </a:p>
          <a:p>
            <a:r>
              <a:rPr lang="en-US" sz="1100" b="1" dirty="0" err="1">
                <a:latin typeface="Courier New" panose="02070309020205020404" pitchFamily="49" charset="0"/>
                <a:cs typeface="Courier New" panose="02070309020205020404" pitchFamily="49" charset="0"/>
              </a:rPr>
              <a:t>cex.lab</a:t>
            </a:r>
            <a:r>
              <a:rPr lang="en-US" sz="1100" b="1" dirty="0">
                <a:latin typeface="Courier New" panose="02070309020205020404" pitchFamily="49" charset="0"/>
                <a:cs typeface="Courier New" panose="02070309020205020404" pitchFamily="49" charset="0"/>
              </a:rPr>
              <a:t>=1.25, las=1); box(</a:t>
            </a:r>
            <a:r>
              <a:rPr lang="en-US" sz="1100" b="1" dirty="0" err="1">
                <a:latin typeface="Courier New" panose="02070309020205020404" pitchFamily="49" charset="0"/>
                <a:cs typeface="Courier New" panose="02070309020205020404" pitchFamily="49" charset="0"/>
              </a:rPr>
              <a:t>lwd</a:t>
            </a:r>
            <a:r>
              <a:rPr lang="en-US" sz="1100" b="1" dirty="0">
                <a:latin typeface="Courier New" panose="02070309020205020404" pitchFamily="49" charset="0"/>
                <a:cs typeface="Courier New" panose="02070309020205020404" pitchFamily="49" charset="0"/>
              </a:rPr>
              <a:t>=2)</a:t>
            </a:r>
          </a:p>
          <a:p>
            <a:r>
              <a:rPr lang="en-US" sz="1100" b="1" dirty="0">
                <a:latin typeface="Courier New" panose="02070309020205020404" pitchFamily="49" charset="0"/>
                <a:cs typeface="Courier New" panose="02070309020205020404" pitchFamily="49" charset="0"/>
              </a:rPr>
              <a:t>points(</a:t>
            </a:r>
            <a:r>
              <a:rPr lang="en-US" sz="1100" b="1" dirty="0" err="1">
                <a:latin typeface="Courier New" panose="02070309020205020404" pitchFamily="49" charset="0"/>
                <a:cs typeface="Courier New" panose="02070309020205020404" pitchFamily="49" charset="0"/>
              </a:rPr>
              <a:t>as.numeric</a:t>
            </a:r>
            <a:r>
              <a:rPr lang="en-US" sz="1100" b="1" dirty="0">
                <a:latin typeface="Courier New" panose="02070309020205020404" pitchFamily="49" charset="0"/>
                <a:cs typeface="Courier New" panose="02070309020205020404" pitchFamily="49" charset="0"/>
              </a:rPr>
              <a:t>(</a:t>
            </a:r>
            <a:r>
              <a:rPr lang="en-US" sz="1100" b="1" dirty="0" err="1">
                <a:latin typeface="Courier New" panose="02070309020205020404" pitchFamily="49" charset="0"/>
                <a:cs typeface="Courier New" panose="02070309020205020404" pitchFamily="49" charset="0"/>
              </a:rPr>
              <a:t>map_matrix</a:t>
            </a:r>
            <a:r>
              <a:rPr lang="en-US" sz="1100" b="1" dirty="0">
                <a:latin typeface="Courier New" panose="02070309020205020404" pitchFamily="49" charset="0"/>
                <a:cs typeface="Courier New" panose="02070309020205020404" pitchFamily="49" charset="0"/>
              </a:rPr>
              <a:t>[1,4]), </a:t>
            </a:r>
            <a:r>
              <a:rPr lang="en-US" sz="1100" b="1" dirty="0" err="1">
                <a:latin typeface="Courier New" panose="02070309020205020404" pitchFamily="49" charset="0"/>
                <a:cs typeface="Courier New" panose="02070309020205020404" pitchFamily="49" charset="0"/>
              </a:rPr>
              <a:t>as.numeric</a:t>
            </a:r>
            <a:r>
              <a:rPr lang="en-US" sz="1100" b="1" dirty="0">
                <a:latin typeface="Courier New" panose="02070309020205020404" pitchFamily="49" charset="0"/>
                <a:cs typeface="Courier New" panose="02070309020205020404" pitchFamily="49" charset="0"/>
              </a:rPr>
              <a:t>(</a:t>
            </a:r>
            <a:r>
              <a:rPr lang="en-US" sz="1100" b="1" dirty="0" err="1">
                <a:latin typeface="Courier New" panose="02070309020205020404" pitchFamily="49" charset="0"/>
                <a:cs typeface="Courier New" panose="02070309020205020404" pitchFamily="49" charset="0"/>
              </a:rPr>
              <a:t>map_matrix</a:t>
            </a:r>
            <a:r>
              <a:rPr lang="en-US" sz="1100" b="1" dirty="0">
                <a:latin typeface="Courier New" panose="02070309020205020404" pitchFamily="49" charset="0"/>
                <a:cs typeface="Courier New" panose="02070309020205020404" pitchFamily="49" charset="0"/>
              </a:rPr>
              <a:t>[1,3]), </a:t>
            </a:r>
            <a:r>
              <a:rPr lang="en-US" sz="1100" b="1" dirty="0" err="1">
                <a:latin typeface="Courier New" panose="02070309020205020404" pitchFamily="49" charset="0"/>
                <a:cs typeface="Courier New" panose="02070309020205020404" pitchFamily="49" charset="0"/>
              </a:rPr>
              <a:t>pch</a:t>
            </a:r>
            <a:r>
              <a:rPr lang="en-US" sz="1100" b="1" dirty="0">
                <a:latin typeface="Courier New" panose="02070309020205020404" pitchFamily="49" charset="0"/>
                <a:cs typeface="Courier New" panose="02070309020205020404" pitchFamily="49" charset="0"/>
              </a:rPr>
              <a:t>=24, </a:t>
            </a:r>
            <a:r>
              <a:rPr lang="en-US" sz="1100" b="1" dirty="0" err="1">
                <a:latin typeface="Courier New" panose="02070309020205020404" pitchFamily="49" charset="0"/>
                <a:cs typeface="Courier New" panose="02070309020205020404" pitchFamily="49" charset="0"/>
              </a:rPr>
              <a:t>bg</a:t>
            </a:r>
            <a:r>
              <a:rPr lang="en-US" sz="1100" b="1" dirty="0">
                <a:latin typeface="Courier New" panose="02070309020205020404" pitchFamily="49" charset="0"/>
                <a:cs typeface="Courier New" panose="02070309020205020404" pitchFamily="49" charset="0"/>
              </a:rPr>
              <a:t>="blue", </a:t>
            </a:r>
            <a:r>
              <a:rPr lang="en-US" sz="1100" b="1" dirty="0" err="1">
                <a:latin typeface="Courier New" panose="02070309020205020404" pitchFamily="49" charset="0"/>
                <a:cs typeface="Courier New" panose="02070309020205020404" pitchFamily="49" charset="0"/>
              </a:rPr>
              <a:t>cex</a:t>
            </a:r>
            <a:r>
              <a:rPr lang="en-US" sz="1100" b="1" dirty="0">
                <a:latin typeface="Courier New" panose="02070309020205020404" pitchFamily="49" charset="0"/>
                <a:cs typeface="Courier New" panose="02070309020205020404" pitchFamily="49" charset="0"/>
              </a:rPr>
              <a:t>=2.5, </a:t>
            </a:r>
            <a:r>
              <a:rPr lang="en-US" sz="1100" b="1" dirty="0" err="1">
                <a:latin typeface="Courier New" panose="02070309020205020404" pitchFamily="49" charset="0"/>
                <a:cs typeface="Courier New" panose="02070309020205020404" pitchFamily="49" charset="0"/>
              </a:rPr>
              <a:t>lwd</a:t>
            </a:r>
            <a:r>
              <a:rPr lang="en-US" sz="1100" b="1" dirty="0">
                <a:latin typeface="Courier New" panose="02070309020205020404" pitchFamily="49" charset="0"/>
                <a:cs typeface="Courier New" panose="02070309020205020404" pitchFamily="49" charset="0"/>
              </a:rPr>
              <a:t>=1.5)</a:t>
            </a:r>
          </a:p>
          <a:p>
            <a:r>
              <a:rPr lang="en-US" sz="1100" b="1" dirty="0">
                <a:latin typeface="Courier New" panose="02070309020205020404" pitchFamily="49" charset="0"/>
                <a:cs typeface="Courier New" panose="02070309020205020404" pitchFamily="49" charset="0"/>
              </a:rPr>
              <a:t>points(</a:t>
            </a:r>
            <a:r>
              <a:rPr lang="en-US" sz="1100" b="1" dirty="0" err="1">
                <a:latin typeface="Courier New" panose="02070309020205020404" pitchFamily="49" charset="0"/>
                <a:cs typeface="Courier New" panose="02070309020205020404" pitchFamily="49" charset="0"/>
              </a:rPr>
              <a:t>as.numeric</a:t>
            </a:r>
            <a:r>
              <a:rPr lang="en-US" sz="1100" b="1" dirty="0">
                <a:latin typeface="Courier New" panose="02070309020205020404" pitchFamily="49" charset="0"/>
                <a:cs typeface="Courier New" panose="02070309020205020404" pitchFamily="49" charset="0"/>
              </a:rPr>
              <a:t>(</a:t>
            </a:r>
            <a:r>
              <a:rPr lang="en-US" sz="1100" b="1" dirty="0" err="1">
                <a:latin typeface="Courier New" panose="02070309020205020404" pitchFamily="49" charset="0"/>
                <a:cs typeface="Courier New" panose="02070309020205020404" pitchFamily="49" charset="0"/>
              </a:rPr>
              <a:t>map_matrix</a:t>
            </a:r>
            <a:r>
              <a:rPr lang="en-US" sz="1100" b="1" dirty="0">
                <a:latin typeface="Courier New" panose="02070309020205020404" pitchFamily="49" charset="0"/>
                <a:cs typeface="Courier New" panose="02070309020205020404" pitchFamily="49" charset="0"/>
              </a:rPr>
              <a:t>[2,4]), </a:t>
            </a:r>
            <a:r>
              <a:rPr lang="en-US" sz="1100" b="1" dirty="0" err="1">
                <a:latin typeface="Courier New" panose="02070309020205020404" pitchFamily="49" charset="0"/>
                <a:cs typeface="Courier New" panose="02070309020205020404" pitchFamily="49" charset="0"/>
              </a:rPr>
              <a:t>as.numeric</a:t>
            </a:r>
            <a:r>
              <a:rPr lang="en-US" sz="1100" b="1" dirty="0">
                <a:latin typeface="Courier New" panose="02070309020205020404" pitchFamily="49" charset="0"/>
                <a:cs typeface="Courier New" panose="02070309020205020404" pitchFamily="49" charset="0"/>
              </a:rPr>
              <a:t>(</a:t>
            </a:r>
            <a:r>
              <a:rPr lang="en-US" sz="1100" b="1" dirty="0" err="1">
                <a:latin typeface="Courier New" panose="02070309020205020404" pitchFamily="49" charset="0"/>
                <a:cs typeface="Courier New" panose="02070309020205020404" pitchFamily="49" charset="0"/>
              </a:rPr>
              <a:t>map_matrix</a:t>
            </a:r>
            <a:r>
              <a:rPr lang="en-US" sz="1100" b="1" dirty="0">
                <a:latin typeface="Courier New" panose="02070309020205020404" pitchFamily="49" charset="0"/>
                <a:cs typeface="Courier New" panose="02070309020205020404" pitchFamily="49" charset="0"/>
              </a:rPr>
              <a:t>[2,3]), </a:t>
            </a:r>
            <a:r>
              <a:rPr lang="en-US" sz="1100" b="1" dirty="0" err="1">
                <a:latin typeface="Courier New" panose="02070309020205020404" pitchFamily="49" charset="0"/>
                <a:cs typeface="Courier New" panose="02070309020205020404" pitchFamily="49" charset="0"/>
              </a:rPr>
              <a:t>pch</a:t>
            </a:r>
            <a:r>
              <a:rPr lang="en-US" sz="1100" b="1" dirty="0">
                <a:latin typeface="Courier New" panose="02070309020205020404" pitchFamily="49" charset="0"/>
                <a:cs typeface="Courier New" panose="02070309020205020404" pitchFamily="49" charset="0"/>
              </a:rPr>
              <a:t>=24, </a:t>
            </a:r>
            <a:r>
              <a:rPr lang="en-US" sz="1100" b="1" dirty="0" err="1">
                <a:latin typeface="Courier New" panose="02070309020205020404" pitchFamily="49" charset="0"/>
                <a:cs typeface="Courier New" panose="02070309020205020404" pitchFamily="49" charset="0"/>
              </a:rPr>
              <a:t>bg</a:t>
            </a:r>
            <a:r>
              <a:rPr lang="en-US" sz="1100" b="1" dirty="0">
                <a:latin typeface="Courier New" panose="02070309020205020404" pitchFamily="49" charset="0"/>
                <a:cs typeface="Courier New" panose="02070309020205020404" pitchFamily="49" charset="0"/>
              </a:rPr>
              <a:t>="blue", </a:t>
            </a:r>
            <a:r>
              <a:rPr lang="en-US" sz="1100" b="1" dirty="0" err="1">
                <a:latin typeface="Courier New" panose="02070309020205020404" pitchFamily="49" charset="0"/>
                <a:cs typeface="Courier New" panose="02070309020205020404" pitchFamily="49" charset="0"/>
              </a:rPr>
              <a:t>cex</a:t>
            </a:r>
            <a:r>
              <a:rPr lang="en-US" sz="1100" b="1" dirty="0">
                <a:latin typeface="Courier New" panose="02070309020205020404" pitchFamily="49" charset="0"/>
                <a:cs typeface="Courier New" panose="02070309020205020404" pitchFamily="49" charset="0"/>
              </a:rPr>
              <a:t>=2.5, </a:t>
            </a:r>
            <a:r>
              <a:rPr lang="en-US" sz="1100" b="1" dirty="0" err="1">
                <a:latin typeface="Courier New" panose="02070309020205020404" pitchFamily="49" charset="0"/>
                <a:cs typeface="Courier New" panose="02070309020205020404" pitchFamily="49" charset="0"/>
              </a:rPr>
              <a:t>lwd</a:t>
            </a:r>
            <a:r>
              <a:rPr lang="en-US" sz="1100" b="1" dirty="0">
                <a:latin typeface="Courier New" panose="02070309020205020404" pitchFamily="49" charset="0"/>
                <a:cs typeface="Courier New" panose="02070309020205020404" pitchFamily="49" charset="0"/>
              </a:rPr>
              <a:t>=1.5)</a:t>
            </a:r>
          </a:p>
          <a:p>
            <a:r>
              <a:rPr lang="en-US" sz="1100" b="1" dirty="0">
                <a:latin typeface="Courier New" panose="02070309020205020404" pitchFamily="49" charset="0"/>
                <a:cs typeface="Courier New" panose="02070309020205020404" pitchFamily="49" charset="0"/>
              </a:rPr>
              <a:t>points(</a:t>
            </a:r>
            <a:r>
              <a:rPr lang="en-US" sz="1100" b="1" dirty="0" err="1">
                <a:latin typeface="Courier New" panose="02070309020205020404" pitchFamily="49" charset="0"/>
                <a:cs typeface="Courier New" panose="02070309020205020404" pitchFamily="49" charset="0"/>
              </a:rPr>
              <a:t>as.numeric</a:t>
            </a:r>
            <a:r>
              <a:rPr lang="en-US" sz="1100" b="1" dirty="0">
                <a:latin typeface="Courier New" panose="02070309020205020404" pitchFamily="49" charset="0"/>
                <a:cs typeface="Courier New" panose="02070309020205020404" pitchFamily="49" charset="0"/>
              </a:rPr>
              <a:t>(</a:t>
            </a:r>
            <a:r>
              <a:rPr lang="en-US" sz="1100" b="1" dirty="0" err="1">
                <a:latin typeface="Courier New" panose="02070309020205020404" pitchFamily="49" charset="0"/>
                <a:cs typeface="Courier New" panose="02070309020205020404" pitchFamily="49" charset="0"/>
              </a:rPr>
              <a:t>map_matrix</a:t>
            </a:r>
            <a:r>
              <a:rPr lang="en-US" sz="1100" b="1" dirty="0">
                <a:latin typeface="Courier New" panose="02070309020205020404" pitchFamily="49" charset="0"/>
                <a:cs typeface="Courier New" panose="02070309020205020404" pitchFamily="49" charset="0"/>
              </a:rPr>
              <a:t>[3,4]), </a:t>
            </a:r>
            <a:r>
              <a:rPr lang="en-US" sz="1100" b="1" dirty="0" err="1">
                <a:latin typeface="Courier New" panose="02070309020205020404" pitchFamily="49" charset="0"/>
                <a:cs typeface="Courier New" panose="02070309020205020404" pitchFamily="49" charset="0"/>
              </a:rPr>
              <a:t>as.numeric</a:t>
            </a:r>
            <a:r>
              <a:rPr lang="en-US" sz="1100" b="1" dirty="0">
                <a:latin typeface="Courier New" panose="02070309020205020404" pitchFamily="49" charset="0"/>
                <a:cs typeface="Courier New" panose="02070309020205020404" pitchFamily="49" charset="0"/>
              </a:rPr>
              <a:t>(</a:t>
            </a:r>
            <a:r>
              <a:rPr lang="en-US" sz="1100" b="1" dirty="0" err="1">
                <a:latin typeface="Courier New" panose="02070309020205020404" pitchFamily="49" charset="0"/>
                <a:cs typeface="Courier New" panose="02070309020205020404" pitchFamily="49" charset="0"/>
              </a:rPr>
              <a:t>map_matrix</a:t>
            </a:r>
            <a:r>
              <a:rPr lang="en-US" sz="1100" b="1" dirty="0">
                <a:latin typeface="Courier New" panose="02070309020205020404" pitchFamily="49" charset="0"/>
                <a:cs typeface="Courier New" panose="02070309020205020404" pitchFamily="49" charset="0"/>
              </a:rPr>
              <a:t>[3,3]), </a:t>
            </a:r>
            <a:r>
              <a:rPr lang="en-US" sz="1100" b="1" dirty="0" err="1">
                <a:latin typeface="Courier New" panose="02070309020205020404" pitchFamily="49" charset="0"/>
                <a:cs typeface="Courier New" panose="02070309020205020404" pitchFamily="49" charset="0"/>
              </a:rPr>
              <a:t>pch</a:t>
            </a:r>
            <a:r>
              <a:rPr lang="en-US" sz="1100" b="1" dirty="0">
                <a:latin typeface="Courier New" panose="02070309020205020404" pitchFamily="49" charset="0"/>
                <a:cs typeface="Courier New" panose="02070309020205020404" pitchFamily="49" charset="0"/>
              </a:rPr>
              <a:t>=24, </a:t>
            </a:r>
            <a:r>
              <a:rPr lang="en-US" sz="1100" b="1" dirty="0" err="1">
                <a:latin typeface="Courier New" panose="02070309020205020404" pitchFamily="49" charset="0"/>
                <a:cs typeface="Courier New" panose="02070309020205020404" pitchFamily="49" charset="0"/>
              </a:rPr>
              <a:t>bg</a:t>
            </a:r>
            <a:r>
              <a:rPr lang="en-US" sz="1100" b="1" dirty="0">
                <a:latin typeface="Courier New" panose="02070309020205020404" pitchFamily="49" charset="0"/>
                <a:cs typeface="Courier New" panose="02070309020205020404" pitchFamily="49" charset="0"/>
              </a:rPr>
              <a:t>="blue", </a:t>
            </a:r>
            <a:r>
              <a:rPr lang="en-US" sz="1100" b="1" dirty="0" err="1">
                <a:latin typeface="Courier New" panose="02070309020205020404" pitchFamily="49" charset="0"/>
                <a:cs typeface="Courier New" panose="02070309020205020404" pitchFamily="49" charset="0"/>
              </a:rPr>
              <a:t>cex</a:t>
            </a:r>
            <a:r>
              <a:rPr lang="en-US" sz="1100" b="1" dirty="0">
                <a:latin typeface="Courier New" panose="02070309020205020404" pitchFamily="49" charset="0"/>
                <a:cs typeface="Courier New" panose="02070309020205020404" pitchFamily="49" charset="0"/>
              </a:rPr>
              <a:t>=2.5, </a:t>
            </a:r>
            <a:r>
              <a:rPr lang="en-US" sz="1100" b="1" dirty="0" err="1">
                <a:latin typeface="Courier New" panose="02070309020205020404" pitchFamily="49" charset="0"/>
                <a:cs typeface="Courier New" panose="02070309020205020404" pitchFamily="49" charset="0"/>
              </a:rPr>
              <a:t>lwd</a:t>
            </a:r>
            <a:r>
              <a:rPr lang="en-US" sz="1100" b="1" dirty="0">
                <a:latin typeface="Courier New" panose="02070309020205020404" pitchFamily="49" charset="0"/>
                <a:cs typeface="Courier New" panose="02070309020205020404" pitchFamily="49" charset="0"/>
              </a:rPr>
              <a:t>=1.5)</a:t>
            </a:r>
          </a:p>
          <a:p>
            <a:r>
              <a:rPr lang="en-US" sz="1100" b="1" dirty="0">
                <a:latin typeface="Courier New" panose="02070309020205020404" pitchFamily="49" charset="0"/>
                <a:cs typeface="Courier New" panose="02070309020205020404" pitchFamily="49" charset="0"/>
              </a:rPr>
              <a:t>points(</a:t>
            </a:r>
            <a:r>
              <a:rPr lang="en-US" sz="1100" b="1" dirty="0" err="1">
                <a:latin typeface="Courier New" panose="02070309020205020404" pitchFamily="49" charset="0"/>
                <a:cs typeface="Courier New" panose="02070309020205020404" pitchFamily="49" charset="0"/>
              </a:rPr>
              <a:t>as.numeric</a:t>
            </a:r>
            <a:r>
              <a:rPr lang="en-US" sz="1100" b="1" dirty="0">
                <a:latin typeface="Courier New" panose="02070309020205020404" pitchFamily="49" charset="0"/>
                <a:cs typeface="Courier New" panose="02070309020205020404" pitchFamily="49" charset="0"/>
              </a:rPr>
              <a:t>(</a:t>
            </a:r>
            <a:r>
              <a:rPr lang="en-US" sz="1100" b="1" dirty="0" err="1">
                <a:latin typeface="Courier New" panose="02070309020205020404" pitchFamily="49" charset="0"/>
                <a:cs typeface="Courier New" panose="02070309020205020404" pitchFamily="49" charset="0"/>
              </a:rPr>
              <a:t>map_matrix</a:t>
            </a:r>
            <a:r>
              <a:rPr lang="en-US" sz="1100" b="1" dirty="0">
                <a:latin typeface="Courier New" panose="02070309020205020404" pitchFamily="49" charset="0"/>
                <a:cs typeface="Courier New" panose="02070309020205020404" pitchFamily="49" charset="0"/>
              </a:rPr>
              <a:t>[4,4]), </a:t>
            </a:r>
            <a:r>
              <a:rPr lang="en-US" sz="1100" b="1" dirty="0" err="1">
                <a:latin typeface="Courier New" panose="02070309020205020404" pitchFamily="49" charset="0"/>
                <a:cs typeface="Courier New" panose="02070309020205020404" pitchFamily="49" charset="0"/>
              </a:rPr>
              <a:t>as.numeric</a:t>
            </a:r>
            <a:r>
              <a:rPr lang="en-US" sz="1100" b="1" dirty="0">
                <a:latin typeface="Courier New" panose="02070309020205020404" pitchFamily="49" charset="0"/>
                <a:cs typeface="Courier New" panose="02070309020205020404" pitchFamily="49" charset="0"/>
              </a:rPr>
              <a:t>(</a:t>
            </a:r>
            <a:r>
              <a:rPr lang="en-US" sz="1100" b="1" dirty="0" err="1">
                <a:latin typeface="Courier New" panose="02070309020205020404" pitchFamily="49" charset="0"/>
                <a:cs typeface="Courier New" panose="02070309020205020404" pitchFamily="49" charset="0"/>
              </a:rPr>
              <a:t>map_matrix</a:t>
            </a:r>
            <a:r>
              <a:rPr lang="en-US" sz="1100" b="1" dirty="0">
                <a:latin typeface="Courier New" panose="02070309020205020404" pitchFamily="49" charset="0"/>
                <a:cs typeface="Courier New" panose="02070309020205020404" pitchFamily="49" charset="0"/>
              </a:rPr>
              <a:t>[4,3]), </a:t>
            </a:r>
            <a:r>
              <a:rPr lang="en-US" sz="1100" b="1" dirty="0" err="1">
                <a:latin typeface="Courier New" panose="02070309020205020404" pitchFamily="49" charset="0"/>
                <a:cs typeface="Courier New" panose="02070309020205020404" pitchFamily="49" charset="0"/>
              </a:rPr>
              <a:t>pch</a:t>
            </a:r>
            <a:r>
              <a:rPr lang="en-US" sz="1100" b="1" dirty="0">
                <a:latin typeface="Courier New" panose="02070309020205020404" pitchFamily="49" charset="0"/>
                <a:cs typeface="Courier New" panose="02070309020205020404" pitchFamily="49" charset="0"/>
              </a:rPr>
              <a:t>=24, </a:t>
            </a:r>
            <a:r>
              <a:rPr lang="en-US" sz="1100" b="1" dirty="0" err="1">
                <a:latin typeface="Courier New" panose="02070309020205020404" pitchFamily="49" charset="0"/>
                <a:cs typeface="Courier New" panose="02070309020205020404" pitchFamily="49" charset="0"/>
              </a:rPr>
              <a:t>bg</a:t>
            </a:r>
            <a:r>
              <a:rPr lang="en-US" sz="1100" b="1" dirty="0">
                <a:latin typeface="Courier New" panose="02070309020205020404" pitchFamily="49" charset="0"/>
                <a:cs typeface="Courier New" panose="02070309020205020404" pitchFamily="49" charset="0"/>
              </a:rPr>
              <a:t>="blue", </a:t>
            </a:r>
            <a:r>
              <a:rPr lang="en-US" sz="1100" b="1" dirty="0" err="1">
                <a:latin typeface="Courier New" panose="02070309020205020404" pitchFamily="49" charset="0"/>
                <a:cs typeface="Courier New" panose="02070309020205020404" pitchFamily="49" charset="0"/>
              </a:rPr>
              <a:t>cex</a:t>
            </a:r>
            <a:r>
              <a:rPr lang="en-US" sz="1100" b="1" dirty="0">
                <a:latin typeface="Courier New" panose="02070309020205020404" pitchFamily="49" charset="0"/>
                <a:cs typeface="Courier New" panose="02070309020205020404" pitchFamily="49" charset="0"/>
              </a:rPr>
              <a:t>=2.5, </a:t>
            </a:r>
            <a:r>
              <a:rPr lang="en-US" sz="1100" b="1" dirty="0" err="1">
                <a:latin typeface="Courier New" panose="02070309020205020404" pitchFamily="49" charset="0"/>
                <a:cs typeface="Courier New" panose="02070309020205020404" pitchFamily="49" charset="0"/>
              </a:rPr>
              <a:t>lwd</a:t>
            </a:r>
            <a:r>
              <a:rPr lang="en-US" sz="1100" b="1" dirty="0">
                <a:latin typeface="Courier New" panose="02070309020205020404" pitchFamily="49" charset="0"/>
                <a:cs typeface="Courier New" panose="02070309020205020404" pitchFamily="49" charset="0"/>
              </a:rPr>
              <a:t>=1.5)</a:t>
            </a:r>
          </a:p>
          <a:p>
            <a:r>
              <a:rPr lang="en-US" sz="1100" b="1" dirty="0">
                <a:latin typeface="Courier New" panose="02070309020205020404" pitchFamily="49" charset="0"/>
                <a:cs typeface="Courier New" panose="02070309020205020404" pitchFamily="49" charset="0"/>
              </a:rPr>
              <a:t>points(</a:t>
            </a:r>
            <a:r>
              <a:rPr lang="en-US" sz="1100" b="1" dirty="0" err="1">
                <a:latin typeface="Courier New" panose="02070309020205020404" pitchFamily="49" charset="0"/>
                <a:cs typeface="Courier New" panose="02070309020205020404" pitchFamily="49" charset="0"/>
              </a:rPr>
              <a:t>as.numeric</a:t>
            </a:r>
            <a:r>
              <a:rPr lang="en-US" sz="1100" b="1" dirty="0">
                <a:latin typeface="Courier New" panose="02070309020205020404" pitchFamily="49" charset="0"/>
                <a:cs typeface="Courier New" panose="02070309020205020404" pitchFamily="49" charset="0"/>
              </a:rPr>
              <a:t>(</a:t>
            </a:r>
            <a:r>
              <a:rPr lang="en-US" sz="1100" b="1" dirty="0" err="1">
                <a:latin typeface="Courier New" panose="02070309020205020404" pitchFamily="49" charset="0"/>
                <a:cs typeface="Courier New" panose="02070309020205020404" pitchFamily="49" charset="0"/>
              </a:rPr>
              <a:t>map_matrix</a:t>
            </a:r>
            <a:r>
              <a:rPr lang="en-US" sz="1100" b="1" dirty="0">
                <a:latin typeface="Courier New" panose="02070309020205020404" pitchFamily="49" charset="0"/>
                <a:cs typeface="Courier New" panose="02070309020205020404" pitchFamily="49" charset="0"/>
              </a:rPr>
              <a:t>[5,4]), </a:t>
            </a:r>
            <a:r>
              <a:rPr lang="en-US" sz="1100" b="1" dirty="0" err="1">
                <a:latin typeface="Courier New" panose="02070309020205020404" pitchFamily="49" charset="0"/>
                <a:cs typeface="Courier New" panose="02070309020205020404" pitchFamily="49" charset="0"/>
              </a:rPr>
              <a:t>as.numeric</a:t>
            </a:r>
            <a:r>
              <a:rPr lang="en-US" sz="1100" b="1" dirty="0">
                <a:latin typeface="Courier New" panose="02070309020205020404" pitchFamily="49" charset="0"/>
                <a:cs typeface="Courier New" panose="02070309020205020404" pitchFamily="49" charset="0"/>
              </a:rPr>
              <a:t>(</a:t>
            </a:r>
            <a:r>
              <a:rPr lang="en-US" sz="1100" b="1" dirty="0" err="1">
                <a:latin typeface="Courier New" panose="02070309020205020404" pitchFamily="49" charset="0"/>
                <a:cs typeface="Courier New" panose="02070309020205020404" pitchFamily="49" charset="0"/>
              </a:rPr>
              <a:t>map_matrix</a:t>
            </a:r>
            <a:r>
              <a:rPr lang="en-US" sz="1100" b="1" dirty="0">
                <a:latin typeface="Courier New" panose="02070309020205020404" pitchFamily="49" charset="0"/>
                <a:cs typeface="Courier New" panose="02070309020205020404" pitchFamily="49" charset="0"/>
              </a:rPr>
              <a:t>[5,3]), </a:t>
            </a:r>
            <a:r>
              <a:rPr lang="en-US" sz="1100" b="1" dirty="0" err="1">
                <a:latin typeface="Courier New" panose="02070309020205020404" pitchFamily="49" charset="0"/>
                <a:cs typeface="Courier New" panose="02070309020205020404" pitchFamily="49" charset="0"/>
              </a:rPr>
              <a:t>pch</a:t>
            </a:r>
            <a:r>
              <a:rPr lang="en-US" sz="1100" b="1" dirty="0">
                <a:latin typeface="Courier New" panose="02070309020205020404" pitchFamily="49" charset="0"/>
                <a:cs typeface="Courier New" panose="02070309020205020404" pitchFamily="49" charset="0"/>
              </a:rPr>
              <a:t>=24, </a:t>
            </a:r>
            <a:r>
              <a:rPr lang="en-US" sz="1100" b="1" dirty="0" err="1">
                <a:latin typeface="Courier New" panose="02070309020205020404" pitchFamily="49" charset="0"/>
                <a:cs typeface="Courier New" panose="02070309020205020404" pitchFamily="49" charset="0"/>
              </a:rPr>
              <a:t>bg</a:t>
            </a:r>
            <a:r>
              <a:rPr lang="en-US" sz="1100" b="1" dirty="0">
                <a:latin typeface="Courier New" panose="02070309020205020404" pitchFamily="49" charset="0"/>
                <a:cs typeface="Courier New" panose="02070309020205020404" pitchFamily="49" charset="0"/>
              </a:rPr>
              <a:t>="purple", </a:t>
            </a:r>
            <a:r>
              <a:rPr lang="en-US" sz="1100" b="1" dirty="0" err="1">
                <a:latin typeface="Courier New" panose="02070309020205020404" pitchFamily="49" charset="0"/>
                <a:cs typeface="Courier New" panose="02070309020205020404" pitchFamily="49" charset="0"/>
              </a:rPr>
              <a:t>cex</a:t>
            </a:r>
            <a:r>
              <a:rPr lang="en-US" sz="1100" b="1" dirty="0">
                <a:latin typeface="Courier New" panose="02070309020205020404" pitchFamily="49" charset="0"/>
                <a:cs typeface="Courier New" panose="02070309020205020404" pitchFamily="49" charset="0"/>
              </a:rPr>
              <a:t>=2.5, </a:t>
            </a:r>
            <a:r>
              <a:rPr lang="en-US" sz="1100" b="1" dirty="0" err="1">
                <a:latin typeface="Courier New" panose="02070309020205020404" pitchFamily="49" charset="0"/>
                <a:cs typeface="Courier New" panose="02070309020205020404" pitchFamily="49" charset="0"/>
              </a:rPr>
              <a:t>lwd</a:t>
            </a:r>
            <a:r>
              <a:rPr lang="en-US" sz="1100" b="1" dirty="0">
                <a:latin typeface="Courier New" panose="02070309020205020404" pitchFamily="49" charset="0"/>
                <a:cs typeface="Courier New" panose="02070309020205020404" pitchFamily="49" charset="0"/>
              </a:rPr>
              <a:t>=1.5)</a:t>
            </a:r>
          </a:p>
          <a:p>
            <a:r>
              <a:rPr lang="en-US" sz="1100" b="1" dirty="0">
                <a:latin typeface="Courier New" panose="02070309020205020404" pitchFamily="49" charset="0"/>
                <a:cs typeface="Courier New" panose="02070309020205020404" pitchFamily="49" charset="0"/>
              </a:rPr>
              <a:t>points(</a:t>
            </a:r>
            <a:r>
              <a:rPr lang="en-US" sz="1100" b="1" dirty="0" err="1">
                <a:latin typeface="Courier New" panose="02070309020205020404" pitchFamily="49" charset="0"/>
                <a:cs typeface="Courier New" panose="02070309020205020404" pitchFamily="49" charset="0"/>
              </a:rPr>
              <a:t>as.numeric</a:t>
            </a:r>
            <a:r>
              <a:rPr lang="en-US" sz="1100" b="1" dirty="0">
                <a:latin typeface="Courier New" panose="02070309020205020404" pitchFamily="49" charset="0"/>
                <a:cs typeface="Courier New" panose="02070309020205020404" pitchFamily="49" charset="0"/>
              </a:rPr>
              <a:t>(</a:t>
            </a:r>
            <a:r>
              <a:rPr lang="en-US" sz="1100" b="1" dirty="0" err="1">
                <a:latin typeface="Courier New" panose="02070309020205020404" pitchFamily="49" charset="0"/>
                <a:cs typeface="Courier New" panose="02070309020205020404" pitchFamily="49" charset="0"/>
              </a:rPr>
              <a:t>map_matrix</a:t>
            </a:r>
            <a:r>
              <a:rPr lang="en-US" sz="1100" b="1" dirty="0">
                <a:latin typeface="Courier New" panose="02070309020205020404" pitchFamily="49" charset="0"/>
                <a:cs typeface="Courier New" panose="02070309020205020404" pitchFamily="49" charset="0"/>
              </a:rPr>
              <a:t>[6,4]), </a:t>
            </a:r>
            <a:r>
              <a:rPr lang="en-US" sz="1100" b="1" dirty="0" err="1">
                <a:latin typeface="Courier New" panose="02070309020205020404" pitchFamily="49" charset="0"/>
                <a:cs typeface="Courier New" panose="02070309020205020404" pitchFamily="49" charset="0"/>
              </a:rPr>
              <a:t>as.numeric</a:t>
            </a:r>
            <a:r>
              <a:rPr lang="en-US" sz="1100" b="1" dirty="0">
                <a:latin typeface="Courier New" panose="02070309020205020404" pitchFamily="49" charset="0"/>
                <a:cs typeface="Courier New" panose="02070309020205020404" pitchFamily="49" charset="0"/>
              </a:rPr>
              <a:t>(</a:t>
            </a:r>
            <a:r>
              <a:rPr lang="en-US" sz="1100" b="1" dirty="0" err="1">
                <a:latin typeface="Courier New" panose="02070309020205020404" pitchFamily="49" charset="0"/>
                <a:cs typeface="Courier New" panose="02070309020205020404" pitchFamily="49" charset="0"/>
              </a:rPr>
              <a:t>map_matrix</a:t>
            </a:r>
            <a:r>
              <a:rPr lang="en-US" sz="1100" b="1" dirty="0">
                <a:latin typeface="Courier New" panose="02070309020205020404" pitchFamily="49" charset="0"/>
                <a:cs typeface="Courier New" panose="02070309020205020404" pitchFamily="49" charset="0"/>
              </a:rPr>
              <a:t>[6,3]), </a:t>
            </a:r>
            <a:r>
              <a:rPr lang="en-US" sz="1100" b="1" dirty="0" err="1">
                <a:latin typeface="Courier New" panose="02070309020205020404" pitchFamily="49" charset="0"/>
                <a:cs typeface="Courier New" panose="02070309020205020404" pitchFamily="49" charset="0"/>
              </a:rPr>
              <a:t>pch</a:t>
            </a:r>
            <a:r>
              <a:rPr lang="en-US" sz="1100" b="1" dirty="0">
                <a:latin typeface="Courier New" panose="02070309020205020404" pitchFamily="49" charset="0"/>
                <a:cs typeface="Courier New" panose="02070309020205020404" pitchFamily="49" charset="0"/>
              </a:rPr>
              <a:t>=24, </a:t>
            </a:r>
            <a:r>
              <a:rPr lang="en-US" sz="1100" b="1" dirty="0" err="1">
                <a:latin typeface="Courier New" panose="02070309020205020404" pitchFamily="49" charset="0"/>
                <a:cs typeface="Courier New" panose="02070309020205020404" pitchFamily="49" charset="0"/>
              </a:rPr>
              <a:t>bg</a:t>
            </a:r>
            <a:r>
              <a:rPr lang="en-US" sz="1100" b="1" dirty="0">
                <a:latin typeface="Courier New" panose="02070309020205020404" pitchFamily="49" charset="0"/>
                <a:cs typeface="Courier New" panose="02070309020205020404" pitchFamily="49" charset="0"/>
              </a:rPr>
              <a:t>="purple", </a:t>
            </a:r>
            <a:r>
              <a:rPr lang="en-US" sz="1100" b="1" dirty="0" err="1">
                <a:latin typeface="Courier New" panose="02070309020205020404" pitchFamily="49" charset="0"/>
                <a:cs typeface="Courier New" panose="02070309020205020404" pitchFamily="49" charset="0"/>
              </a:rPr>
              <a:t>cex</a:t>
            </a:r>
            <a:r>
              <a:rPr lang="en-US" sz="1100" b="1" dirty="0">
                <a:latin typeface="Courier New" panose="02070309020205020404" pitchFamily="49" charset="0"/>
                <a:cs typeface="Courier New" panose="02070309020205020404" pitchFamily="49" charset="0"/>
              </a:rPr>
              <a:t>=2.5, </a:t>
            </a:r>
            <a:r>
              <a:rPr lang="en-US" sz="1100" b="1" dirty="0" err="1">
                <a:latin typeface="Courier New" panose="02070309020205020404" pitchFamily="49" charset="0"/>
                <a:cs typeface="Courier New" panose="02070309020205020404" pitchFamily="49" charset="0"/>
              </a:rPr>
              <a:t>lwd</a:t>
            </a:r>
            <a:r>
              <a:rPr lang="en-US" sz="1100" b="1" dirty="0">
                <a:latin typeface="Courier New" panose="02070309020205020404" pitchFamily="49" charset="0"/>
                <a:cs typeface="Courier New" panose="02070309020205020404" pitchFamily="49" charset="0"/>
              </a:rPr>
              <a:t>=1.5)</a:t>
            </a:r>
          </a:p>
          <a:p>
            <a:r>
              <a:rPr lang="en-US" sz="1100" b="1" dirty="0">
                <a:latin typeface="Courier New" panose="02070309020205020404" pitchFamily="49" charset="0"/>
                <a:cs typeface="Courier New" panose="02070309020205020404" pitchFamily="49" charset="0"/>
              </a:rPr>
              <a:t>points(</a:t>
            </a:r>
            <a:r>
              <a:rPr lang="en-US" sz="1100" b="1" dirty="0" err="1">
                <a:latin typeface="Courier New" panose="02070309020205020404" pitchFamily="49" charset="0"/>
                <a:cs typeface="Courier New" panose="02070309020205020404" pitchFamily="49" charset="0"/>
              </a:rPr>
              <a:t>as.numeric</a:t>
            </a:r>
            <a:r>
              <a:rPr lang="en-US" sz="1100" b="1" dirty="0">
                <a:latin typeface="Courier New" panose="02070309020205020404" pitchFamily="49" charset="0"/>
                <a:cs typeface="Courier New" panose="02070309020205020404" pitchFamily="49" charset="0"/>
              </a:rPr>
              <a:t>(</a:t>
            </a:r>
            <a:r>
              <a:rPr lang="en-US" sz="1100" b="1" dirty="0" err="1">
                <a:latin typeface="Courier New" panose="02070309020205020404" pitchFamily="49" charset="0"/>
                <a:cs typeface="Courier New" panose="02070309020205020404" pitchFamily="49" charset="0"/>
              </a:rPr>
              <a:t>map_matrix</a:t>
            </a:r>
            <a:r>
              <a:rPr lang="en-US" sz="1100" b="1" dirty="0">
                <a:latin typeface="Courier New" panose="02070309020205020404" pitchFamily="49" charset="0"/>
                <a:cs typeface="Courier New" panose="02070309020205020404" pitchFamily="49" charset="0"/>
              </a:rPr>
              <a:t>[7,4]), </a:t>
            </a:r>
            <a:r>
              <a:rPr lang="en-US" sz="1100" b="1" dirty="0" err="1">
                <a:latin typeface="Courier New" panose="02070309020205020404" pitchFamily="49" charset="0"/>
                <a:cs typeface="Courier New" panose="02070309020205020404" pitchFamily="49" charset="0"/>
              </a:rPr>
              <a:t>as.numeric</a:t>
            </a:r>
            <a:r>
              <a:rPr lang="en-US" sz="1100" b="1" dirty="0">
                <a:latin typeface="Courier New" panose="02070309020205020404" pitchFamily="49" charset="0"/>
                <a:cs typeface="Courier New" panose="02070309020205020404" pitchFamily="49" charset="0"/>
              </a:rPr>
              <a:t>(</a:t>
            </a:r>
            <a:r>
              <a:rPr lang="en-US" sz="1100" b="1" dirty="0" err="1">
                <a:latin typeface="Courier New" panose="02070309020205020404" pitchFamily="49" charset="0"/>
                <a:cs typeface="Courier New" panose="02070309020205020404" pitchFamily="49" charset="0"/>
              </a:rPr>
              <a:t>map_matrix</a:t>
            </a:r>
            <a:r>
              <a:rPr lang="en-US" sz="1100" b="1" dirty="0">
                <a:latin typeface="Courier New" panose="02070309020205020404" pitchFamily="49" charset="0"/>
                <a:cs typeface="Courier New" panose="02070309020205020404" pitchFamily="49" charset="0"/>
              </a:rPr>
              <a:t>[7,3]), </a:t>
            </a:r>
            <a:r>
              <a:rPr lang="en-US" sz="1100" b="1" dirty="0" err="1">
                <a:latin typeface="Courier New" panose="02070309020205020404" pitchFamily="49" charset="0"/>
                <a:cs typeface="Courier New" panose="02070309020205020404" pitchFamily="49" charset="0"/>
              </a:rPr>
              <a:t>pch</a:t>
            </a:r>
            <a:r>
              <a:rPr lang="en-US" sz="1100" b="1" dirty="0">
                <a:latin typeface="Courier New" panose="02070309020205020404" pitchFamily="49" charset="0"/>
                <a:cs typeface="Courier New" panose="02070309020205020404" pitchFamily="49" charset="0"/>
              </a:rPr>
              <a:t>=24, </a:t>
            </a:r>
            <a:r>
              <a:rPr lang="en-US" sz="1100" b="1" dirty="0" err="1">
                <a:latin typeface="Courier New" panose="02070309020205020404" pitchFamily="49" charset="0"/>
                <a:cs typeface="Courier New" panose="02070309020205020404" pitchFamily="49" charset="0"/>
              </a:rPr>
              <a:t>bg</a:t>
            </a:r>
            <a:r>
              <a:rPr lang="en-US" sz="1100" b="1" dirty="0">
                <a:latin typeface="Courier New" panose="02070309020205020404" pitchFamily="49" charset="0"/>
                <a:cs typeface="Courier New" panose="02070309020205020404" pitchFamily="49" charset="0"/>
              </a:rPr>
              <a:t>="purple", </a:t>
            </a:r>
            <a:r>
              <a:rPr lang="en-US" sz="1100" b="1" dirty="0" err="1">
                <a:latin typeface="Courier New" panose="02070309020205020404" pitchFamily="49" charset="0"/>
                <a:cs typeface="Courier New" panose="02070309020205020404" pitchFamily="49" charset="0"/>
              </a:rPr>
              <a:t>cex</a:t>
            </a:r>
            <a:r>
              <a:rPr lang="en-US" sz="1100" b="1" dirty="0">
                <a:latin typeface="Courier New" panose="02070309020205020404" pitchFamily="49" charset="0"/>
                <a:cs typeface="Courier New" panose="02070309020205020404" pitchFamily="49" charset="0"/>
              </a:rPr>
              <a:t>=2.5, </a:t>
            </a:r>
            <a:r>
              <a:rPr lang="en-US" sz="1100" b="1" dirty="0" err="1">
                <a:latin typeface="Courier New" panose="02070309020205020404" pitchFamily="49" charset="0"/>
                <a:cs typeface="Courier New" panose="02070309020205020404" pitchFamily="49" charset="0"/>
              </a:rPr>
              <a:t>lwd</a:t>
            </a:r>
            <a:r>
              <a:rPr lang="en-US" sz="1100" b="1" dirty="0">
                <a:latin typeface="Courier New" panose="02070309020205020404" pitchFamily="49" charset="0"/>
                <a:cs typeface="Courier New" panose="02070309020205020404" pitchFamily="49" charset="0"/>
              </a:rPr>
              <a:t>=1.5)</a:t>
            </a:r>
          </a:p>
          <a:p>
            <a:r>
              <a:rPr lang="en-US" sz="1100" b="1" dirty="0">
                <a:latin typeface="Courier New" panose="02070309020205020404" pitchFamily="49" charset="0"/>
                <a:cs typeface="Courier New" panose="02070309020205020404" pitchFamily="49" charset="0"/>
              </a:rPr>
              <a:t>points(</a:t>
            </a:r>
            <a:r>
              <a:rPr lang="en-US" sz="1100" b="1" dirty="0" err="1">
                <a:latin typeface="Courier New" panose="02070309020205020404" pitchFamily="49" charset="0"/>
                <a:cs typeface="Courier New" panose="02070309020205020404" pitchFamily="49" charset="0"/>
              </a:rPr>
              <a:t>as.numeric</a:t>
            </a:r>
            <a:r>
              <a:rPr lang="en-US" sz="1100" b="1" dirty="0">
                <a:latin typeface="Courier New" panose="02070309020205020404" pitchFamily="49" charset="0"/>
                <a:cs typeface="Courier New" panose="02070309020205020404" pitchFamily="49" charset="0"/>
              </a:rPr>
              <a:t>(</a:t>
            </a:r>
            <a:r>
              <a:rPr lang="en-US" sz="1100" b="1" dirty="0" err="1">
                <a:latin typeface="Courier New" panose="02070309020205020404" pitchFamily="49" charset="0"/>
                <a:cs typeface="Courier New" panose="02070309020205020404" pitchFamily="49" charset="0"/>
              </a:rPr>
              <a:t>map_matrix</a:t>
            </a:r>
            <a:r>
              <a:rPr lang="en-US" sz="1100" b="1" dirty="0">
                <a:latin typeface="Courier New" panose="02070309020205020404" pitchFamily="49" charset="0"/>
                <a:cs typeface="Courier New" panose="02070309020205020404" pitchFamily="49" charset="0"/>
              </a:rPr>
              <a:t>[8,4]), </a:t>
            </a:r>
            <a:r>
              <a:rPr lang="en-US" sz="1100" b="1" dirty="0" err="1">
                <a:latin typeface="Courier New" panose="02070309020205020404" pitchFamily="49" charset="0"/>
                <a:cs typeface="Courier New" panose="02070309020205020404" pitchFamily="49" charset="0"/>
              </a:rPr>
              <a:t>as.numeric</a:t>
            </a:r>
            <a:r>
              <a:rPr lang="en-US" sz="1100" b="1" dirty="0">
                <a:latin typeface="Courier New" panose="02070309020205020404" pitchFamily="49" charset="0"/>
                <a:cs typeface="Courier New" panose="02070309020205020404" pitchFamily="49" charset="0"/>
              </a:rPr>
              <a:t>(</a:t>
            </a:r>
            <a:r>
              <a:rPr lang="en-US" sz="1100" b="1" dirty="0" err="1">
                <a:latin typeface="Courier New" panose="02070309020205020404" pitchFamily="49" charset="0"/>
                <a:cs typeface="Courier New" panose="02070309020205020404" pitchFamily="49" charset="0"/>
              </a:rPr>
              <a:t>map_matrix</a:t>
            </a:r>
            <a:r>
              <a:rPr lang="en-US" sz="1100" b="1" dirty="0">
                <a:latin typeface="Courier New" panose="02070309020205020404" pitchFamily="49" charset="0"/>
                <a:cs typeface="Courier New" panose="02070309020205020404" pitchFamily="49" charset="0"/>
              </a:rPr>
              <a:t>[8,3]), </a:t>
            </a:r>
            <a:r>
              <a:rPr lang="en-US" sz="1100" b="1" dirty="0" err="1">
                <a:latin typeface="Courier New" panose="02070309020205020404" pitchFamily="49" charset="0"/>
                <a:cs typeface="Courier New" panose="02070309020205020404" pitchFamily="49" charset="0"/>
              </a:rPr>
              <a:t>pch</a:t>
            </a:r>
            <a:r>
              <a:rPr lang="en-US" sz="1100" b="1" dirty="0">
                <a:latin typeface="Courier New" panose="02070309020205020404" pitchFamily="49" charset="0"/>
                <a:cs typeface="Courier New" panose="02070309020205020404" pitchFamily="49" charset="0"/>
              </a:rPr>
              <a:t>=24, </a:t>
            </a:r>
            <a:r>
              <a:rPr lang="en-US" sz="1100" b="1" dirty="0" err="1">
                <a:latin typeface="Courier New" panose="02070309020205020404" pitchFamily="49" charset="0"/>
                <a:cs typeface="Courier New" panose="02070309020205020404" pitchFamily="49" charset="0"/>
              </a:rPr>
              <a:t>bg</a:t>
            </a:r>
            <a:r>
              <a:rPr lang="en-US" sz="1100" b="1" dirty="0">
                <a:latin typeface="Courier New" panose="02070309020205020404" pitchFamily="49" charset="0"/>
                <a:cs typeface="Courier New" panose="02070309020205020404" pitchFamily="49" charset="0"/>
              </a:rPr>
              <a:t>="purple", </a:t>
            </a:r>
            <a:r>
              <a:rPr lang="en-US" sz="1100" b="1" dirty="0" err="1">
                <a:latin typeface="Courier New" panose="02070309020205020404" pitchFamily="49" charset="0"/>
                <a:cs typeface="Courier New" panose="02070309020205020404" pitchFamily="49" charset="0"/>
              </a:rPr>
              <a:t>cex</a:t>
            </a:r>
            <a:r>
              <a:rPr lang="en-US" sz="1100" b="1" dirty="0">
                <a:latin typeface="Courier New" panose="02070309020205020404" pitchFamily="49" charset="0"/>
                <a:cs typeface="Courier New" panose="02070309020205020404" pitchFamily="49" charset="0"/>
              </a:rPr>
              <a:t>=2.5, </a:t>
            </a:r>
            <a:r>
              <a:rPr lang="en-US" sz="1100" b="1" dirty="0" err="1">
                <a:latin typeface="Courier New" panose="02070309020205020404" pitchFamily="49" charset="0"/>
                <a:cs typeface="Courier New" panose="02070309020205020404" pitchFamily="49" charset="0"/>
              </a:rPr>
              <a:t>lwd</a:t>
            </a:r>
            <a:r>
              <a:rPr lang="en-US" sz="1100" b="1" dirty="0">
                <a:latin typeface="Courier New" panose="02070309020205020404" pitchFamily="49" charset="0"/>
                <a:cs typeface="Courier New" panose="02070309020205020404" pitchFamily="49" charset="0"/>
              </a:rPr>
              <a:t>=1.5)</a:t>
            </a:r>
          </a:p>
          <a:p>
            <a:r>
              <a:rPr lang="en-US" sz="1100" b="1" dirty="0">
                <a:latin typeface="Courier New" panose="02070309020205020404" pitchFamily="49" charset="0"/>
                <a:cs typeface="Courier New" panose="02070309020205020404" pitchFamily="49" charset="0"/>
              </a:rPr>
              <a:t>points(</a:t>
            </a:r>
            <a:r>
              <a:rPr lang="en-US" sz="1100" b="1" dirty="0" err="1">
                <a:latin typeface="Courier New" panose="02070309020205020404" pitchFamily="49" charset="0"/>
                <a:cs typeface="Courier New" panose="02070309020205020404" pitchFamily="49" charset="0"/>
              </a:rPr>
              <a:t>as.numeric</a:t>
            </a:r>
            <a:r>
              <a:rPr lang="en-US" sz="1100" b="1" dirty="0">
                <a:latin typeface="Courier New" panose="02070309020205020404" pitchFamily="49" charset="0"/>
                <a:cs typeface="Courier New" panose="02070309020205020404" pitchFamily="49" charset="0"/>
              </a:rPr>
              <a:t>(</a:t>
            </a:r>
            <a:r>
              <a:rPr lang="en-US" sz="1100" b="1" dirty="0" err="1">
                <a:latin typeface="Courier New" panose="02070309020205020404" pitchFamily="49" charset="0"/>
                <a:cs typeface="Courier New" panose="02070309020205020404" pitchFamily="49" charset="0"/>
              </a:rPr>
              <a:t>map_matrix</a:t>
            </a:r>
            <a:r>
              <a:rPr lang="en-US" sz="1100" b="1" dirty="0">
                <a:latin typeface="Courier New" panose="02070309020205020404" pitchFamily="49" charset="0"/>
                <a:cs typeface="Courier New" panose="02070309020205020404" pitchFamily="49" charset="0"/>
              </a:rPr>
              <a:t>[9,4]), </a:t>
            </a:r>
            <a:r>
              <a:rPr lang="en-US" sz="1100" b="1" dirty="0" err="1">
                <a:latin typeface="Courier New" panose="02070309020205020404" pitchFamily="49" charset="0"/>
                <a:cs typeface="Courier New" panose="02070309020205020404" pitchFamily="49" charset="0"/>
              </a:rPr>
              <a:t>as.numeric</a:t>
            </a:r>
            <a:r>
              <a:rPr lang="en-US" sz="1100" b="1" dirty="0">
                <a:latin typeface="Courier New" panose="02070309020205020404" pitchFamily="49" charset="0"/>
                <a:cs typeface="Courier New" panose="02070309020205020404" pitchFamily="49" charset="0"/>
              </a:rPr>
              <a:t>(</a:t>
            </a:r>
            <a:r>
              <a:rPr lang="en-US" sz="1100" b="1" dirty="0" err="1">
                <a:latin typeface="Courier New" panose="02070309020205020404" pitchFamily="49" charset="0"/>
                <a:cs typeface="Courier New" panose="02070309020205020404" pitchFamily="49" charset="0"/>
              </a:rPr>
              <a:t>map_matrix</a:t>
            </a:r>
            <a:r>
              <a:rPr lang="en-US" sz="1100" b="1" dirty="0">
                <a:latin typeface="Courier New" panose="02070309020205020404" pitchFamily="49" charset="0"/>
                <a:cs typeface="Courier New" panose="02070309020205020404" pitchFamily="49" charset="0"/>
              </a:rPr>
              <a:t>[9,3]), </a:t>
            </a:r>
            <a:r>
              <a:rPr lang="en-US" sz="1100" b="1" dirty="0" err="1">
                <a:latin typeface="Courier New" panose="02070309020205020404" pitchFamily="49" charset="0"/>
                <a:cs typeface="Courier New" panose="02070309020205020404" pitchFamily="49" charset="0"/>
              </a:rPr>
              <a:t>pch</a:t>
            </a:r>
            <a:r>
              <a:rPr lang="en-US" sz="1100" b="1" dirty="0">
                <a:latin typeface="Courier New" panose="02070309020205020404" pitchFamily="49" charset="0"/>
                <a:cs typeface="Courier New" panose="02070309020205020404" pitchFamily="49" charset="0"/>
              </a:rPr>
              <a:t>=24, </a:t>
            </a:r>
            <a:r>
              <a:rPr lang="en-US" sz="1100" b="1" dirty="0" err="1">
                <a:latin typeface="Courier New" panose="02070309020205020404" pitchFamily="49" charset="0"/>
                <a:cs typeface="Courier New" panose="02070309020205020404" pitchFamily="49" charset="0"/>
              </a:rPr>
              <a:t>bg</a:t>
            </a:r>
            <a:r>
              <a:rPr lang="en-US" sz="1100" b="1" dirty="0">
                <a:latin typeface="Courier New" panose="02070309020205020404" pitchFamily="49" charset="0"/>
                <a:cs typeface="Courier New" panose="02070309020205020404" pitchFamily="49" charset="0"/>
              </a:rPr>
              <a:t>="purple", </a:t>
            </a:r>
            <a:r>
              <a:rPr lang="en-US" sz="1100" b="1" dirty="0" err="1">
                <a:latin typeface="Courier New" panose="02070309020205020404" pitchFamily="49" charset="0"/>
                <a:cs typeface="Courier New" panose="02070309020205020404" pitchFamily="49" charset="0"/>
              </a:rPr>
              <a:t>cex</a:t>
            </a:r>
            <a:r>
              <a:rPr lang="en-US" sz="1100" b="1" dirty="0">
                <a:latin typeface="Courier New" panose="02070309020205020404" pitchFamily="49" charset="0"/>
                <a:cs typeface="Courier New" panose="02070309020205020404" pitchFamily="49" charset="0"/>
              </a:rPr>
              <a:t>=2.5, </a:t>
            </a:r>
            <a:r>
              <a:rPr lang="en-US" sz="1100" b="1" dirty="0" err="1">
                <a:latin typeface="Courier New" panose="02070309020205020404" pitchFamily="49" charset="0"/>
                <a:cs typeface="Courier New" panose="02070309020205020404" pitchFamily="49" charset="0"/>
              </a:rPr>
              <a:t>lwd</a:t>
            </a:r>
            <a:r>
              <a:rPr lang="en-US" sz="1100" b="1" dirty="0">
                <a:latin typeface="Courier New" panose="02070309020205020404" pitchFamily="49" charset="0"/>
                <a:cs typeface="Courier New" panose="02070309020205020404" pitchFamily="49" charset="0"/>
              </a:rPr>
              <a:t>=1.5)</a:t>
            </a:r>
          </a:p>
          <a:p>
            <a:r>
              <a:rPr lang="en-US" sz="1100" b="1" dirty="0">
                <a:latin typeface="Courier New" panose="02070309020205020404" pitchFamily="49" charset="0"/>
                <a:cs typeface="Courier New" panose="02070309020205020404" pitchFamily="49" charset="0"/>
              </a:rPr>
              <a:t>points(</a:t>
            </a:r>
            <a:r>
              <a:rPr lang="en-US" sz="1100" b="1" dirty="0" err="1">
                <a:latin typeface="Courier New" panose="02070309020205020404" pitchFamily="49" charset="0"/>
                <a:cs typeface="Courier New" panose="02070309020205020404" pitchFamily="49" charset="0"/>
              </a:rPr>
              <a:t>as.numeric</a:t>
            </a:r>
            <a:r>
              <a:rPr lang="en-US" sz="1100" b="1" dirty="0">
                <a:latin typeface="Courier New" panose="02070309020205020404" pitchFamily="49" charset="0"/>
                <a:cs typeface="Courier New" panose="02070309020205020404" pitchFamily="49" charset="0"/>
              </a:rPr>
              <a:t>(</a:t>
            </a:r>
            <a:r>
              <a:rPr lang="en-US" sz="1100" b="1" dirty="0" err="1">
                <a:latin typeface="Courier New" panose="02070309020205020404" pitchFamily="49" charset="0"/>
                <a:cs typeface="Courier New" panose="02070309020205020404" pitchFamily="49" charset="0"/>
              </a:rPr>
              <a:t>map_matrix</a:t>
            </a:r>
            <a:r>
              <a:rPr lang="en-US" sz="1100" b="1" dirty="0">
                <a:latin typeface="Courier New" panose="02070309020205020404" pitchFamily="49" charset="0"/>
                <a:cs typeface="Courier New" panose="02070309020205020404" pitchFamily="49" charset="0"/>
              </a:rPr>
              <a:t>[10,4]), </a:t>
            </a:r>
            <a:r>
              <a:rPr lang="en-US" sz="1100" b="1" dirty="0" err="1">
                <a:latin typeface="Courier New" panose="02070309020205020404" pitchFamily="49" charset="0"/>
                <a:cs typeface="Courier New" panose="02070309020205020404" pitchFamily="49" charset="0"/>
              </a:rPr>
              <a:t>as.numeric</a:t>
            </a:r>
            <a:r>
              <a:rPr lang="en-US" sz="1100" b="1" dirty="0">
                <a:latin typeface="Courier New" panose="02070309020205020404" pitchFamily="49" charset="0"/>
                <a:cs typeface="Courier New" panose="02070309020205020404" pitchFamily="49" charset="0"/>
              </a:rPr>
              <a:t>(</a:t>
            </a:r>
            <a:r>
              <a:rPr lang="en-US" sz="1100" b="1" dirty="0" err="1">
                <a:latin typeface="Courier New" panose="02070309020205020404" pitchFamily="49" charset="0"/>
                <a:cs typeface="Courier New" panose="02070309020205020404" pitchFamily="49" charset="0"/>
              </a:rPr>
              <a:t>map_matrix</a:t>
            </a:r>
            <a:r>
              <a:rPr lang="en-US" sz="1100" b="1" dirty="0">
                <a:latin typeface="Courier New" panose="02070309020205020404" pitchFamily="49" charset="0"/>
                <a:cs typeface="Courier New" panose="02070309020205020404" pitchFamily="49" charset="0"/>
              </a:rPr>
              <a:t>[10,3]), </a:t>
            </a:r>
            <a:r>
              <a:rPr lang="en-US" sz="1100" b="1" dirty="0" err="1">
                <a:latin typeface="Courier New" panose="02070309020205020404" pitchFamily="49" charset="0"/>
                <a:cs typeface="Courier New" panose="02070309020205020404" pitchFamily="49" charset="0"/>
              </a:rPr>
              <a:t>pch</a:t>
            </a:r>
            <a:r>
              <a:rPr lang="en-US" sz="1100" b="1" dirty="0">
                <a:latin typeface="Courier New" panose="02070309020205020404" pitchFamily="49" charset="0"/>
                <a:cs typeface="Courier New" panose="02070309020205020404" pitchFamily="49" charset="0"/>
              </a:rPr>
              <a:t>=24, </a:t>
            </a:r>
            <a:r>
              <a:rPr lang="en-US" sz="1100" b="1" dirty="0" err="1">
                <a:latin typeface="Courier New" panose="02070309020205020404" pitchFamily="49" charset="0"/>
                <a:cs typeface="Courier New" panose="02070309020205020404" pitchFamily="49" charset="0"/>
              </a:rPr>
              <a:t>bg</a:t>
            </a:r>
            <a:r>
              <a:rPr lang="en-US" sz="1100" b="1" dirty="0">
                <a:latin typeface="Courier New" panose="02070309020205020404" pitchFamily="49" charset="0"/>
                <a:cs typeface="Courier New" panose="02070309020205020404" pitchFamily="49" charset="0"/>
              </a:rPr>
              <a:t>="purple", </a:t>
            </a:r>
            <a:r>
              <a:rPr lang="en-US" sz="1100" b="1" dirty="0" err="1">
                <a:latin typeface="Courier New" panose="02070309020205020404" pitchFamily="49" charset="0"/>
                <a:cs typeface="Courier New" panose="02070309020205020404" pitchFamily="49" charset="0"/>
              </a:rPr>
              <a:t>cex</a:t>
            </a:r>
            <a:r>
              <a:rPr lang="en-US" sz="1100" b="1" dirty="0">
                <a:latin typeface="Courier New" panose="02070309020205020404" pitchFamily="49" charset="0"/>
                <a:cs typeface="Courier New" panose="02070309020205020404" pitchFamily="49" charset="0"/>
              </a:rPr>
              <a:t>=2.5, </a:t>
            </a:r>
            <a:r>
              <a:rPr lang="en-US" sz="1100" b="1" dirty="0" err="1">
                <a:latin typeface="Courier New" panose="02070309020205020404" pitchFamily="49" charset="0"/>
                <a:cs typeface="Courier New" panose="02070309020205020404" pitchFamily="49" charset="0"/>
              </a:rPr>
              <a:t>lwd</a:t>
            </a:r>
            <a:r>
              <a:rPr lang="en-US" sz="1100" b="1" dirty="0">
                <a:latin typeface="Courier New" panose="02070309020205020404" pitchFamily="49" charset="0"/>
                <a:cs typeface="Courier New" panose="02070309020205020404" pitchFamily="49" charset="0"/>
              </a:rPr>
              <a:t>=1.5)</a:t>
            </a:r>
          </a:p>
          <a:p>
            <a:r>
              <a:rPr lang="en-US" sz="1100" b="1" dirty="0">
                <a:latin typeface="Courier New" panose="02070309020205020404" pitchFamily="49" charset="0"/>
                <a:cs typeface="Courier New" panose="02070309020205020404" pitchFamily="49" charset="0"/>
              </a:rPr>
              <a:t>points(</a:t>
            </a:r>
            <a:r>
              <a:rPr lang="en-US" sz="1100" b="1" dirty="0" err="1">
                <a:latin typeface="Courier New" panose="02070309020205020404" pitchFamily="49" charset="0"/>
                <a:cs typeface="Courier New" panose="02070309020205020404" pitchFamily="49" charset="0"/>
              </a:rPr>
              <a:t>as.numeric</a:t>
            </a:r>
            <a:r>
              <a:rPr lang="en-US" sz="1100" b="1" dirty="0">
                <a:latin typeface="Courier New" panose="02070309020205020404" pitchFamily="49" charset="0"/>
                <a:cs typeface="Courier New" panose="02070309020205020404" pitchFamily="49" charset="0"/>
              </a:rPr>
              <a:t>(</a:t>
            </a:r>
            <a:r>
              <a:rPr lang="en-US" sz="1100" b="1" dirty="0" err="1">
                <a:latin typeface="Courier New" panose="02070309020205020404" pitchFamily="49" charset="0"/>
                <a:cs typeface="Courier New" panose="02070309020205020404" pitchFamily="49" charset="0"/>
              </a:rPr>
              <a:t>map_matrix</a:t>
            </a:r>
            <a:r>
              <a:rPr lang="en-US" sz="1100" b="1" dirty="0">
                <a:latin typeface="Courier New" panose="02070309020205020404" pitchFamily="49" charset="0"/>
                <a:cs typeface="Courier New" panose="02070309020205020404" pitchFamily="49" charset="0"/>
              </a:rPr>
              <a:t>[11,4]), </a:t>
            </a:r>
            <a:r>
              <a:rPr lang="en-US" sz="1100" b="1" dirty="0" err="1">
                <a:latin typeface="Courier New" panose="02070309020205020404" pitchFamily="49" charset="0"/>
                <a:cs typeface="Courier New" panose="02070309020205020404" pitchFamily="49" charset="0"/>
              </a:rPr>
              <a:t>as.numeric</a:t>
            </a:r>
            <a:r>
              <a:rPr lang="en-US" sz="1100" b="1" dirty="0">
                <a:latin typeface="Courier New" panose="02070309020205020404" pitchFamily="49" charset="0"/>
                <a:cs typeface="Courier New" panose="02070309020205020404" pitchFamily="49" charset="0"/>
              </a:rPr>
              <a:t>(</a:t>
            </a:r>
            <a:r>
              <a:rPr lang="en-US" sz="1100" b="1" dirty="0" err="1">
                <a:latin typeface="Courier New" panose="02070309020205020404" pitchFamily="49" charset="0"/>
                <a:cs typeface="Courier New" panose="02070309020205020404" pitchFamily="49" charset="0"/>
              </a:rPr>
              <a:t>map_matrix</a:t>
            </a:r>
            <a:r>
              <a:rPr lang="en-US" sz="1100" b="1" dirty="0">
                <a:latin typeface="Courier New" panose="02070309020205020404" pitchFamily="49" charset="0"/>
                <a:cs typeface="Courier New" panose="02070309020205020404" pitchFamily="49" charset="0"/>
              </a:rPr>
              <a:t>[11,3]), </a:t>
            </a:r>
            <a:r>
              <a:rPr lang="en-US" sz="1100" b="1" dirty="0" err="1">
                <a:latin typeface="Courier New" panose="02070309020205020404" pitchFamily="49" charset="0"/>
                <a:cs typeface="Courier New" panose="02070309020205020404" pitchFamily="49" charset="0"/>
              </a:rPr>
              <a:t>pch</a:t>
            </a:r>
            <a:r>
              <a:rPr lang="en-US" sz="1100" b="1" dirty="0">
                <a:latin typeface="Courier New" panose="02070309020205020404" pitchFamily="49" charset="0"/>
                <a:cs typeface="Courier New" panose="02070309020205020404" pitchFamily="49" charset="0"/>
              </a:rPr>
              <a:t>=24, </a:t>
            </a:r>
            <a:r>
              <a:rPr lang="en-US" sz="1100" b="1" dirty="0" err="1">
                <a:latin typeface="Courier New" panose="02070309020205020404" pitchFamily="49" charset="0"/>
                <a:cs typeface="Courier New" panose="02070309020205020404" pitchFamily="49" charset="0"/>
              </a:rPr>
              <a:t>bg</a:t>
            </a:r>
            <a:r>
              <a:rPr lang="en-US" sz="1100" b="1" dirty="0">
                <a:latin typeface="Courier New" panose="02070309020205020404" pitchFamily="49" charset="0"/>
                <a:cs typeface="Courier New" panose="02070309020205020404" pitchFamily="49" charset="0"/>
              </a:rPr>
              <a:t>="purple", </a:t>
            </a:r>
            <a:r>
              <a:rPr lang="en-US" sz="1100" b="1" dirty="0" err="1">
                <a:latin typeface="Courier New" panose="02070309020205020404" pitchFamily="49" charset="0"/>
                <a:cs typeface="Courier New" panose="02070309020205020404" pitchFamily="49" charset="0"/>
              </a:rPr>
              <a:t>cex</a:t>
            </a:r>
            <a:r>
              <a:rPr lang="en-US" sz="1100" b="1" dirty="0">
                <a:latin typeface="Courier New" panose="02070309020205020404" pitchFamily="49" charset="0"/>
                <a:cs typeface="Courier New" panose="02070309020205020404" pitchFamily="49" charset="0"/>
              </a:rPr>
              <a:t>=2.5, </a:t>
            </a:r>
            <a:r>
              <a:rPr lang="en-US" sz="1100" b="1" dirty="0" err="1">
                <a:latin typeface="Courier New" panose="02070309020205020404" pitchFamily="49" charset="0"/>
                <a:cs typeface="Courier New" panose="02070309020205020404" pitchFamily="49" charset="0"/>
              </a:rPr>
              <a:t>lwd</a:t>
            </a:r>
            <a:r>
              <a:rPr lang="en-US" sz="1100" b="1" dirty="0">
                <a:latin typeface="Courier New" panose="02070309020205020404" pitchFamily="49" charset="0"/>
                <a:cs typeface="Courier New" panose="02070309020205020404" pitchFamily="49" charset="0"/>
              </a:rPr>
              <a:t>=1.5)</a:t>
            </a:r>
          </a:p>
          <a:p>
            <a:r>
              <a:rPr lang="en-US" sz="1100" b="1" dirty="0">
                <a:latin typeface="Courier New" panose="02070309020205020404" pitchFamily="49" charset="0"/>
                <a:cs typeface="Courier New" panose="02070309020205020404" pitchFamily="49" charset="0"/>
              </a:rPr>
              <a:t>points(</a:t>
            </a:r>
            <a:r>
              <a:rPr lang="en-US" sz="1100" b="1" dirty="0" err="1">
                <a:latin typeface="Courier New" panose="02070309020205020404" pitchFamily="49" charset="0"/>
                <a:cs typeface="Courier New" panose="02070309020205020404" pitchFamily="49" charset="0"/>
              </a:rPr>
              <a:t>as.numeric</a:t>
            </a:r>
            <a:r>
              <a:rPr lang="en-US" sz="1100" b="1" dirty="0">
                <a:latin typeface="Courier New" panose="02070309020205020404" pitchFamily="49" charset="0"/>
                <a:cs typeface="Courier New" panose="02070309020205020404" pitchFamily="49" charset="0"/>
              </a:rPr>
              <a:t>(</a:t>
            </a:r>
            <a:r>
              <a:rPr lang="en-US" sz="1100" b="1" dirty="0" err="1">
                <a:latin typeface="Courier New" panose="02070309020205020404" pitchFamily="49" charset="0"/>
                <a:cs typeface="Courier New" panose="02070309020205020404" pitchFamily="49" charset="0"/>
              </a:rPr>
              <a:t>map_matrix</a:t>
            </a:r>
            <a:r>
              <a:rPr lang="en-US" sz="1100" b="1" dirty="0">
                <a:latin typeface="Courier New" panose="02070309020205020404" pitchFamily="49" charset="0"/>
                <a:cs typeface="Courier New" panose="02070309020205020404" pitchFamily="49" charset="0"/>
              </a:rPr>
              <a:t>[12,4]), </a:t>
            </a:r>
            <a:r>
              <a:rPr lang="en-US" sz="1100" b="1" dirty="0" err="1">
                <a:latin typeface="Courier New" panose="02070309020205020404" pitchFamily="49" charset="0"/>
                <a:cs typeface="Courier New" panose="02070309020205020404" pitchFamily="49" charset="0"/>
              </a:rPr>
              <a:t>as.numeric</a:t>
            </a:r>
            <a:r>
              <a:rPr lang="en-US" sz="1100" b="1" dirty="0">
                <a:latin typeface="Courier New" panose="02070309020205020404" pitchFamily="49" charset="0"/>
                <a:cs typeface="Courier New" panose="02070309020205020404" pitchFamily="49" charset="0"/>
              </a:rPr>
              <a:t>(</a:t>
            </a:r>
            <a:r>
              <a:rPr lang="en-US" sz="1100" b="1" dirty="0" err="1">
                <a:latin typeface="Courier New" panose="02070309020205020404" pitchFamily="49" charset="0"/>
                <a:cs typeface="Courier New" panose="02070309020205020404" pitchFamily="49" charset="0"/>
              </a:rPr>
              <a:t>map_matrix</a:t>
            </a:r>
            <a:r>
              <a:rPr lang="en-US" sz="1100" b="1" dirty="0">
                <a:latin typeface="Courier New" panose="02070309020205020404" pitchFamily="49" charset="0"/>
                <a:cs typeface="Courier New" panose="02070309020205020404" pitchFamily="49" charset="0"/>
              </a:rPr>
              <a:t>[12,3]), </a:t>
            </a:r>
            <a:r>
              <a:rPr lang="en-US" sz="1100" b="1" dirty="0" err="1">
                <a:latin typeface="Courier New" panose="02070309020205020404" pitchFamily="49" charset="0"/>
                <a:cs typeface="Courier New" panose="02070309020205020404" pitchFamily="49" charset="0"/>
              </a:rPr>
              <a:t>pch</a:t>
            </a:r>
            <a:r>
              <a:rPr lang="en-US" sz="1100" b="1" dirty="0">
                <a:latin typeface="Courier New" panose="02070309020205020404" pitchFamily="49" charset="0"/>
                <a:cs typeface="Courier New" panose="02070309020205020404" pitchFamily="49" charset="0"/>
              </a:rPr>
              <a:t>=24, </a:t>
            </a:r>
            <a:r>
              <a:rPr lang="en-US" sz="1100" b="1" dirty="0" err="1">
                <a:latin typeface="Courier New" panose="02070309020205020404" pitchFamily="49" charset="0"/>
                <a:cs typeface="Courier New" panose="02070309020205020404" pitchFamily="49" charset="0"/>
              </a:rPr>
              <a:t>bg</a:t>
            </a:r>
            <a:r>
              <a:rPr lang="en-US" sz="1100" b="1" dirty="0">
                <a:latin typeface="Courier New" panose="02070309020205020404" pitchFamily="49" charset="0"/>
                <a:cs typeface="Courier New" panose="02070309020205020404" pitchFamily="49" charset="0"/>
              </a:rPr>
              <a:t>="black", </a:t>
            </a:r>
            <a:r>
              <a:rPr lang="en-US" sz="1100" b="1" dirty="0" err="1">
                <a:latin typeface="Courier New" panose="02070309020205020404" pitchFamily="49" charset="0"/>
                <a:cs typeface="Courier New" panose="02070309020205020404" pitchFamily="49" charset="0"/>
              </a:rPr>
              <a:t>cex</a:t>
            </a:r>
            <a:r>
              <a:rPr lang="en-US" sz="1100" b="1" dirty="0">
                <a:latin typeface="Courier New" panose="02070309020205020404" pitchFamily="49" charset="0"/>
                <a:cs typeface="Courier New" panose="02070309020205020404" pitchFamily="49" charset="0"/>
              </a:rPr>
              <a:t>=2.5, </a:t>
            </a:r>
            <a:r>
              <a:rPr lang="en-US" sz="1100" b="1" dirty="0" err="1">
                <a:latin typeface="Courier New" panose="02070309020205020404" pitchFamily="49" charset="0"/>
                <a:cs typeface="Courier New" panose="02070309020205020404" pitchFamily="49" charset="0"/>
              </a:rPr>
              <a:t>lwd</a:t>
            </a:r>
            <a:r>
              <a:rPr lang="en-US" sz="1100" b="1" dirty="0">
                <a:latin typeface="Courier New" panose="02070309020205020404" pitchFamily="49" charset="0"/>
                <a:cs typeface="Courier New" panose="02070309020205020404" pitchFamily="49" charset="0"/>
              </a:rPr>
              <a:t>=1.5)</a:t>
            </a:r>
          </a:p>
          <a:p>
            <a:r>
              <a:rPr lang="en-US" sz="1100" b="1" dirty="0">
                <a:latin typeface="Courier New" panose="02070309020205020404" pitchFamily="49" charset="0"/>
                <a:cs typeface="Courier New" panose="02070309020205020404" pitchFamily="49" charset="0"/>
              </a:rPr>
              <a:t>points(</a:t>
            </a:r>
            <a:r>
              <a:rPr lang="en-US" sz="1100" b="1" dirty="0" err="1">
                <a:latin typeface="Courier New" panose="02070309020205020404" pitchFamily="49" charset="0"/>
                <a:cs typeface="Courier New" panose="02070309020205020404" pitchFamily="49" charset="0"/>
              </a:rPr>
              <a:t>as.numeric</a:t>
            </a:r>
            <a:r>
              <a:rPr lang="en-US" sz="1100" b="1" dirty="0">
                <a:latin typeface="Courier New" panose="02070309020205020404" pitchFamily="49" charset="0"/>
                <a:cs typeface="Courier New" panose="02070309020205020404" pitchFamily="49" charset="0"/>
              </a:rPr>
              <a:t>(</a:t>
            </a:r>
            <a:r>
              <a:rPr lang="en-US" sz="1100" b="1" dirty="0" err="1">
                <a:latin typeface="Courier New" panose="02070309020205020404" pitchFamily="49" charset="0"/>
                <a:cs typeface="Courier New" panose="02070309020205020404" pitchFamily="49" charset="0"/>
              </a:rPr>
              <a:t>map_matrix</a:t>
            </a:r>
            <a:r>
              <a:rPr lang="en-US" sz="1100" b="1" dirty="0">
                <a:latin typeface="Courier New" panose="02070309020205020404" pitchFamily="49" charset="0"/>
                <a:cs typeface="Courier New" panose="02070309020205020404" pitchFamily="49" charset="0"/>
              </a:rPr>
              <a:t>[13,4]), </a:t>
            </a:r>
            <a:r>
              <a:rPr lang="en-US" sz="1100" b="1" dirty="0" err="1">
                <a:latin typeface="Courier New" panose="02070309020205020404" pitchFamily="49" charset="0"/>
                <a:cs typeface="Courier New" panose="02070309020205020404" pitchFamily="49" charset="0"/>
              </a:rPr>
              <a:t>as.numeric</a:t>
            </a:r>
            <a:r>
              <a:rPr lang="en-US" sz="1100" b="1" dirty="0">
                <a:latin typeface="Courier New" panose="02070309020205020404" pitchFamily="49" charset="0"/>
                <a:cs typeface="Courier New" panose="02070309020205020404" pitchFamily="49" charset="0"/>
              </a:rPr>
              <a:t>(</a:t>
            </a:r>
            <a:r>
              <a:rPr lang="en-US" sz="1100" b="1" dirty="0" err="1">
                <a:latin typeface="Courier New" panose="02070309020205020404" pitchFamily="49" charset="0"/>
                <a:cs typeface="Courier New" panose="02070309020205020404" pitchFamily="49" charset="0"/>
              </a:rPr>
              <a:t>map_matrix</a:t>
            </a:r>
            <a:r>
              <a:rPr lang="en-US" sz="1100" b="1" dirty="0">
                <a:latin typeface="Courier New" panose="02070309020205020404" pitchFamily="49" charset="0"/>
                <a:cs typeface="Courier New" panose="02070309020205020404" pitchFamily="49" charset="0"/>
              </a:rPr>
              <a:t>[13,3]), </a:t>
            </a:r>
            <a:r>
              <a:rPr lang="en-US" sz="1100" b="1" dirty="0" err="1">
                <a:latin typeface="Courier New" panose="02070309020205020404" pitchFamily="49" charset="0"/>
                <a:cs typeface="Courier New" panose="02070309020205020404" pitchFamily="49" charset="0"/>
              </a:rPr>
              <a:t>pch</a:t>
            </a:r>
            <a:r>
              <a:rPr lang="en-US" sz="1100" b="1" dirty="0">
                <a:latin typeface="Courier New" panose="02070309020205020404" pitchFamily="49" charset="0"/>
                <a:cs typeface="Courier New" panose="02070309020205020404" pitchFamily="49" charset="0"/>
              </a:rPr>
              <a:t>=24, </a:t>
            </a:r>
            <a:r>
              <a:rPr lang="en-US" sz="1100" b="1" dirty="0" err="1">
                <a:latin typeface="Courier New" panose="02070309020205020404" pitchFamily="49" charset="0"/>
                <a:cs typeface="Courier New" panose="02070309020205020404" pitchFamily="49" charset="0"/>
              </a:rPr>
              <a:t>bg</a:t>
            </a:r>
            <a:r>
              <a:rPr lang="en-US" sz="1100" b="1" dirty="0">
                <a:latin typeface="Courier New" panose="02070309020205020404" pitchFamily="49" charset="0"/>
                <a:cs typeface="Courier New" panose="02070309020205020404" pitchFamily="49" charset="0"/>
              </a:rPr>
              <a:t>="black", </a:t>
            </a:r>
            <a:r>
              <a:rPr lang="en-US" sz="1100" b="1" dirty="0" err="1">
                <a:latin typeface="Courier New" panose="02070309020205020404" pitchFamily="49" charset="0"/>
                <a:cs typeface="Courier New" panose="02070309020205020404" pitchFamily="49" charset="0"/>
              </a:rPr>
              <a:t>cex</a:t>
            </a:r>
            <a:r>
              <a:rPr lang="en-US" sz="1100" b="1" dirty="0">
                <a:latin typeface="Courier New" panose="02070309020205020404" pitchFamily="49" charset="0"/>
                <a:cs typeface="Courier New" panose="02070309020205020404" pitchFamily="49" charset="0"/>
              </a:rPr>
              <a:t>=2.5, </a:t>
            </a:r>
            <a:r>
              <a:rPr lang="en-US" sz="1100" b="1" dirty="0" err="1">
                <a:latin typeface="Courier New" panose="02070309020205020404" pitchFamily="49" charset="0"/>
                <a:cs typeface="Courier New" panose="02070309020205020404" pitchFamily="49" charset="0"/>
              </a:rPr>
              <a:t>lwd</a:t>
            </a:r>
            <a:r>
              <a:rPr lang="en-US" sz="1100" b="1" dirty="0">
                <a:latin typeface="Courier New" panose="02070309020205020404" pitchFamily="49" charset="0"/>
                <a:cs typeface="Courier New" panose="02070309020205020404" pitchFamily="49" charset="0"/>
              </a:rPr>
              <a:t>=1.5)</a:t>
            </a:r>
          </a:p>
          <a:p>
            <a:r>
              <a:rPr lang="en-US" sz="1100" b="1" dirty="0">
                <a:latin typeface="Courier New" panose="02070309020205020404" pitchFamily="49" charset="0"/>
                <a:cs typeface="Courier New" panose="02070309020205020404" pitchFamily="49" charset="0"/>
              </a:rPr>
              <a:t>points(</a:t>
            </a:r>
            <a:r>
              <a:rPr lang="en-US" sz="1100" b="1" dirty="0" err="1">
                <a:latin typeface="Courier New" panose="02070309020205020404" pitchFamily="49" charset="0"/>
                <a:cs typeface="Courier New" panose="02070309020205020404" pitchFamily="49" charset="0"/>
              </a:rPr>
              <a:t>as.numeric</a:t>
            </a:r>
            <a:r>
              <a:rPr lang="en-US" sz="1100" b="1" dirty="0">
                <a:latin typeface="Courier New" panose="02070309020205020404" pitchFamily="49" charset="0"/>
                <a:cs typeface="Courier New" panose="02070309020205020404" pitchFamily="49" charset="0"/>
              </a:rPr>
              <a:t>(</a:t>
            </a:r>
            <a:r>
              <a:rPr lang="en-US" sz="1100" b="1" dirty="0" err="1">
                <a:latin typeface="Courier New" panose="02070309020205020404" pitchFamily="49" charset="0"/>
                <a:cs typeface="Courier New" panose="02070309020205020404" pitchFamily="49" charset="0"/>
              </a:rPr>
              <a:t>map_matrix</a:t>
            </a:r>
            <a:r>
              <a:rPr lang="en-US" sz="1100" b="1" dirty="0">
                <a:latin typeface="Courier New" panose="02070309020205020404" pitchFamily="49" charset="0"/>
                <a:cs typeface="Courier New" panose="02070309020205020404" pitchFamily="49" charset="0"/>
              </a:rPr>
              <a:t>[14,4]), </a:t>
            </a:r>
            <a:r>
              <a:rPr lang="en-US" sz="1100" b="1" dirty="0" err="1">
                <a:latin typeface="Courier New" panose="02070309020205020404" pitchFamily="49" charset="0"/>
                <a:cs typeface="Courier New" panose="02070309020205020404" pitchFamily="49" charset="0"/>
              </a:rPr>
              <a:t>as.numeric</a:t>
            </a:r>
            <a:r>
              <a:rPr lang="en-US" sz="1100" b="1" dirty="0">
                <a:latin typeface="Courier New" panose="02070309020205020404" pitchFamily="49" charset="0"/>
                <a:cs typeface="Courier New" panose="02070309020205020404" pitchFamily="49" charset="0"/>
              </a:rPr>
              <a:t>(</a:t>
            </a:r>
            <a:r>
              <a:rPr lang="en-US" sz="1100" b="1" dirty="0" err="1">
                <a:latin typeface="Courier New" panose="02070309020205020404" pitchFamily="49" charset="0"/>
                <a:cs typeface="Courier New" panose="02070309020205020404" pitchFamily="49" charset="0"/>
              </a:rPr>
              <a:t>map_matrix</a:t>
            </a:r>
            <a:r>
              <a:rPr lang="en-US" sz="1100" b="1" dirty="0">
                <a:latin typeface="Courier New" panose="02070309020205020404" pitchFamily="49" charset="0"/>
                <a:cs typeface="Courier New" panose="02070309020205020404" pitchFamily="49" charset="0"/>
              </a:rPr>
              <a:t>[14,3]), </a:t>
            </a:r>
            <a:r>
              <a:rPr lang="en-US" sz="1100" b="1" dirty="0" err="1">
                <a:latin typeface="Courier New" panose="02070309020205020404" pitchFamily="49" charset="0"/>
                <a:cs typeface="Courier New" panose="02070309020205020404" pitchFamily="49" charset="0"/>
              </a:rPr>
              <a:t>pch</a:t>
            </a:r>
            <a:r>
              <a:rPr lang="en-US" sz="1100" b="1" dirty="0">
                <a:latin typeface="Courier New" panose="02070309020205020404" pitchFamily="49" charset="0"/>
                <a:cs typeface="Courier New" panose="02070309020205020404" pitchFamily="49" charset="0"/>
              </a:rPr>
              <a:t>=24, </a:t>
            </a:r>
            <a:r>
              <a:rPr lang="en-US" sz="1100" b="1" dirty="0" err="1">
                <a:latin typeface="Courier New" panose="02070309020205020404" pitchFamily="49" charset="0"/>
                <a:cs typeface="Courier New" panose="02070309020205020404" pitchFamily="49" charset="0"/>
              </a:rPr>
              <a:t>bg</a:t>
            </a:r>
            <a:r>
              <a:rPr lang="en-US" sz="1100" b="1" dirty="0">
                <a:latin typeface="Courier New" panose="02070309020205020404" pitchFamily="49" charset="0"/>
                <a:cs typeface="Courier New" panose="02070309020205020404" pitchFamily="49" charset="0"/>
              </a:rPr>
              <a:t>="black", </a:t>
            </a:r>
            <a:r>
              <a:rPr lang="en-US" sz="1100" b="1" dirty="0" err="1">
                <a:latin typeface="Courier New" panose="02070309020205020404" pitchFamily="49" charset="0"/>
                <a:cs typeface="Courier New" panose="02070309020205020404" pitchFamily="49" charset="0"/>
              </a:rPr>
              <a:t>cex</a:t>
            </a:r>
            <a:r>
              <a:rPr lang="en-US" sz="1100" b="1" dirty="0">
                <a:latin typeface="Courier New" panose="02070309020205020404" pitchFamily="49" charset="0"/>
                <a:cs typeface="Courier New" panose="02070309020205020404" pitchFamily="49" charset="0"/>
              </a:rPr>
              <a:t>=2.5, </a:t>
            </a:r>
            <a:r>
              <a:rPr lang="en-US" sz="1100" b="1" dirty="0" err="1">
                <a:latin typeface="Courier New" panose="02070309020205020404" pitchFamily="49" charset="0"/>
                <a:cs typeface="Courier New" panose="02070309020205020404" pitchFamily="49" charset="0"/>
              </a:rPr>
              <a:t>lwd</a:t>
            </a:r>
            <a:r>
              <a:rPr lang="en-US" sz="1100" b="1" dirty="0">
                <a:latin typeface="Courier New" panose="02070309020205020404" pitchFamily="49" charset="0"/>
                <a:cs typeface="Courier New" panose="02070309020205020404" pitchFamily="49" charset="0"/>
              </a:rPr>
              <a:t>=1.5)</a:t>
            </a:r>
          </a:p>
          <a:p>
            <a:r>
              <a:rPr lang="en-US" sz="1100" b="1" dirty="0">
                <a:latin typeface="Courier New" panose="02070309020205020404" pitchFamily="49" charset="0"/>
                <a:cs typeface="Courier New" panose="02070309020205020404" pitchFamily="49" charset="0"/>
              </a:rPr>
              <a:t>points(</a:t>
            </a:r>
            <a:r>
              <a:rPr lang="en-US" sz="1100" b="1" dirty="0" err="1">
                <a:latin typeface="Courier New" panose="02070309020205020404" pitchFamily="49" charset="0"/>
                <a:cs typeface="Courier New" panose="02070309020205020404" pitchFamily="49" charset="0"/>
              </a:rPr>
              <a:t>as.numeric</a:t>
            </a:r>
            <a:r>
              <a:rPr lang="en-US" sz="1100" b="1" dirty="0">
                <a:latin typeface="Courier New" panose="02070309020205020404" pitchFamily="49" charset="0"/>
                <a:cs typeface="Courier New" panose="02070309020205020404" pitchFamily="49" charset="0"/>
              </a:rPr>
              <a:t>(</a:t>
            </a:r>
            <a:r>
              <a:rPr lang="en-US" sz="1100" b="1" dirty="0" err="1">
                <a:latin typeface="Courier New" panose="02070309020205020404" pitchFamily="49" charset="0"/>
                <a:cs typeface="Courier New" panose="02070309020205020404" pitchFamily="49" charset="0"/>
              </a:rPr>
              <a:t>map_matrix</a:t>
            </a:r>
            <a:r>
              <a:rPr lang="en-US" sz="1100" b="1" dirty="0">
                <a:latin typeface="Courier New" panose="02070309020205020404" pitchFamily="49" charset="0"/>
                <a:cs typeface="Courier New" panose="02070309020205020404" pitchFamily="49" charset="0"/>
              </a:rPr>
              <a:t>[15,4]), </a:t>
            </a:r>
            <a:r>
              <a:rPr lang="en-US" sz="1100" b="1" dirty="0" err="1">
                <a:latin typeface="Courier New" panose="02070309020205020404" pitchFamily="49" charset="0"/>
                <a:cs typeface="Courier New" panose="02070309020205020404" pitchFamily="49" charset="0"/>
              </a:rPr>
              <a:t>as.numeric</a:t>
            </a:r>
            <a:r>
              <a:rPr lang="en-US" sz="1100" b="1" dirty="0">
                <a:latin typeface="Courier New" panose="02070309020205020404" pitchFamily="49" charset="0"/>
                <a:cs typeface="Courier New" panose="02070309020205020404" pitchFamily="49" charset="0"/>
              </a:rPr>
              <a:t>(</a:t>
            </a:r>
            <a:r>
              <a:rPr lang="en-US" sz="1100" b="1" dirty="0" err="1">
                <a:latin typeface="Courier New" panose="02070309020205020404" pitchFamily="49" charset="0"/>
                <a:cs typeface="Courier New" panose="02070309020205020404" pitchFamily="49" charset="0"/>
              </a:rPr>
              <a:t>map_matrix</a:t>
            </a:r>
            <a:r>
              <a:rPr lang="en-US" sz="1100" b="1" dirty="0">
                <a:latin typeface="Courier New" panose="02070309020205020404" pitchFamily="49" charset="0"/>
                <a:cs typeface="Courier New" panose="02070309020205020404" pitchFamily="49" charset="0"/>
              </a:rPr>
              <a:t>[15,3]), </a:t>
            </a:r>
            <a:r>
              <a:rPr lang="en-US" sz="1100" b="1" dirty="0" err="1">
                <a:latin typeface="Courier New" panose="02070309020205020404" pitchFamily="49" charset="0"/>
                <a:cs typeface="Courier New" panose="02070309020205020404" pitchFamily="49" charset="0"/>
              </a:rPr>
              <a:t>pch</a:t>
            </a:r>
            <a:r>
              <a:rPr lang="en-US" sz="1100" b="1" dirty="0">
                <a:latin typeface="Courier New" panose="02070309020205020404" pitchFamily="49" charset="0"/>
                <a:cs typeface="Courier New" panose="02070309020205020404" pitchFamily="49" charset="0"/>
              </a:rPr>
              <a:t>=22, </a:t>
            </a:r>
            <a:r>
              <a:rPr lang="en-US" sz="1100" b="1" dirty="0" err="1">
                <a:latin typeface="Courier New" panose="02070309020205020404" pitchFamily="49" charset="0"/>
                <a:cs typeface="Courier New" panose="02070309020205020404" pitchFamily="49" charset="0"/>
              </a:rPr>
              <a:t>bg</a:t>
            </a:r>
            <a:r>
              <a:rPr lang="en-US" sz="1100" b="1" dirty="0">
                <a:latin typeface="Courier New" panose="02070309020205020404" pitchFamily="49" charset="0"/>
                <a:cs typeface="Courier New" panose="02070309020205020404" pitchFamily="49" charset="0"/>
              </a:rPr>
              <a:t>="green", </a:t>
            </a:r>
            <a:r>
              <a:rPr lang="en-US" sz="1100" b="1" dirty="0" err="1">
                <a:latin typeface="Courier New" panose="02070309020205020404" pitchFamily="49" charset="0"/>
                <a:cs typeface="Courier New" panose="02070309020205020404" pitchFamily="49" charset="0"/>
              </a:rPr>
              <a:t>cex</a:t>
            </a:r>
            <a:r>
              <a:rPr lang="en-US" sz="1100" b="1" dirty="0">
                <a:latin typeface="Courier New" panose="02070309020205020404" pitchFamily="49" charset="0"/>
                <a:cs typeface="Courier New" panose="02070309020205020404" pitchFamily="49" charset="0"/>
              </a:rPr>
              <a:t>=2.5, </a:t>
            </a:r>
            <a:r>
              <a:rPr lang="en-US" sz="1100" b="1" dirty="0" err="1">
                <a:latin typeface="Courier New" panose="02070309020205020404" pitchFamily="49" charset="0"/>
                <a:cs typeface="Courier New" panose="02070309020205020404" pitchFamily="49" charset="0"/>
              </a:rPr>
              <a:t>lwd</a:t>
            </a:r>
            <a:r>
              <a:rPr lang="en-US" sz="1100" b="1" dirty="0">
                <a:latin typeface="Courier New" panose="02070309020205020404" pitchFamily="49" charset="0"/>
                <a:cs typeface="Courier New" panose="02070309020205020404" pitchFamily="49" charset="0"/>
              </a:rPr>
              <a:t>=1.5)</a:t>
            </a:r>
          </a:p>
          <a:p>
            <a:r>
              <a:rPr lang="en-US" sz="1100" b="1" dirty="0">
                <a:latin typeface="Courier New" panose="02070309020205020404" pitchFamily="49" charset="0"/>
                <a:cs typeface="Courier New" panose="02070309020205020404" pitchFamily="49" charset="0"/>
              </a:rPr>
              <a:t>points(</a:t>
            </a:r>
            <a:r>
              <a:rPr lang="en-US" sz="1100" b="1" dirty="0" err="1">
                <a:latin typeface="Courier New" panose="02070309020205020404" pitchFamily="49" charset="0"/>
                <a:cs typeface="Courier New" panose="02070309020205020404" pitchFamily="49" charset="0"/>
              </a:rPr>
              <a:t>as.numeric</a:t>
            </a:r>
            <a:r>
              <a:rPr lang="en-US" sz="1100" b="1" dirty="0">
                <a:latin typeface="Courier New" panose="02070309020205020404" pitchFamily="49" charset="0"/>
                <a:cs typeface="Courier New" panose="02070309020205020404" pitchFamily="49" charset="0"/>
              </a:rPr>
              <a:t>(</a:t>
            </a:r>
            <a:r>
              <a:rPr lang="en-US" sz="1100" b="1" dirty="0" err="1">
                <a:latin typeface="Courier New" panose="02070309020205020404" pitchFamily="49" charset="0"/>
                <a:cs typeface="Courier New" panose="02070309020205020404" pitchFamily="49" charset="0"/>
              </a:rPr>
              <a:t>map_matrix</a:t>
            </a:r>
            <a:r>
              <a:rPr lang="en-US" sz="1100" b="1" dirty="0">
                <a:latin typeface="Courier New" panose="02070309020205020404" pitchFamily="49" charset="0"/>
                <a:cs typeface="Courier New" panose="02070309020205020404" pitchFamily="49" charset="0"/>
              </a:rPr>
              <a:t>[16,4]), </a:t>
            </a:r>
            <a:r>
              <a:rPr lang="en-US" sz="1100" b="1" dirty="0" err="1">
                <a:latin typeface="Courier New" panose="02070309020205020404" pitchFamily="49" charset="0"/>
                <a:cs typeface="Courier New" panose="02070309020205020404" pitchFamily="49" charset="0"/>
              </a:rPr>
              <a:t>as.numeric</a:t>
            </a:r>
            <a:r>
              <a:rPr lang="en-US" sz="1100" b="1" dirty="0">
                <a:latin typeface="Courier New" panose="02070309020205020404" pitchFamily="49" charset="0"/>
                <a:cs typeface="Courier New" panose="02070309020205020404" pitchFamily="49" charset="0"/>
              </a:rPr>
              <a:t>(</a:t>
            </a:r>
            <a:r>
              <a:rPr lang="en-US" sz="1100" b="1" dirty="0" err="1">
                <a:latin typeface="Courier New" panose="02070309020205020404" pitchFamily="49" charset="0"/>
                <a:cs typeface="Courier New" panose="02070309020205020404" pitchFamily="49" charset="0"/>
              </a:rPr>
              <a:t>map_matrix</a:t>
            </a:r>
            <a:r>
              <a:rPr lang="en-US" sz="1100" b="1" dirty="0">
                <a:latin typeface="Courier New" panose="02070309020205020404" pitchFamily="49" charset="0"/>
                <a:cs typeface="Courier New" panose="02070309020205020404" pitchFamily="49" charset="0"/>
              </a:rPr>
              <a:t>[16,3]), </a:t>
            </a:r>
            <a:r>
              <a:rPr lang="en-US" sz="1100" b="1" dirty="0" err="1">
                <a:latin typeface="Courier New" panose="02070309020205020404" pitchFamily="49" charset="0"/>
                <a:cs typeface="Courier New" panose="02070309020205020404" pitchFamily="49" charset="0"/>
              </a:rPr>
              <a:t>pch</a:t>
            </a:r>
            <a:r>
              <a:rPr lang="en-US" sz="1100" b="1" dirty="0">
                <a:latin typeface="Courier New" panose="02070309020205020404" pitchFamily="49" charset="0"/>
                <a:cs typeface="Courier New" panose="02070309020205020404" pitchFamily="49" charset="0"/>
              </a:rPr>
              <a:t>=22, </a:t>
            </a:r>
            <a:r>
              <a:rPr lang="en-US" sz="1100" b="1" dirty="0" err="1">
                <a:latin typeface="Courier New" panose="02070309020205020404" pitchFamily="49" charset="0"/>
                <a:cs typeface="Courier New" panose="02070309020205020404" pitchFamily="49" charset="0"/>
              </a:rPr>
              <a:t>bg</a:t>
            </a:r>
            <a:r>
              <a:rPr lang="en-US" sz="1100" b="1" dirty="0">
                <a:latin typeface="Courier New" panose="02070309020205020404" pitchFamily="49" charset="0"/>
                <a:cs typeface="Courier New" panose="02070309020205020404" pitchFamily="49" charset="0"/>
              </a:rPr>
              <a:t>="green", </a:t>
            </a:r>
            <a:r>
              <a:rPr lang="en-US" sz="1100" b="1" dirty="0" err="1">
                <a:latin typeface="Courier New" panose="02070309020205020404" pitchFamily="49" charset="0"/>
                <a:cs typeface="Courier New" panose="02070309020205020404" pitchFamily="49" charset="0"/>
              </a:rPr>
              <a:t>cex</a:t>
            </a:r>
            <a:r>
              <a:rPr lang="en-US" sz="1100" b="1" dirty="0">
                <a:latin typeface="Courier New" panose="02070309020205020404" pitchFamily="49" charset="0"/>
                <a:cs typeface="Courier New" panose="02070309020205020404" pitchFamily="49" charset="0"/>
              </a:rPr>
              <a:t>=2.5, </a:t>
            </a:r>
            <a:r>
              <a:rPr lang="en-US" sz="1100" b="1" dirty="0" err="1">
                <a:latin typeface="Courier New" panose="02070309020205020404" pitchFamily="49" charset="0"/>
                <a:cs typeface="Courier New" panose="02070309020205020404" pitchFamily="49" charset="0"/>
              </a:rPr>
              <a:t>lwd</a:t>
            </a:r>
            <a:r>
              <a:rPr lang="en-US" sz="1100" b="1" dirty="0">
                <a:latin typeface="Courier New" panose="02070309020205020404" pitchFamily="49" charset="0"/>
                <a:cs typeface="Courier New" panose="02070309020205020404" pitchFamily="49" charset="0"/>
              </a:rPr>
              <a:t>=1.5)</a:t>
            </a:r>
          </a:p>
          <a:p>
            <a:r>
              <a:rPr lang="en-US" sz="1100" b="1" dirty="0">
                <a:latin typeface="Courier New" panose="02070309020205020404" pitchFamily="49" charset="0"/>
                <a:cs typeface="Courier New" panose="02070309020205020404" pitchFamily="49" charset="0"/>
              </a:rPr>
              <a:t>points(</a:t>
            </a:r>
            <a:r>
              <a:rPr lang="en-US" sz="1100" b="1" dirty="0" err="1">
                <a:latin typeface="Courier New" panose="02070309020205020404" pitchFamily="49" charset="0"/>
                <a:cs typeface="Courier New" panose="02070309020205020404" pitchFamily="49" charset="0"/>
              </a:rPr>
              <a:t>as.numeric</a:t>
            </a:r>
            <a:r>
              <a:rPr lang="en-US" sz="1100" b="1" dirty="0">
                <a:latin typeface="Courier New" panose="02070309020205020404" pitchFamily="49" charset="0"/>
                <a:cs typeface="Courier New" panose="02070309020205020404" pitchFamily="49" charset="0"/>
              </a:rPr>
              <a:t>(</a:t>
            </a:r>
            <a:r>
              <a:rPr lang="en-US" sz="1100" b="1" dirty="0" err="1">
                <a:latin typeface="Courier New" panose="02070309020205020404" pitchFamily="49" charset="0"/>
                <a:cs typeface="Courier New" panose="02070309020205020404" pitchFamily="49" charset="0"/>
              </a:rPr>
              <a:t>map_matrix</a:t>
            </a:r>
            <a:r>
              <a:rPr lang="en-US" sz="1100" b="1" dirty="0">
                <a:latin typeface="Courier New" panose="02070309020205020404" pitchFamily="49" charset="0"/>
                <a:cs typeface="Courier New" panose="02070309020205020404" pitchFamily="49" charset="0"/>
              </a:rPr>
              <a:t>[17,4]), </a:t>
            </a:r>
            <a:r>
              <a:rPr lang="en-US" sz="1100" b="1" dirty="0" err="1">
                <a:latin typeface="Courier New" panose="02070309020205020404" pitchFamily="49" charset="0"/>
                <a:cs typeface="Courier New" panose="02070309020205020404" pitchFamily="49" charset="0"/>
              </a:rPr>
              <a:t>as.numeric</a:t>
            </a:r>
            <a:r>
              <a:rPr lang="en-US" sz="1100" b="1" dirty="0">
                <a:latin typeface="Courier New" panose="02070309020205020404" pitchFamily="49" charset="0"/>
                <a:cs typeface="Courier New" panose="02070309020205020404" pitchFamily="49" charset="0"/>
              </a:rPr>
              <a:t>(</a:t>
            </a:r>
            <a:r>
              <a:rPr lang="en-US" sz="1100" b="1" dirty="0" err="1">
                <a:latin typeface="Courier New" panose="02070309020205020404" pitchFamily="49" charset="0"/>
                <a:cs typeface="Courier New" panose="02070309020205020404" pitchFamily="49" charset="0"/>
              </a:rPr>
              <a:t>map_matrix</a:t>
            </a:r>
            <a:r>
              <a:rPr lang="en-US" sz="1100" b="1" dirty="0">
                <a:latin typeface="Courier New" panose="02070309020205020404" pitchFamily="49" charset="0"/>
                <a:cs typeface="Courier New" panose="02070309020205020404" pitchFamily="49" charset="0"/>
              </a:rPr>
              <a:t>[17,3]), </a:t>
            </a:r>
            <a:r>
              <a:rPr lang="en-US" sz="1100" b="1" dirty="0" err="1">
                <a:latin typeface="Courier New" panose="02070309020205020404" pitchFamily="49" charset="0"/>
                <a:cs typeface="Courier New" panose="02070309020205020404" pitchFamily="49" charset="0"/>
              </a:rPr>
              <a:t>pch</a:t>
            </a:r>
            <a:r>
              <a:rPr lang="en-US" sz="1100" b="1" dirty="0">
                <a:latin typeface="Courier New" panose="02070309020205020404" pitchFamily="49" charset="0"/>
                <a:cs typeface="Courier New" panose="02070309020205020404" pitchFamily="49" charset="0"/>
              </a:rPr>
              <a:t>=22, </a:t>
            </a:r>
            <a:r>
              <a:rPr lang="en-US" sz="1100" b="1" dirty="0" err="1">
                <a:latin typeface="Courier New" panose="02070309020205020404" pitchFamily="49" charset="0"/>
                <a:cs typeface="Courier New" panose="02070309020205020404" pitchFamily="49" charset="0"/>
              </a:rPr>
              <a:t>bg</a:t>
            </a:r>
            <a:r>
              <a:rPr lang="en-US" sz="1100" b="1" dirty="0">
                <a:latin typeface="Courier New" panose="02070309020205020404" pitchFamily="49" charset="0"/>
                <a:cs typeface="Courier New" panose="02070309020205020404" pitchFamily="49" charset="0"/>
              </a:rPr>
              <a:t>="green", </a:t>
            </a:r>
            <a:r>
              <a:rPr lang="en-US" sz="1100" b="1" dirty="0" err="1">
                <a:latin typeface="Courier New" panose="02070309020205020404" pitchFamily="49" charset="0"/>
                <a:cs typeface="Courier New" panose="02070309020205020404" pitchFamily="49" charset="0"/>
              </a:rPr>
              <a:t>cex</a:t>
            </a:r>
            <a:r>
              <a:rPr lang="en-US" sz="1100" b="1" dirty="0">
                <a:latin typeface="Courier New" panose="02070309020205020404" pitchFamily="49" charset="0"/>
                <a:cs typeface="Courier New" panose="02070309020205020404" pitchFamily="49" charset="0"/>
              </a:rPr>
              <a:t>=2.5, </a:t>
            </a:r>
            <a:r>
              <a:rPr lang="en-US" sz="1100" b="1" dirty="0" err="1">
                <a:latin typeface="Courier New" panose="02070309020205020404" pitchFamily="49" charset="0"/>
                <a:cs typeface="Courier New" panose="02070309020205020404" pitchFamily="49" charset="0"/>
              </a:rPr>
              <a:t>lwd</a:t>
            </a:r>
            <a:r>
              <a:rPr lang="en-US" sz="1100" b="1" dirty="0">
                <a:latin typeface="Courier New" panose="02070309020205020404" pitchFamily="49" charset="0"/>
                <a:cs typeface="Courier New" panose="02070309020205020404" pitchFamily="49" charset="0"/>
              </a:rPr>
              <a:t>=1.5)</a:t>
            </a:r>
          </a:p>
          <a:p>
            <a:r>
              <a:rPr lang="en-US" sz="1100" b="1" dirty="0">
                <a:latin typeface="Courier New" panose="02070309020205020404" pitchFamily="49" charset="0"/>
                <a:cs typeface="Courier New" panose="02070309020205020404" pitchFamily="49" charset="0"/>
              </a:rPr>
              <a:t>points(</a:t>
            </a:r>
            <a:r>
              <a:rPr lang="en-US" sz="1100" b="1" dirty="0" err="1">
                <a:latin typeface="Courier New" panose="02070309020205020404" pitchFamily="49" charset="0"/>
                <a:cs typeface="Courier New" panose="02070309020205020404" pitchFamily="49" charset="0"/>
              </a:rPr>
              <a:t>as.numeric</a:t>
            </a:r>
            <a:r>
              <a:rPr lang="en-US" sz="1100" b="1" dirty="0">
                <a:latin typeface="Courier New" panose="02070309020205020404" pitchFamily="49" charset="0"/>
                <a:cs typeface="Courier New" panose="02070309020205020404" pitchFamily="49" charset="0"/>
              </a:rPr>
              <a:t>(</a:t>
            </a:r>
            <a:r>
              <a:rPr lang="en-US" sz="1100" b="1" dirty="0" err="1">
                <a:latin typeface="Courier New" panose="02070309020205020404" pitchFamily="49" charset="0"/>
                <a:cs typeface="Courier New" panose="02070309020205020404" pitchFamily="49" charset="0"/>
              </a:rPr>
              <a:t>map_matrix</a:t>
            </a:r>
            <a:r>
              <a:rPr lang="en-US" sz="1100" b="1" dirty="0">
                <a:latin typeface="Courier New" panose="02070309020205020404" pitchFamily="49" charset="0"/>
                <a:cs typeface="Courier New" panose="02070309020205020404" pitchFamily="49" charset="0"/>
              </a:rPr>
              <a:t>[18,4]), </a:t>
            </a:r>
            <a:r>
              <a:rPr lang="en-US" sz="1100" b="1" dirty="0" err="1">
                <a:latin typeface="Courier New" panose="02070309020205020404" pitchFamily="49" charset="0"/>
                <a:cs typeface="Courier New" panose="02070309020205020404" pitchFamily="49" charset="0"/>
              </a:rPr>
              <a:t>as.numeric</a:t>
            </a:r>
            <a:r>
              <a:rPr lang="en-US" sz="1100" b="1" dirty="0">
                <a:latin typeface="Courier New" panose="02070309020205020404" pitchFamily="49" charset="0"/>
                <a:cs typeface="Courier New" panose="02070309020205020404" pitchFamily="49" charset="0"/>
              </a:rPr>
              <a:t>(</a:t>
            </a:r>
            <a:r>
              <a:rPr lang="en-US" sz="1100" b="1" dirty="0" err="1">
                <a:latin typeface="Courier New" panose="02070309020205020404" pitchFamily="49" charset="0"/>
                <a:cs typeface="Courier New" panose="02070309020205020404" pitchFamily="49" charset="0"/>
              </a:rPr>
              <a:t>map_matrix</a:t>
            </a:r>
            <a:r>
              <a:rPr lang="en-US" sz="1100" b="1" dirty="0">
                <a:latin typeface="Courier New" panose="02070309020205020404" pitchFamily="49" charset="0"/>
                <a:cs typeface="Courier New" panose="02070309020205020404" pitchFamily="49" charset="0"/>
              </a:rPr>
              <a:t>[18,3]), </a:t>
            </a:r>
            <a:r>
              <a:rPr lang="en-US" sz="1100" b="1" dirty="0" err="1">
                <a:latin typeface="Courier New" panose="02070309020205020404" pitchFamily="49" charset="0"/>
                <a:cs typeface="Courier New" panose="02070309020205020404" pitchFamily="49" charset="0"/>
              </a:rPr>
              <a:t>pch</a:t>
            </a:r>
            <a:r>
              <a:rPr lang="en-US" sz="1100" b="1" dirty="0">
                <a:latin typeface="Courier New" panose="02070309020205020404" pitchFamily="49" charset="0"/>
                <a:cs typeface="Courier New" panose="02070309020205020404" pitchFamily="49" charset="0"/>
              </a:rPr>
              <a:t>=22, </a:t>
            </a:r>
            <a:r>
              <a:rPr lang="en-US" sz="1100" b="1" dirty="0" err="1">
                <a:latin typeface="Courier New" panose="02070309020205020404" pitchFamily="49" charset="0"/>
                <a:cs typeface="Courier New" panose="02070309020205020404" pitchFamily="49" charset="0"/>
              </a:rPr>
              <a:t>bg</a:t>
            </a:r>
            <a:r>
              <a:rPr lang="en-US" sz="1100" b="1" dirty="0">
                <a:latin typeface="Courier New" panose="02070309020205020404" pitchFamily="49" charset="0"/>
                <a:cs typeface="Courier New" panose="02070309020205020404" pitchFamily="49" charset="0"/>
              </a:rPr>
              <a:t>="green", </a:t>
            </a:r>
            <a:r>
              <a:rPr lang="en-US" sz="1100" b="1" dirty="0" err="1">
                <a:latin typeface="Courier New" panose="02070309020205020404" pitchFamily="49" charset="0"/>
                <a:cs typeface="Courier New" panose="02070309020205020404" pitchFamily="49" charset="0"/>
              </a:rPr>
              <a:t>cex</a:t>
            </a:r>
            <a:r>
              <a:rPr lang="en-US" sz="1100" b="1" dirty="0">
                <a:latin typeface="Courier New" panose="02070309020205020404" pitchFamily="49" charset="0"/>
                <a:cs typeface="Courier New" panose="02070309020205020404" pitchFamily="49" charset="0"/>
              </a:rPr>
              <a:t>=2.5, </a:t>
            </a:r>
            <a:r>
              <a:rPr lang="en-US" sz="1100" b="1" dirty="0" err="1">
                <a:latin typeface="Courier New" panose="02070309020205020404" pitchFamily="49" charset="0"/>
                <a:cs typeface="Courier New" panose="02070309020205020404" pitchFamily="49" charset="0"/>
              </a:rPr>
              <a:t>lwd</a:t>
            </a:r>
            <a:r>
              <a:rPr lang="en-US" sz="1100" b="1" dirty="0">
                <a:latin typeface="Courier New" panose="02070309020205020404" pitchFamily="49" charset="0"/>
                <a:cs typeface="Courier New" panose="02070309020205020404" pitchFamily="49" charset="0"/>
              </a:rPr>
              <a:t>=1.5)</a:t>
            </a:r>
          </a:p>
          <a:p>
            <a:r>
              <a:rPr lang="en-US" sz="1100" b="1" dirty="0">
                <a:latin typeface="Courier New" panose="02070309020205020404" pitchFamily="49" charset="0"/>
                <a:cs typeface="Courier New" panose="02070309020205020404" pitchFamily="49" charset="0"/>
              </a:rPr>
              <a:t>points(</a:t>
            </a:r>
            <a:r>
              <a:rPr lang="en-US" sz="1100" b="1" dirty="0" err="1">
                <a:latin typeface="Courier New" panose="02070309020205020404" pitchFamily="49" charset="0"/>
                <a:cs typeface="Courier New" panose="02070309020205020404" pitchFamily="49" charset="0"/>
              </a:rPr>
              <a:t>as.numeric</a:t>
            </a:r>
            <a:r>
              <a:rPr lang="en-US" sz="1100" b="1" dirty="0">
                <a:latin typeface="Courier New" panose="02070309020205020404" pitchFamily="49" charset="0"/>
                <a:cs typeface="Courier New" panose="02070309020205020404" pitchFamily="49" charset="0"/>
              </a:rPr>
              <a:t>(</a:t>
            </a:r>
            <a:r>
              <a:rPr lang="en-US" sz="1100" b="1" dirty="0" err="1">
                <a:latin typeface="Courier New" panose="02070309020205020404" pitchFamily="49" charset="0"/>
                <a:cs typeface="Courier New" panose="02070309020205020404" pitchFamily="49" charset="0"/>
              </a:rPr>
              <a:t>map_matrix</a:t>
            </a:r>
            <a:r>
              <a:rPr lang="en-US" sz="1100" b="1" dirty="0">
                <a:latin typeface="Courier New" panose="02070309020205020404" pitchFamily="49" charset="0"/>
                <a:cs typeface="Courier New" panose="02070309020205020404" pitchFamily="49" charset="0"/>
              </a:rPr>
              <a:t>[19,4]), </a:t>
            </a:r>
            <a:r>
              <a:rPr lang="en-US" sz="1100" b="1" dirty="0" err="1">
                <a:latin typeface="Courier New" panose="02070309020205020404" pitchFamily="49" charset="0"/>
                <a:cs typeface="Courier New" panose="02070309020205020404" pitchFamily="49" charset="0"/>
              </a:rPr>
              <a:t>as.numeric</a:t>
            </a:r>
            <a:r>
              <a:rPr lang="en-US" sz="1100" b="1" dirty="0">
                <a:latin typeface="Courier New" panose="02070309020205020404" pitchFamily="49" charset="0"/>
                <a:cs typeface="Courier New" panose="02070309020205020404" pitchFamily="49" charset="0"/>
              </a:rPr>
              <a:t>(</a:t>
            </a:r>
            <a:r>
              <a:rPr lang="en-US" sz="1100" b="1" dirty="0" err="1">
                <a:latin typeface="Courier New" panose="02070309020205020404" pitchFamily="49" charset="0"/>
                <a:cs typeface="Courier New" panose="02070309020205020404" pitchFamily="49" charset="0"/>
              </a:rPr>
              <a:t>map_matrix</a:t>
            </a:r>
            <a:r>
              <a:rPr lang="en-US" sz="1100" b="1" dirty="0">
                <a:latin typeface="Courier New" panose="02070309020205020404" pitchFamily="49" charset="0"/>
                <a:cs typeface="Courier New" panose="02070309020205020404" pitchFamily="49" charset="0"/>
              </a:rPr>
              <a:t>[19,3]), </a:t>
            </a:r>
            <a:r>
              <a:rPr lang="en-US" sz="1100" b="1" dirty="0" err="1">
                <a:latin typeface="Courier New" panose="02070309020205020404" pitchFamily="49" charset="0"/>
                <a:cs typeface="Courier New" panose="02070309020205020404" pitchFamily="49" charset="0"/>
              </a:rPr>
              <a:t>pch</a:t>
            </a:r>
            <a:r>
              <a:rPr lang="en-US" sz="1100" b="1" dirty="0">
                <a:latin typeface="Courier New" panose="02070309020205020404" pitchFamily="49" charset="0"/>
                <a:cs typeface="Courier New" panose="02070309020205020404" pitchFamily="49" charset="0"/>
              </a:rPr>
              <a:t>=22, </a:t>
            </a:r>
            <a:r>
              <a:rPr lang="en-US" sz="1100" b="1" dirty="0" err="1">
                <a:latin typeface="Courier New" panose="02070309020205020404" pitchFamily="49" charset="0"/>
                <a:cs typeface="Courier New" panose="02070309020205020404" pitchFamily="49" charset="0"/>
              </a:rPr>
              <a:t>bg</a:t>
            </a:r>
            <a:r>
              <a:rPr lang="en-US" sz="1100" b="1" dirty="0">
                <a:latin typeface="Courier New" panose="02070309020205020404" pitchFamily="49" charset="0"/>
                <a:cs typeface="Courier New" panose="02070309020205020404" pitchFamily="49" charset="0"/>
              </a:rPr>
              <a:t>="green", </a:t>
            </a:r>
            <a:r>
              <a:rPr lang="en-US" sz="1100" b="1" dirty="0" err="1">
                <a:latin typeface="Courier New" panose="02070309020205020404" pitchFamily="49" charset="0"/>
                <a:cs typeface="Courier New" panose="02070309020205020404" pitchFamily="49" charset="0"/>
              </a:rPr>
              <a:t>cex</a:t>
            </a:r>
            <a:r>
              <a:rPr lang="en-US" sz="1100" b="1" dirty="0">
                <a:latin typeface="Courier New" panose="02070309020205020404" pitchFamily="49" charset="0"/>
                <a:cs typeface="Courier New" panose="02070309020205020404" pitchFamily="49" charset="0"/>
              </a:rPr>
              <a:t>=2.5, </a:t>
            </a:r>
            <a:r>
              <a:rPr lang="en-US" sz="1100" b="1" dirty="0" err="1">
                <a:latin typeface="Courier New" panose="02070309020205020404" pitchFamily="49" charset="0"/>
                <a:cs typeface="Courier New" panose="02070309020205020404" pitchFamily="49" charset="0"/>
              </a:rPr>
              <a:t>lwd</a:t>
            </a:r>
            <a:r>
              <a:rPr lang="en-US" sz="1100" b="1" dirty="0">
                <a:latin typeface="Courier New" panose="02070309020205020404" pitchFamily="49" charset="0"/>
                <a:cs typeface="Courier New" panose="02070309020205020404" pitchFamily="49" charset="0"/>
              </a:rPr>
              <a:t>=1.5)</a:t>
            </a:r>
          </a:p>
          <a:p>
            <a:r>
              <a:rPr lang="en-US" sz="1100" b="1" dirty="0">
                <a:latin typeface="Courier New" panose="02070309020205020404" pitchFamily="49" charset="0"/>
                <a:cs typeface="Courier New" panose="02070309020205020404" pitchFamily="49" charset="0"/>
              </a:rPr>
              <a:t>points(</a:t>
            </a:r>
            <a:r>
              <a:rPr lang="en-US" sz="1100" b="1" dirty="0" err="1">
                <a:latin typeface="Courier New" panose="02070309020205020404" pitchFamily="49" charset="0"/>
                <a:cs typeface="Courier New" panose="02070309020205020404" pitchFamily="49" charset="0"/>
              </a:rPr>
              <a:t>as.numeric</a:t>
            </a:r>
            <a:r>
              <a:rPr lang="en-US" sz="1100" b="1" dirty="0">
                <a:latin typeface="Courier New" panose="02070309020205020404" pitchFamily="49" charset="0"/>
                <a:cs typeface="Courier New" panose="02070309020205020404" pitchFamily="49" charset="0"/>
              </a:rPr>
              <a:t>(</a:t>
            </a:r>
            <a:r>
              <a:rPr lang="en-US" sz="1100" b="1" dirty="0" err="1">
                <a:latin typeface="Courier New" panose="02070309020205020404" pitchFamily="49" charset="0"/>
                <a:cs typeface="Courier New" panose="02070309020205020404" pitchFamily="49" charset="0"/>
              </a:rPr>
              <a:t>map_matrix</a:t>
            </a:r>
            <a:r>
              <a:rPr lang="en-US" sz="1100" b="1" dirty="0">
                <a:latin typeface="Courier New" panose="02070309020205020404" pitchFamily="49" charset="0"/>
                <a:cs typeface="Courier New" panose="02070309020205020404" pitchFamily="49" charset="0"/>
              </a:rPr>
              <a:t>[20,4]), </a:t>
            </a:r>
            <a:r>
              <a:rPr lang="en-US" sz="1100" b="1" dirty="0" err="1">
                <a:latin typeface="Courier New" panose="02070309020205020404" pitchFamily="49" charset="0"/>
                <a:cs typeface="Courier New" panose="02070309020205020404" pitchFamily="49" charset="0"/>
              </a:rPr>
              <a:t>as.numeric</a:t>
            </a:r>
            <a:r>
              <a:rPr lang="en-US" sz="1100" b="1" dirty="0">
                <a:latin typeface="Courier New" panose="02070309020205020404" pitchFamily="49" charset="0"/>
                <a:cs typeface="Courier New" panose="02070309020205020404" pitchFamily="49" charset="0"/>
              </a:rPr>
              <a:t>(</a:t>
            </a:r>
            <a:r>
              <a:rPr lang="en-US" sz="1100" b="1" dirty="0" err="1">
                <a:latin typeface="Courier New" panose="02070309020205020404" pitchFamily="49" charset="0"/>
                <a:cs typeface="Courier New" panose="02070309020205020404" pitchFamily="49" charset="0"/>
              </a:rPr>
              <a:t>map_matrix</a:t>
            </a:r>
            <a:r>
              <a:rPr lang="en-US" sz="1100" b="1" dirty="0">
                <a:latin typeface="Courier New" panose="02070309020205020404" pitchFamily="49" charset="0"/>
                <a:cs typeface="Courier New" panose="02070309020205020404" pitchFamily="49" charset="0"/>
              </a:rPr>
              <a:t>[20,3]), </a:t>
            </a:r>
            <a:r>
              <a:rPr lang="en-US" sz="1100" b="1" dirty="0" err="1">
                <a:latin typeface="Courier New" panose="02070309020205020404" pitchFamily="49" charset="0"/>
                <a:cs typeface="Courier New" panose="02070309020205020404" pitchFamily="49" charset="0"/>
              </a:rPr>
              <a:t>pch</a:t>
            </a:r>
            <a:r>
              <a:rPr lang="en-US" sz="1100" b="1" dirty="0">
                <a:latin typeface="Courier New" panose="02070309020205020404" pitchFamily="49" charset="0"/>
                <a:cs typeface="Courier New" panose="02070309020205020404" pitchFamily="49" charset="0"/>
              </a:rPr>
              <a:t>=22, </a:t>
            </a:r>
            <a:r>
              <a:rPr lang="en-US" sz="1100" b="1" dirty="0" err="1">
                <a:latin typeface="Courier New" panose="02070309020205020404" pitchFamily="49" charset="0"/>
                <a:cs typeface="Courier New" panose="02070309020205020404" pitchFamily="49" charset="0"/>
              </a:rPr>
              <a:t>bg</a:t>
            </a:r>
            <a:r>
              <a:rPr lang="en-US" sz="1100" b="1" dirty="0">
                <a:latin typeface="Courier New" panose="02070309020205020404" pitchFamily="49" charset="0"/>
                <a:cs typeface="Courier New" panose="02070309020205020404" pitchFamily="49" charset="0"/>
              </a:rPr>
              <a:t>="green", </a:t>
            </a:r>
            <a:r>
              <a:rPr lang="en-US" sz="1100" b="1" dirty="0" err="1">
                <a:latin typeface="Courier New" panose="02070309020205020404" pitchFamily="49" charset="0"/>
                <a:cs typeface="Courier New" panose="02070309020205020404" pitchFamily="49" charset="0"/>
              </a:rPr>
              <a:t>cex</a:t>
            </a:r>
            <a:r>
              <a:rPr lang="en-US" sz="1100" b="1" dirty="0">
                <a:latin typeface="Courier New" panose="02070309020205020404" pitchFamily="49" charset="0"/>
                <a:cs typeface="Courier New" panose="02070309020205020404" pitchFamily="49" charset="0"/>
              </a:rPr>
              <a:t>=2.5, </a:t>
            </a:r>
            <a:r>
              <a:rPr lang="en-US" sz="1100" b="1" dirty="0" err="1">
                <a:latin typeface="Courier New" panose="02070309020205020404" pitchFamily="49" charset="0"/>
                <a:cs typeface="Courier New" panose="02070309020205020404" pitchFamily="49" charset="0"/>
              </a:rPr>
              <a:t>lwd</a:t>
            </a:r>
            <a:r>
              <a:rPr lang="en-US" sz="1100" b="1" dirty="0">
                <a:latin typeface="Courier New" panose="02070309020205020404" pitchFamily="49" charset="0"/>
                <a:cs typeface="Courier New" panose="02070309020205020404" pitchFamily="49" charset="0"/>
              </a:rPr>
              <a:t>=1.5)</a:t>
            </a:r>
          </a:p>
          <a:p>
            <a:r>
              <a:rPr lang="en-US" sz="1100" b="1" dirty="0">
                <a:latin typeface="Courier New" panose="02070309020205020404" pitchFamily="49" charset="0"/>
                <a:cs typeface="Courier New" panose="02070309020205020404" pitchFamily="49" charset="0"/>
              </a:rPr>
              <a:t>points(</a:t>
            </a:r>
            <a:r>
              <a:rPr lang="en-US" sz="1100" b="1" dirty="0" err="1">
                <a:latin typeface="Courier New" panose="02070309020205020404" pitchFamily="49" charset="0"/>
                <a:cs typeface="Courier New" panose="02070309020205020404" pitchFamily="49" charset="0"/>
              </a:rPr>
              <a:t>as.numeric</a:t>
            </a:r>
            <a:r>
              <a:rPr lang="en-US" sz="1100" b="1" dirty="0">
                <a:latin typeface="Courier New" panose="02070309020205020404" pitchFamily="49" charset="0"/>
                <a:cs typeface="Courier New" panose="02070309020205020404" pitchFamily="49" charset="0"/>
              </a:rPr>
              <a:t>(</a:t>
            </a:r>
            <a:r>
              <a:rPr lang="en-US" sz="1100" b="1" dirty="0" err="1">
                <a:latin typeface="Courier New" panose="02070309020205020404" pitchFamily="49" charset="0"/>
                <a:cs typeface="Courier New" panose="02070309020205020404" pitchFamily="49" charset="0"/>
              </a:rPr>
              <a:t>map_matrix</a:t>
            </a:r>
            <a:r>
              <a:rPr lang="en-US" sz="1100" b="1" dirty="0">
                <a:latin typeface="Courier New" panose="02070309020205020404" pitchFamily="49" charset="0"/>
                <a:cs typeface="Courier New" panose="02070309020205020404" pitchFamily="49" charset="0"/>
              </a:rPr>
              <a:t>[21,4]), </a:t>
            </a:r>
            <a:r>
              <a:rPr lang="en-US" sz="1100" b="1" dirty="0" err="1">
                <a:latin typeface="Courier New" panose="02070309020205020404" pitchFamily="49" charset="0"/>
                <a:cs typeface="Courier New" panose="02070309020205020404" pitchFamily="49" charset="0"/>
              </a:rPr>
              <a:t>as.numeric</a:t>
            </a:r>
            <a:r>
              <a:rPr lang="en-US" sz="1100" b="1" dirty="0">
                <a:latin typeface="Courier New" panose="02070309020205020404" pitchFamily="49" charset="0"/>
                <a:cs typeface="Courier New" panose="02070309020205020404" pitchFamily="49" charset="0"/>
              </a:rPr>
              <a:t>(</a:t>
            </a:r>
            <a:r>
              <a:rPr lang="en-US" sz="1100" b="1" dirty="0" err="1">
                <a:latin typeface="Courier New" panose="02070309020205020404" pitchFamily="49" charset="0"/>
                <a:cs typeface="Courier New" panose="02070309020205020404" pitchFamily="49" charset="0"/>
              </a:rPr>
              <a:t>map_matrix</a:t>
            </a:r>
            <a:r>
              <a:rPr lang="en-US" sz="1100" b="1" dirty="0">
                <a:latin typeface="Courier New" panose="02070309020205020404" pitchFamily="49" charset="0"/>
                <a:cs typeface="Courier New" panose="02070309020205020404" pitchFamily="49" charset="0"/>
              </a:rPr>
              <a:t>[21,3]), </a:t>
            </a:r>
            <a:r>
              <a:rPr lang="en-US" sz="1100" b="1" dirty="0" err="1">
                <a:latin typeface="Courier New" panose="02070309020205020404" pitchFamily="49" charset="0"/>
                <a:cs typeface="Courier New" panose="02070309020205020404" pitchFamily="49" charset="0"/>
              </a:rPr>
              <a:t>pch</a:t>
            </a:r>
            <a:r>
              <a:rPr lang="en-US" sz="1100" b="1" dirty="0">
                <a:latin typeface="Courier New" panose="02070309020205020404" pitchFamily="49" charset="0"/>
                <a:cs typeface="Courier New" panose="02070309020205020404" pitchFamily="49" charset="0"/>
              </a:rPr>
              <a:t>=22, </a:t>
            </a:r>
            <a:r>
              <a:rPr lang="en-US" sz="1100" b="1" dirty="0" err="1">
                <a:latin typeface="Courier New" panose="02070309020205020404" pitchFamily="49" charset="0"/>
                <a:cs typeface="Courier New" panose="02070309020205020404" pitchFamily="49" charset="0"/>
              </a:rPr>
              <a:t>bg</a:t>
            </a:r>
            <a:r>
              <a:rPr lang="en-US" sz="1100" b="1" dirty="0">
                <a:latin typeface="Courier New" panose="02070309020205020404" pitchFamily="49" charset="0"/>
                <a:cs typeface="Courier New" panose="02070309020205020404" pitchFamily="49" charset="0"/>
              </a:rPr>
              <a:t>="green", </a:t>
            </a:r>
            <a:r>
              <a:rPr lang="en-US" sz="1100" b="1" dirty="0" err="1">
                <a:latin typeface="Courier New" panose="02070309020205020404" pitchFamily="49" charset="0"/>
                <a:cs typeface="Courier New" panose="02070309020205020404" pitchFamily="49" charset="0"/>
              </a:rPr>
              <a:t>cex</a:t>
            </a:r>
            <a:r>
              <a:rPr lang="en-US" sz="1100" b="1" dirty="0">
                <a:latin typeface="Courier New" panose="02070309020205020404" pitchFamily="49" charset="0"/>
                <a:cs typeface="Courier New" panose="02070309020205020404" pitchFamily="49" charset="0"/>
              </a:rPr>
              <a:t>=2.5, </a:t>
            </a:r>
            <a:r>
              <a:rPr lang="en-US" sz="1100" b="1" dirty="0" err="1">
                <a:latin typeface="Courier New" panose="02070309020205020404" pitchFamily="49" charset="0"/>
                <a:cs typeface="Courier New" panose="02070309020205020404" pitchFamily="49" charset="0"/>
              </a:rPr>
              <a:t>lwd</a:t>
            </a:r>
            <a:r>
              <a:rPr lang="en-US" sz="1100" b="1" dirty="0">
                <a:latin typeface="Courier New" panose="02070309020205020404" pitchFamily="49" charset="0"/>
                <a:cs typeface="Courier New" panose="02070309020205020404" pitchFamily="49" charset="0"/>
              </a:rPr>
              <a:t>=1.5)</a:t>
            </a:r>
          </a:p>
          <a:p>
            <a:r>
              <a:rPr lang="en-US" sz="1100" b="1" dirty="0">
                <a:latin typeface="Courier New" panose="02070309020205020404" pitchFamily="49" charset="0"/>
                <a:cs typeface="Courier New" panose="02070309020205020404" pitchFamily="49" charset="0"/>
              </a:rPr>
              <a:t>points(</a:t>
            </a:r>
            <a:r>
              <a:rPr lang="en-US" sz="1100" b="1" dirty="0" err="1">
                <a:latin typeface="Courier New" panose="02070309020205020404" pitchFamily="49" charset="0"/>
                <a:cs typeface="Courier New" panose="02070309020205020404" pitchFamily="49" charset="0"/>
              </a:rPr>
              <a:t>as.numeric</a:t>
            </a:r>
            <a:r>
              <a:rPr lang="en-US" sz="1100" b="1" dirty="0">
                <a:latin typeface="Courier New" panose="02070309020205020404" pitchFamily="49" charset="0"/>
                <a:cs typeface="Courier New" panose="02070309020205020404" pitchFamily="49" charset="0"/>
              </a:rPr>
              <a:t>(</a:t>
            </a:r>
            <a:r>
              <a:rPr lang="en-US" sz="1100" b="1" dirty="0" err="1">
                <a:latin typeface="Courier New" panose="02070309020205020404" pitchFamily="49" charset="0"/>
                <a:cs typeface="Courier New" panose="02070309020205020404" pitchFamily="49" charset="0"/>
              </a:rPr>
              <a:t>map_matrix</a:t>
            </a:r>
            <a:r>
              <a:rPr lang="en-US" sz="1100" b="1" dirty="0">
                <a:latin typeface="Courier New" panose="02070309020205020404" pitchFamily="49" charset="0"/>
                <a:cs typeface="Courier New" panose="02070309020205020404" pitchFamily="49" charset="0"/>
              </a:rPr>
              <a:t>[22,4]), </a:t>
            </a:r>
            <a:r>
              <a:rPr lang="en-US" sz="1100" b="1" dirty="0" err="1">
                <a:latin typeface="Courier New" panose="02070309020205020404" pitchFamily="49" charset="0"/>
                <a:cs typeface="Courier New" panose="02070309020205020404" pitchFamily="49" charset="0"/>
              </a:rPr>
              <a:t>as.numeric</a:t>
            </a:r>
            <a:r>
              <a:rPr lang="en-US" sz="1100" b="1" dirty="0">
                <a:latin typeface="Courier New" panose="02070309020205020404" pitchFamily="49" charset="0"/>
                <a:cs typeface="Courier New" panose="02070309020205020404" pitchFamily="49" charset="0"/>
              </a:rPr>
              <a:t>(</a:t>
            </a:r>
            <a:r>
              <a:rPr lang="en-US" sz="1100" b="1" dirty="0" err="1">
                <a:latin typeface="Courier New" panose="02070309020205020404" pitchFamily="49" charset="0"/>
                <a:cs typeface="Courier New" panose="02070309020205020404" pitchFamily="49" charset="0"/>
              </a:rPr>
              <a:t>map_matrix</a:t>
            </a:r>
            <a:r>
              <a:rPr lang="en-US" sz="1100" b="1" dirty="0">
                <a:latin typeface="Courier New" panose="02070309020205020404" pitchFamily="49" charset="0"/>
                <a:cs typeface="Courier New" panose="02070309020205020404" pitchFamily="49" charset="0"/>
              </a:rPr>
              <a:t>[22,3]), </a:t>
            </a:r>
            <a:r>
              <a:rPr lang="en-US" sz="1100" b="1" dirty="0" err="1">
                <a:latin typeface="Courier New" panose="02070309020205020404" pitchFamily="49" charset="0"/>
                <a:cs typeface="Courier New" panose="02070309020205020404" pitchFamily="49" charset="0"/>
              </a:rPr>
              <a:t>pch</a:t>
            </a:r>
            <a:r>
              <a:rPr lang="en-US" sz="1100" b="1" dirty="0">
                <a:latin typeface="Courier New" panose="02070309020205020404" pitchFamily="49" charset="0"/>
                <a:cs typeface="Courier New" panose="02070309020205020404" pitchFamily="49" charset="0"/>
              </a:rPr>
              <a:t>=22, </a:t>
            </a:r>
            <a:r>
              <a:rPr lang="en-US" sz="1100" b="1" dirty="0" err="1">
                <a:latin typeface="Courier New" panose="02070309020205020404" pitchFamily="49" charset="0"/>
                <a:cs typeface="Courier New" panose="02070309020205020404" pitchFamily="49" charset="0"/>
              </a:rPr>
              <a:t>bg</a:t>
            </a:r>
            <a:r>
              <a:rPr lang="en-US" sz="1100" b="1" dirty="0">
                <a:latin typeface="Courier New" panose="02070309020205020404" pitchFamily="49" charset="0"/>
                <a:cs typeface="Courier New" panose="02070309020205020404" pitchFamily="49" charset="0"/>
              </a:rPr>
              <a:t>="green", </a:t>
            </a:r>
            <a:r>
              <a:rPr lang="en-US" sz="1100" b="1" dirty="0" err="1">
                <a:latin typeface="Courier New" panose="02070309020205020404" pitchFamily="49" charset="0"/>
                <a:cs typeface="Courier New" panose="02070309020205020404" pitchFamily="49" charset="0"/>
              </a:rPr>
              <a:t>cex</a:t>
            </a:r>
            <a:r>
              <a:rPr lang="en-US" sz="1100" b="1" dirty="0">
                <a:latin typeface="Courier New" panose="02070309020205020404" pitchFamily="49" charset="0"/>
                <a:cs typeface="Courier New" panose="02070309020205020404" pitchFamily="49" charset="0"/>
              </a:rPr>
              <a:t>=2.5, </a:t>
            </a:r>
            <a:r>
              <a:rPr lang="en-US" sz="1100" b="1" dirty="0" err="1">
                <a:latin typeface="Courier New" panose="02070309020205020404" pitchFamily="49" charset="0"/>
                <a:cs typeface="Courier New" panose="02070309020205020404" pitchFamily="49" charset="0"/>
              </a:rPr>
              <a:t>lwd</a:t>
            </a:r>
            <a:r>
              <a:rPr lang="en-US" sz="1100" b="1" dirty="0">
                <a:latin typeface="Courier New" panose="02070309020205020404" pitchFamily="49" charset="0"/>
                <a:cs typeface="Courier New" panose="02070309020205020404" pitchFamily="49" charset="0"/>
              </a:rPr>
              <a:t>=1.5)</a:t>
            </a:r>
          </a:p>
          <a:p>
            <a:r>
              <a:rPr lang="en-US" sz="1100" b="1" dirty="0">
                <a:latin typeface="Courier New" panose="02070309020205020404" pitchFamily="49" charset="0"/>
                <a:cs typeface="Courier New" panose="02070309020205020404" pitchFamily="49" charset="0"/>
              </a:rPr>
              <a:t>points(</a:t>
            </a:r>
            <a:r>
              <a:rPr lang="en-US" sz="1100" b="1" dirty="0" err="1">
                <a:latin typeface="Courier New" panose="02070309020205020404" pitchFamily="49" charset="0"/>
                <a:cs typeface="Courier New" panose="02070309020205020404" pitchFamily="49" charset="0"/>
              </a:rPr>
              <a:t>as.numeric</a:t>
            </a:r>
            <a:r>
              <a:rPr lang="en-US" sz="1100" b="1" dirty="0">
                <a:latin typeface="Courier New" panose="02070309020205020404" pitchFamily="49" charset="0"/>
                <a:cs typeface="Courier New" panose="02070309020205020404" pitchFamily="49" charset="0"/>
              </a:rPr>
              <a:t>(</a:t>
            </a:r>
            <a:r>
              <a:rPr lang="en-US" sz="1100" b="1" dirty="0" err="1">
                <a:latin typeface="Courier New" panose="02070309020205020404" pitchFamily="49" charset="0"/>
                <a:cs typeface="Courier New" panose="02070309020205020404" pitchFamily="49" charset="0"/>
              </a:rPr>
              <a:t>map_matrix</a:t>
            </a:r>
            <a:r>
              <a:rPr lang="en-US" sz="1100" b="1" dirty="0">
                <a:latin typeface="Courier New" panose="02070309020205020404" pitchFamily="49" charset="0"/>
                <a:cs typeface="Courier New" panose="02070309020205020404" pitchFamily="49" charset="0"/>
              </a:rPr>
              <a:t>[23,4]), </a:t>
            </a:r>
            <a:r>
              <a:rPr lang="en-US" sz="1100" b="1" dirty="0" err="1">
                <a:latin typeface="Courier New" panose="02070309020205020404" pitchFamily="49" charset="0"/>
                <a:cs typeface="Courier New" panose="02070309020205020404" pitchFamily="49" charset="0"/>
              </a:rPr>
              <a:t>as.numeric</a:t>
            </a:r>
            <a:r>
              <a:rPr lang="en-US" sz="1100" b="1" dirty="0">
                <a:latin typeface="Courier New" panose="02070309020205020404" pitchFamily="49" charset="0"/>
                <a:cs typeface="Courier New" panose="02070309020205020404" pitchFamily="49" charset="0"/>
              </a:rPr>
              <a:t>(</a:t>
            </a:r>
            <a:r>
              <a:rPr lang="en-US" sz="1100" b="1" dirty="0" err="1">
                <a:latin typeface="Courier New" panose="02070309020205020404" pitchFamily="49" charset="0"/>
                <a:cs typeface="Courier New" panose="02070309020205020404" pitchFamily="49" charset="0"/>
              </a:rPr>
              <a:t>map_matrix</a:t>
            </a:r>
            <a:r>
              <a:rPr lang="en-US" sz="1100" b="1" dirty="0">
                <a:latin typeface="Courier New" panose="02070309020205020404" pitchFamily="49" charset="0"/>
                <a:cs typeface="Courier New" panose="02070309020205020404" pitchFamily="49" charset="0"/>
              </a:rPr>
              <a:t>[23,3]), </a:t>
            </a:r>
            <a:r>
              <a:rPr lang="en-US" sz="1100" b="1" dirty="0" err="1">
                <a:latin typeface="Courier New" panose="02070309020205020404" pitchFamily="49" charset="0"/>
                <a:cs typeface="Courier New" panose="02070309020205020404" pitchFamily="49" charset="0"/>
              </a:rPr>
              <a:t>pch</a:t>
            </a:r>
            <a:r>
              <a:rPr lang="en-US" sz="1100" b="1" dirty="0">
                <a:latin typeface="Courier New" panose="02070309020205020404" pitchFamily="49" charset="0"/>
                <a:cs typeface="Courier New" panose="02070309020205020404" pitchFamily="49" charset="0"/>
              </a:rPr>
              <a:t>=21, </a:t>
            </a:r>
            <a:r>
              <a:rPr lang="en-US" sz="1100" b="1" dirty="0" err="1">
                <a:latin typeface="Courier New" panose="02070309020205020404" pitchFamily="49" charset="0"/>
                <a:cs typeface="Courier New" panose="02070309020205020404" pitchFamily="49" charset="0"/>
              </a:rPr>
              <a:t>bg</a:t>
            </a:r>
            <a:r>
              <a:rPr lang="en-US" sz="1100" b="1" dirty="0">
                <a:latin typeface="Courier New" panose="02070309020205020404" pitchFamily="49" charset="0"/>
                <a:cs typeface="Courier New" panose="02070309020205020404" pitchFamily="49" charset="0"/>
              </a:rPr>
              <a:t>="white", </a:t>
            </a:r>
            <a:r>
              <a:rPr lang="en-US" sz="1100" b="1" dirty="0" err="1">
                <a:latin typeface="Courier New" panose="02070309020205020404" pitchFamily="49" charset="0"/>
                <a:cs typeface="Courier New" panose="02070309020205020404" pitchFamily="49" charset="0"/>
              </a:rPr>
              <a:t>cex</a:t>
            </a:r>
            <a:r>
              <a:rPr lang="en-US" sz="1100" b="1" dirty="0">
                <a:latin typeface="Courier New" panose="02070309020205020404" pitchFamily="49" charset="0"/>
                <a:cs typeface="Courier New" panose="02070309020205020404" pitchFamily="49" charset="0"/>
              </a:rPr>
              <a:t>=2.5, </a:t>
            </a:r>
            <a:r>
              <a:rPr lang="en-US" sz="1100" b="1" dirty="0" err="1">
                <a:latin typeface="Courier New" panose="02070309020205020404" pitchFamily="49" charset="0"/>
                <a:cs typeface="Courier New" panose="02070309020205020404" pitchFamily="49" charset="0"/>
              </a:rPr>
              <a:t>lwd</a:t>
            </a:r>
            <a:r>
              <a:rPr lang="en-US" sz="1100" b="1" dirty="0">
                <a:latin typeface="Courier New" panose="02070309020205020404" pitchFamily="49" charset="0"/>
                <a:cs typeface="Courier New" panose="02070309020205020404" pitchFamily="49" charset="0"/>
              </a:rPr>
              <a:t>=1.5)</a:t>
            </a:r>
          </a:p>
          <a:p>
            <a:r>
              <a:rPr lang="en-US" sz="1100" b="1" dirty="0">
                <a:latin typeface="Courier New" panose="02070309020205020404" pitchFamily="49" charset="0"/>
                <a:cs typeface="Courier New" panose="02070309020205020404" pitchFamily="49" charset="0"/>
              </a:rPr>
              <a:t>points(</a:t>
            </a:r>
            <a:r>
              <a:rPr lang="en-US" sz="1100" b="1" dirty="0" err="1">
                <a:latin typeface="Courier New" panose="02070309020205020404" pitchFamily="49" charset="0"/>
                <a:cs typeface="Courier New" panose="02070309020205020404" pitchFamily="49" charset="0"/>
              </a:rPr>
              <a:t>as.numeric</a:t>
            </a:r>
            <a:r>
              <a:rPr lang="en-US" sz="1100" b="1" dirty="0">
                <a:latin typeface="Courier New" panose="02070309020205020404" pitchFamily="49" charset="0"/>
                <a:cs typeface="Courier New" panose="02070309020205020404" pitchFamily="49" charset="0"/>
              </a:rPr>
              <a:t>(</a:t>
            </a:r>
            <a:r>
              <a:rPr lang="en-US" sz="1100" b="1" dirty="0" err="1">
                <a:latin typeface="Courier New" panose="02070309020205020404" pitchFamily="49" charset="0"/>
                <a:cs typeface="Courier New" panose="02070309020205020404" pitchFamily="49" charset="0"/>
              </a:rPr>
              <a:t>map_matrix</a:t>
            </a:r>
            <a:r>
              <a:rPr lang="en-US" sz="1100" b="1" dirty="0">
                <a:latin typeface="Courier New" panose="02070309020205020404" pitchFamily="49" charset="0"/>
                <a:cs typeface="Courier New" panose="02070309020205020404" pitchFamily="49" charset="0"/>
              </a:rPr>
              <a:t>[24,4]), </a:t>
            </a:r>
            <a:r>
              <a:rPr lang="en-US" sz="1100" b="1" dirty="0" err="1">
                <a:latin typeface="Courier New" panose="02070309020205020404" pitchFamily="49" charset="0"/>
                <a:cs typeface="Courier New" panose="02070309020205020404" pitchFamily="49" charset="0"/>
              </a:rPr>
              <a:t>as.numeric</a:t>
            </a:r>
            <a:r>
              <a:rPr lang="en-US" sz="1100" b="1" dirty="0">
                <a:latin typeface="Courier New" panose="02070309020205020404" pitchFamily="49" charset="0"/>
                <a:cs typeface="Courier New" panose="02070309020205020404" pitchFamily="49" charset="0"/>
              </a:rPr>
              <a:t>(</a:t>
            </a:r>
            <a:r>
              <a:rPr lang="en-US" sz="1100" b="1" dirty="0" err="1">
                <a:latin typeface="Courier New" panose="02070309020205020404" pitchFamily="49" charset="0"/>
                <a:cs typeface="Courier New" panose="02070309020205020404" pitchFamily="49" charset="0"/>
              </a:rPr>
              <a:t>map_matrix</a:t>
            </a:r>
            <a:r>
              <a:rPr lang="en-US" sz="1100" b="1" dirty="0">
                <a:latin typeface="Courier New" panose="02070309020205020404" pitchFamily="49" charset="0"/>
                <a:cs typeface="Courier New" panose="02070309020205020404" pitchFamily="49" charset="0"/>
              </a:rPr>
              <a:t>[24,3]), </a:t>
            </a:r>
            <a:r>
              <a:rPr lang="en-US" sz="1100" b="1" dirty="0" err="1">
                <a:latin typeface="Courier New" panose="02070309020205020404" pitchFamily="49" charset="0"/>
                <a:cs typeface="Courier New" panose="02070309020205020404" pitchFamily="49" charset="0"/>
              </a:rPr>
              <a:t>pch</a:t>
            </a:r>
            <a:r>
              <a:rPr lang="en-US" sz="1100" b="1" dirty="0">
                <a:latin typeface="Courier New" panose="02070309020205020404" pitchFamily="49" charset="0"/>
                <a:cs typeface="Courier New" panose="02070309020205020404" pitchFamily="49" charset="0"/>
              </a:rPr>
              <a:t>=21, </a:t>
            </a:r>
            <a:r>
              <a:rPr lang="en-US" sz="1100" b="1" dirty="0" err="1">
                <a:latin typeface="Courier New" panose="02070309020205020404" pitchFamily="49" charset="0"/>
                <a:cs typeface="Courier New" panose="02070309020205020404" pitchFamily="49" charset="0"/>
              </a:rPr>
              <a:t>bg</a:t>
            </a:r>
            <a:r>
              <a:rPr lang="en-US" sz="1100" b="1" dirty="0">
                <a:latin typeface="Courier New" panose="02070309020205020404" pitchFamily="49" charset="0"/>
                <a:cs typeface="Courier New" panose="02070309020205020404" pitchFamily="49" charset="0"/>
              </a:rPr>
              <a:t>="white", </a:t>
            </a:r>
            <a:r>
              <a:rPr lang="en-US" sz="1100" b="1" dirty="0" err="1">
                <a:latin typeface="Courier New" panose="02070309020205020404" pitchFamily="49" charset="0"/>
                <a:cs typeface="Courier New" panose="02070309020205020404" pitchFamily="49" charset="0"/>
              </a:rPr>
              <a:t>cex</a:t>
            </a:r>
            <a:r>
              <a:rPr lang="en-US" sz="1100" b="1" dirty="0">
                <a:latin typeface="Courier New" panose="02070309020205020404" pitchFamily="49" charset="0"/>
                <a:cs typeface="Courier New" panose="02070309020205020404" pitchFamily="49" charset="0"/>
              </a:rPr>
              <a:t>=2.5, </a:t>
            </a:r>
            <a:r>
              <a:rPr lang="en-US" sz="1100" b="1" dirty="0" err="1">
                <a:latin typeface="Courier New" panose="02070309020205020404" pitchFamily="49" charset="0"/>
                <a:cs typeface="Courier New" panose="02070309020205020404" pitchFamily="49" charset="0"/>
              </a:rPr>
              <a:t>lwd</a:t>
            </a:r>
            <a:r>
              <a:rPr lang="en-US" sz="1100" b="1" dirty="0">
                <a:latin typeface="Courier New" panose="02070309020205020404" pitchFamily="49" charset="0"/>
                <a:cs typeface="Courier New" panose="02070309020205020404" pitchFamily="49" charset="0"/>
              </a:rPr>
              <a:t>=1.5)</a:t>
            </a:r>
          </a:p>
          <a:p>
            <a:r>
              <a:rPr lang="en-US" sz="1100" b="1" dirty="0">
                <a:latin typeface="Courier New" panose="02070309020205020404" pitchFamily="49" charset="0"/>
                <a:cs typeface="Courier New" panose="02070309020205020404" pitchFamily="49" charset="0"/>
              </a:rPr>
              <a:t>points(</a:t>
            </a:r>
            <a:r>
              <a:rPr lang="en-US" sz="1100" b="1" dirty="0" err="1">
                <a:latin typeface="Courier New" panose="02070309020205020404" pitchFamily="49" charset="0"/>
                <a:cs typeface="Courier New" panose="02070309020205020404" pitchFamily="49" charset="0"/>
              </a:rPr>
              <a:t>as.numeric</a:t>
            </a:r>
            <a:r>
              <a:rPr lang="en-US" sz="1100" b="1" dirty="0">
                <a:latin typeface="Courier New" panose="02070309020205020404" pitchFamily="49" charset="0"/>
                <a:cs typeface="Courier New" panose="02070309020205020404" pitchFamily="49" charset="0"/>
              </a:rPr>
              <a:t>(</a:t>
            </a:r>
            <a:r>
              <a:rPr lang="en-US" sz="1100" b="1" dirty="0" err="1">
                <a:latin typeface="Courier New" panose="02070309020205020404" pitchFamily="49" charset="0"/>
                <a:cs typeface="Courier New" panose="02070309020205020404" pitchFamily="49" charset="0"/>
              </a:rPr>
              <a:t>map_matrix</a:t>
            </a:r>
            <a:r>
              <a:rPr lang="en-US" sz="1100" b="1" dirty="0">
                <a:latin typeface="Courier New" panose="02070309020205020404" pitchFamily="49" charset="0"/>
                <a:cs typeface="Courier New" panose="02070309020205020404" pitchFamily="49" charset="0"/>
              </a:rPr>
              <a:t>[25,4]), </a:t>
            </a:r>
            <a:r>
              <a:rPr lang="en-US" sz="1100" b="1" dirty="0" err="1">
                <a:latin typeface="Courier New" panose="02070309020205020404" pitchFamily="49" charset="0"/>
                <a:cs typeface="Courier New" panose="02070309020205020404" pitchFamily="49" charset="0"/>
              </a:rPr>
              <a:t>as.numeric</a:t>
            </a:r>
            <a:r>
              <a:rPr lang="en-US" sz="1100" b="1" dirty="0">
                <a:latin typeface="Courier New" panose="02070309020205020404" pitchFamily="49" charset="0"/>
                <a:cs typeface="Courier New" panose="02070309020205020404" pitchFamily="49" charset="0"/>
              </a:rPr>
              <a:t>(</a:t>
            </a:r>
            <a:r>
              <a:rPr lang="en-US" sz="1100" b="1" dirty="0" err="1">
                <a:latin typeface="Courier New" panose="02070309020205020404" pitchFamily="49" charset="0"/>
                <a:cs typeface="Courier New" panose="02070309020205020404" pitchFamily="49" charset="0"/>
              </a:rPr>
              <a:t>map_matrix</a:t>
            </a:r>
            <a:r>
              <a:rPr lang="en-US" sz="1100" b="1" dirty="0">
                <a:latin typeface="Courier New" panose="02070309020205020404" pitchFamily="49" charset="0"/>
                <a:cs typeface="Courier New" panose="02070309020205020404" pitchFamily="49" charset="0"/>
              </a:rPr>
              <a:t>[25,3]), </a:t>
            </a:r>
            <a:r>
              <a:rPr lang="en-US" sz="1100" b="1" dirty="0" err="1">
                <a:latin typeface="Courier New" panose="02070309020205020404" pitchFamily="49" charset="0"/>
                <a:cs typeface="Courier New" panose="02070309020205020404" pitchFamily="49" charset="0"/>
              </a:rPr>
              <a:t>pch</a:t>
            </a:r>
            <a:r>
              <a:rPr lang="en-US" sz="1100" b="1" dirty="0">
                <a:latin typeface="Courier New" panose="02070309020205020404" pitchFamily="49" charset="0"/>
                <a:cs typeface="Courier New" panose="02070309020205020404" pitchFamily="49" charset="0"/>
              </a:rPr>
              <a:t>=21, </a:t>
            </a:r>
            <a:r>
              <a:rPr lang="en-US" sz="1100" b="1" dirty="0" err="1">
                <a:latin typeface="Courier New" panose="02070309020205020404" pitchFamily="49" charset="0"/>
                <a:cs typeface="Courier New" panose="02070309020205020404" pitchFamily="49" charset="0"/>
              </a:rPr>
              <a:t>bg</a:t>
            </a:r>
            <a:r>
              <a:rPr lang="en-US" sz="1100" b="1" dirty="0">
                <a:latin typeface="Courier New" panose="02070309020205020404" pitchFamily="49" charset="0"/>
                <a:cs typeface="Courier New" panose="02070309020205020404" pitchFamily="49" charset="0"/>
              </a:rPr>
              <a:t>="white", </a:t>
            </a:r>
            <a:r>
              <a:rPr lang="en-US" sz="1100" b="1" dirty="0" err="1">
                <a:latin typeface="Courier New" panose="02070309020205020404" pitchFamily="49" charset="0"/>
                <a:cs typeface="Courier New" panose="02070309020205020404" pitchFamily="49" charset="0"/>
              </a:rPr>
              <a:t>cex</a:t>
            </a:r>
            <a:r>
              <a:rPr lang="en-US" sz="1100" b="1" dirty="0">
                <a:latin typeface="Courier New" panose="02070309020205020404" pitchFamily="49" charset="0"/>
                <a:cs typeface="Courier New" panose="02070309020205020404" pitchFamily="49" charset="0"/>
              </a:rPr>
              <a:t>=2.5, </a:t>
            </a:r>
            <a:r>
              <a:rPr lang="en-US" sz="1100" b="1" dirty="0" err="1">
                <a:latin typeface="Courier New" panose="02070309020205020404" pitchFamily="49" charset="0"/>
                <a:cs typeface="Courier New" panose="02070309020205020404" pitchFamily="49" charset="0"/>
              </a:rPr>
              <a:t>lwd</a:t>
            </a:r>
            <a:r>
              <a:rPr lang="en-US" sz="1100" b="1" dirty="0">
                <a:latin typeface="Courier New" panose="02070309020205020404" pitchFamily="49" charset="0"/>
                <a:cs typeface="Courier New" panose="02070309020205020404" pitchFamily="49" charset="0"/>
              </a:rPr>
              <a:t>=1.5)</a:t>
            </a:r>
          </a:p>
          <a:p>
            <a:r>
              <a:rPr lang="en-US" sz="1100" b="1" dirty="0">
                <a:latin typeface="Courier New" panose="02070309020205020404" pitchFamily="49" charset="0"/>
                <a:cs typeface="Courier New" panose="02070309020205020404" pitchFamily="49" charset="0"/>
              </a:rPr>
              <a:t>points(</a:t>
            </a:r>
            <a:r>
              <a:rPr lang="en-US" sz="1100" b="1" dirty="0" err="1">
                <a:latin typeface="Courier New" panose="02070309020205020404" pitchFamily="49" charset="0"/>
                <a:cs typeface="Courier New" panose="02070309020205020404" pitchFamily="49" charset="0"/>
              </a:rPr>
              <a:t>as.numeric</a:t>
            </a:r>
            <a:r>
              <a:rPr lang="en-US" sz="1100" b="1" dirty="0">
                <a:latin typeface="Courier New" panose="02070309020205020404" pitchFamily="49" charset="0"/>
                <a:cs typeface="Courier New" panose="02070309020205020404" pitchFamily="49" charset="0"/>
              </a:rPr>
              <a:t>(</a:t>
            </a:r>
            <a:r>
              <a:rPr lang="en-US" sz="1100" b="1" dirty="0" err="1">
                <a:latin typeface="Courier New" panose="02070309020205020404" pitchFamily="49" charset="0"/>
                <a:cs typeface="Courier New" panose="02070309020205020404" pitchFamily="49" charset="0"/>
              </a:rPr>
              <a:t>map_matrix</a:t>
            </a:r>
            <a:r>
              <a:rPr lang="en-US" sz="1100" b="1" dirty="0">
                <a:latin typeface="Courier New" panose="02070309020205020404" pitchFamily="49" charset="0"/>
                <a:cs typeface="Courier New" panose="02070309020205020404" pitchFamily="49" charset="0"/>
              </a:rPr>
              <a:t>[26,4]), </a:t>
            </a:r>
            <a:r>
              <a:rPr lang="en-US" sz="1100" b="1" dirty="0" err="1">
                <a:latin typeface="Courier New" panose="02070309020205020404" pitchFamily="49" charset="0"/>
                <a:cs typeface="Courier New" panose="02070309020205020404" pitchFamily="49" charset="0"/>
              </a:rPr>
              <a:t>as.numeric</a:t>
            </a:r>
            <a:r>
              <a:rPr lang="en-US" sz="1100" b="1" dirty="0">
                <a:latin typeface="Courier New" panose="02070309020205020404" pitchFamily="49" charset="0"/>
                <a:cs typeface="Courier New" panose="02070309020205020404" pitchFamily="49" charset="0"/>
              </a:rPr>
              <a:t>(</a:t>
            </a:r>
            <a:r>
              <a:rPr lang="en-US" sz="1100" b="1" dirty="0" err="1">
                <a:latin typeface="Courier New" panose="02070309020205020404" pitchFamily="49" charset="0"/>
                <a:cs typeface="Courier New" panose="02070309020205020404" pitchFamily="49" charset="0"/>
              </a:rPr>
              <a:t>map_matrix</a:t>
            </a:r>
            <a:r>
              <a:rPr lang="en-US" sz="1100" b="1" dirty="0">
                <a:latin typeface="Courier New" panose="02070309020205020404" pitchFamily="49" charset="0"/>
                <a:cs typeface="Courier New" panose="02070309020205020404" pitchFamily="49" charset="0"/>
              </a:rPr>
              <a:t>[26,3]), </a:t>
            </a:r>
            <a:r>
              <a:rPr lang="en-US" sz="1100" b="1" dirty="0" err="1">
                <a:latin typeface="Courier New" panose="02070309020205020404" pitchFamily="49" charset="0"/>
                <a:cs typeface="Courier New" panose="02070309020205020404" pitchFamily="49" charset="0"/>
              </a:rPr>
              <a:t>pch</a:t>
            </a:r>
            <a:r>
              <a:rPr lang="en-US" sz="1100" b="1" dirty="0">
                <a:latin typeface="Courier New" panose="02070309020205020404" pitchFamily="49" charset="0"/>
                <a:cs typeface="Courier New" panose="02070309020205020404" pitchFamily="49" charset="0"/>
              </a:rPr>
              <a:t>=21, </a:t>
            </a:r>
            <a:r>
              <a:rPr lang="en-US" sz="1100" b="1" dirty="0" err="1">
                <a:latin typeface="Courier New" panose="02070309020205020404" pitchFamily="49" charset="0"/>
                <a:cs typeface="Courier New" panose="02070309020205020404" pitchFamily="49" charset="0"/>
              </a:rPr>
              <a:t>bg</a:t>
            </a:r>
            <a:r>
              <a:rPr lang="en-US" sz="1100" b="1" dirty="0">
                <a:latin typeface="Courier New" panose="02070309020205020404" pitchFamily="49" charset="0"/>
                <a:cs typeface="Courier New" panose="02070309020205020404" pitchFamily="49" charset="0"/>
              </a:rPr>
              <a:t>="white", </a:t>
            </a:r>
            <a:r>
              <a:rPr lang="en-US" sz="1100" b="1" dirty="0" err="1">
                <a:latin typeface="Courier New" panose="02070309020205020404" pitchFamily="49" charset="0"/>
                <a:cs typeface="Courier New" panose="02070309020205020404" pitchFamily="49" charset="0"/>
              </a:rPr>
              <a:t>cex</a:t>
            </a:r>
            <a:r>
              <a:rPr lang="en-US" sz="1100" b="1" dirty="0">
                <a:latin typeface="Courier New" panose="02070309020205020404" pitchFamily="49" charset="0"/>
                <a:cs typeface="Courier New" panose="02070309020205020404" pitchFamily="49" charset="0"/>
              </a:rPr>
              <a:t>=2.5, </a:t>
            </a:r>
            <a:r>
              <a:rPr lang="en-US" sz="1100" b="1" dirty="0" err="1">
                <a:latin typeface="Courier New" panose="02070309020205020404" pitchFamily="49" charset="0"/>
                <a:cs typeface="Courier New" panose="02070309020205020404" pitchFamily="49" charset="0"/>
              </a:rPr>
              <a:t>lwd</a:t>
            </a:r>
            <a:r>
              <a:rPr lang="en-US" sz="1100" b="1" dirty="0">
                <a:latin typeface="Courier New" panose="02070309020205020404" pitchFamily="49" charset="0"/>
                <a:cs typeface="Courier New" panose="02070309020205020404" pitchFamily="49" charset="0"/>
              </a:rPr>
              <a:t>=1.5)</a:t>
            </a:r>
          </a:p>
          <a:p>
            <a:r>
              <a:rPr lang="en-US" sz="1100" b="1" dirty="0">
                <a:latin typeface="Courier New" panose="02070309020205020404" pitchFamily="49" charset="0"/>
                <a:cs typeface="Courier New" panose="02070309020205020404" pitchFamily="49" charset="0"/>
              </a:rPr>
              <a:t>points(</a:t>
            </a:r>
            <a:r>
              <a:rPr lang="en-US" sz="1100" b="1" dirty="0" err="1">
                <a:latin typeface="Courier New" panose="02070309020205020404" pitchFamily="49" charset="0"/>
                <a:cs typeface="Courier New" panose="02070309020205020404" pitchFamily="49" charset="0"/>
              </a:rPr>
              <a:t>as.numeric</a:t>
            </a:r>
            <a:r>
              <a:rPr lang="en-US" sz="1100" b="1" dirty="0">
                <a:latin typeface="Courier New" panose="02070309020205020404" pitchFamily="49" charset="0"/>
                <a:cs typeface="Courier New" panose="02070309020205020404" pitchFamily="49" charset="0"/>
              </a:rPr>
              <a:t>(</a:t>
            </a:r>
            <a:r>
              <a:rPr lang="en-US" sz="1100" b="1" dirty="0" err="1">
                <a:latin typeface="Courier New" panose="02070309020205020404" pitchFamily="49" charset="0"/>
                <a:cs typeface="Courier New" panose="02070309020205020404" pitchFamily="49" charset="0"/>
              </a:rPr>
              <a:t>map_matrix</a:t>
            </a:r>
            <a:r>
              <a:rPr lang="en-US" sz="1100" b="1" dirty="0">
                <a:latin typeface="Courier New" panose="02070309020205020404" pitchFamily="49" charset="0"/>
                <a:cs typeface="Courier New" panose="02070309020205020404" pitchFamily="49" charset="0"/>
              </a:rPr>
              <a:t>[27,4]), </a:t>
            </a:r>
            <a:r>
              <a:rPr lang="en-US" sz="1100" b="1" dirty="0" err="1">
                <a:latin typeface="Courier New" panose="02070309020205020404" pitchFamily="49" charset="0"/>
                <a:cs typeface="Courier New" panose="02070309020205020404" pitchFamily="49" charset="0"/>
              </a:rPr>
              <a:t>as.numeric</a:t>
            </a:r>
            <a:r>
              <a:rPr lang="en-US" sz="1100" b="1" dirty="0">
                <a:latin typeface="Courier New" panose="02070309020205020404" pitchFamily="49" charset="0"/>
                <a:cs typeface="Courier New" panose="02070309020205020404" pitchFamily="49" charset="0"/>
              </a:rPr>
              <a:t>(</a:t>
            </a:r>
            <a:r>
              <a:rPr lang="en-US" sz="1100" b="1" dirty="0" err="1">
                <a:latin typeface="Courier New" panose="02070309020205020404" pitchFamily="49" charset="0"/>
                <a:cs typeface="Courier New" panose="02070309020205020404" pitchFamily="49" charset="0"/>
              </a:rPr>
              <a:t>map_matrix</a:t>
            </a:r>
            <a:r>
              <a:rPr lang="en-US" sz="1100" b="1" dirty="0">
                <a:latin typeface="Courier New" panose="02070309020205020404" pitchFamily="49" charset="0"/>
                <a:cs typeface="Courier New" panose="02070309020205020404" pitchFamily="49" charset="0"/>
              </a:rPr>
              <a:t>[27,3]), </a:t>
            </a:r>
            <a:r>
              <a:rPr lang="en-US" sz="1100" b="1" dirty="0" err="1">
                <a:latin typeface="Courier New" panose="02070309020205020404" pitchFamily="49" charset="0"/>
                <a:cs typeface="Courier New" panose="02070309020205020404" pitchFamily="49" charset="0"/>
              </a:rPr>
              <a:t>pch</a:t>
            </a:r>
            <a:r>
              <a:rPr lang="en-US" sz="1100" b="1" dirty="0">
                <a:latin typeface="Courier New" panose="02070309020205020404" pitchFamily="49" charset="0"/>
                <a:cs typeface="Courier New" panose="02070309020205020404" pitchFamily="49" charset="0"/>
              </a:rPr>
              <a:t>=3, </a:t>
            </a:r>
            <a:r>
              <a:rPr lang="en-US" sz="1100" b="1" dirty="0" err="1">
                <a:latin typeface="Courier New" panose="02070309020205020404" pitchFamily="49" charset="0"/>
                <a:cs typeface="Courier New" panose="02070309020205020404" pitchFamily="49" charset="0"/>
              </a:rPr>
              <a:t>bg</a:t>
            </a:r>
            <a:r>
              <a:rPr lang="en-US" sz="1100" b="1" dirty="0">
                <a:latin typeface="Courier New" panose="02070309020205020404" pitchFamily="49" charset="0"/>
                <a:cs typeface="Courier New" panose="02070309020205020404" pitchFamily="49" charset="0"/>
              </a:rPr>
              <a:t>="brown", </a:t>
            </a:r>
            <a:r>
              <a:rPr lang="en-US" sz="1100" b="1" dirty="0" err="1">
                <a:latin typeface="Courier New" panose="02070309020205020404" pitchFamily="49" charset="0"/>
                <a:cs typeface="Courier New" panose="02070309020205020404" pitchFamily="49" charset="0"/>
              </a:rPr>
              <a:t>cex</a:t>
            </a:r>
            <a:r>
              <a:rPr lang="en-US" sz="1100" b="1" dirty="0">
                <a:latin typeface="Courier New" panose="02070309020205020404" pitchFamily="49" charset="0"/>
                <a:cs typeface="Courier New" panose="02070309020205020404" pitchFamily="49" charset="0"/>
              </a:rPr>
              <a:t>=2.5, </a:t>
            </a:r>
            <a:r>
              <a:rPr lang="en-US" sz="1100" b="1" dirty="0" err="1">
                <a:latin typeface="Courier New" panose="02070309020205020404" pitchFamily="49" charset="0"/>
                <a:cs typeface="Courier New" panose="02070309020205020404" pitchFamily="49" charset="0"/>
              </a:rPr>
              <a:t>lwd</a:t>
            </a:r>
            <a:r>
              <a:rPr lang="en-US" sz="1100" b="1" dirty="0">
                <a:latin typeface="Courier New" panose="02070309020205020404" pitchFamily="49" charset="0"/>
                <a:cs typeface="Courier New" panose="02070309020205020404" pitchFamily="49" charset="0"/>
              </a:rPr>
              <a:t>=1.5)</a:t>
            </a:r>
          </a:p>
          <a:p>
            <a:r>
              <a:rPr lang="en-US" sz="1100" b="1" dirty="0">
                <a:latin typeface="Courier New" panose="02070309020205020404" pitchFamily="49" charset="0"/>
                <a:cs typeface="Courier New" panose="02070309020205020404" pitchFamily="49" charset="0"/>
              </a:rPr>
              <a:t>points(</a:t>
            </a:r>
            <a:r>
              <a:rPr lang="en-US" sz="1100" b="1" dirty="0" err="1">
                <a:latin typeface="Courier New" panose="02070309020205020404" pitchFamily="49" charset="0"/>
                <a:cs typeface="Courier New" panose="02070309020205020404" pitchFamily="49" charset="0"/>
              </a:rPr>
              <a:t>as.numeric</a:t>
            </a:r>
            <a:r>
              <a:rPr lang="en-US" sz="1100" b="1" dirty="0">
                <a:latin typeface="Courier New" panose="02070309020205020404" pitchFamily="49" charset="0"/>
                <a:cs typeface="Courier New" panose="02070309020205020404" pitchFamily="49" charset="0"/>
              </a:rPr>
              <a:t>(</a:t>
            </a:r>
            <a:r>
              <a:rPr lang="en-US" sz="1100" b="1" dirty="0" err="1">
                <a:latin typeface="Courier New" panose="02070309020205020404" pitchFamily="49" charset="0"/>
                <a:cs typeface="Courier New" panose="02070309020205020404" pitchFamily="49" charset="0"/>
              </a:rPr>
              <a:t>map_matrix</a:t>
            </a:r>
            <a:r>
              <a:rPr lang="en-US" sz="1100" b="1" dirty="0">
                <a:latin typeface="Courier New" panose="02070309020205020404" pitchFamily="49" charset="0"/>
                <a:cs typeface="Courier New" panose="02070309020205020404" pitchFamily="49" charset="0"/>
              </a:rPr>
              <a:t>[28,4]), </a:t>
            </a:r>
            <a:r>
              <a:rPr lang="en-US" sz="1100" b="1" dirty="0" err="1">
                <a:latin typeface="Courier New" panose="02070309020205020404" pitchFamily="49" charset="0"/>
                <a:cs typeface="Courier New" panose="02070309020205020404" pitchFamily="49" charset="0"/>
              </a:rPr>
              <a:t>as.numeric</a:t>
            </a:r>
            <a:r>
              <a:rPr lang="en-US" sz="1100" b="1" dirty="0">
                <a:latin typeface="Courier New" panose="02070309020205020404" pitchFamily="49" charset="0"/>
                <a:cs typeface="Courier New" panose="02070309020205020404" pitchFamily="49" charset="0"/>
              </a:rPr>
              <a:t>(</a:t>
            </a:r>
            <a:r>
              <a:rPr lang="en-US" sz="1100" b="1" dirty="0" err="1">
                <a:latin typeface="Courier New" panose="02070309020205020404" pitchFamily="49" charset="0"/>
                <a:cs typeface="Courier New" panose="02070309020205020404" pitchFamily="49" charset="0"/>
              </a:rPr>
              <a:t>map_matrix</a:t>
            </a:r>
            <a:r>
              <a:rPr lang="en-US" sz="1100" b="1" dirty="0">
                <a:latin typeface="Courier New" panose="02070309020205020404" pitchFamily="49" charset="0"/>
                <a:cs typeface="Courier New" panose="02070309020205020404" pitchFamily="49" charset="0"/>
              </a:rPr>
              <a:t>[28,3]), </a:t>
            </a:r>
            <a:r>
              <a:rPr lang="en-US" sz="1100" b="1" dirty="0" err="1">
                <a:latin typeface="Courier New" panose="02070309020205020404" pitchFamily="49" charset="0"/>
                <a:cs typeface="Courier New" panose="02070309020205020404" pitchFamily="49" charset="0"/>
              </a:rPr>
              <a:t>pch</a:t>
            </a:r>
            <a:r>
              <a:rPr lang="en-US" sz="1100" b="1" dirty="0">
                <a:latin typeface="Courier New" panose="02070309020205020404" pitchFamily="49" charset="0"/>
                <a:cs typeface="Courier New" panose="02070309020205020404" pitchFamily="49" charset="0"/>
              </a:rPr>
              <a:t>=25, </a:t>
            </a:r>
            <a:r>
              <a:rPr lang="en-US" sz="1100" b="1" dirty="0" err="1">
                <a:latin typeface="Courier New" panose="02070309020205020404" pitchFamily="49" charset="0"/>
                <a:cs typeface="Courier New" panose="02070309020205020404" pitchFamily="49" charset="0"/>
              </a:rPr>
              <a:t>bg</a:t>
            </a:r>
            <a:r>
              <a:rPr lang="en-US" sz="1100" b="1" dirty="0">
                <a:latin typeface="Courier New" panose="02070309020205020404" pitchFamily="49" charset="0"/>
                <a:cs typeface="Courier New" panose="02070309020205020404" pitchFamily="49" charset="0"/>
              </a:rPr>
              <a:t>="orange", </a:t>
            </a:r>
            <a:r>
              <a:rPr lang="en-US" sz="1100" b="1" dirty="0" err="1">
                <a:latin typeface="Courier New" panose="02070309020205020404" pitchFamily="49" charset="0"/>
                <a:cs typeface="Courier New" panose="02070309020205020404" pitchFamily="49" charset="0"/>
              </a:rPr>
              <a:t>cex</a:t>
            </a:r>
            <a:r>
              <a:rPr lang="en-US" sz="1100" b="1" dirty="0">
                <a:latin typeface="Courier New" panose="02070309020205020404" pitchFamily="49" charset="0"/>
                <a:cs typeface="Courier New" panose="02070309020205020404" pitchFamily="49" charset="0"/>
              </a:rPr>
              <a:t>=2.5, </a:t>
            </a:r>
            <a:r>
              <a:rPr lang="en-US" sz="1100" b="1" dirty="0" err="1">
                <a:latin typeface="Courier New" panose="02070309020205020404" pitchFamily="49" charset="0"/>
                <a:cs typeface="Courier New" panose="02070309020205020404" pitchFamily="49" charset="0"/>
              </a:rPr>
              <a:t>lwd</a:t>
            </a:r>
            <a:r>
              <a:rPr lang="en-US" sz="1100" b="1" dirty="0">
                <a:latin typeface="Courier New" panose="02070309020205020404" pitchFamily="49" charset="0"/>
                <a:cs typeface="Courier New" panose="02070309020205020404" pitchFamily="49" charset="0"/>
              </a:rPr>
              <a:t>=1.5)</a:t>
            </a:r>
          </a:p>
          <a:p>
            <a:r>
              <a:rPr lang="en-US" sz="1100" b="1" dirty="0">
                <a:latin typeface="Courier New" panose="02070309020205020404" pitchFamily="49" charset="0"/>
                <a:cs typeface="Courier New" panose="02070309020205020404" pitchFamily="49" charset="0"/>
              </a:rPr>
              <a:t>points(</a:t>
            </a:r>
            <a:r>
              <a:rPr lang="en-US" sz="1100" b="1" dirty="0" err="1">
                <a:latin typeface="Courier New" panose="02070309020205020404" pitchFamily="49" charset="0"/>
                <a:cs typeface="Courier New" panose="02070309020205020404" pitchFamily="49" charset="0"/>
              </a:rPr>
              <a:t>as.numeric</a:t>
            </a:r>
            <a:r>
              <a:rPr lang="en-US" sz="1100" b="1" dirty="0">
                <a:latin typeface="Courier New" panose="02070309020205020404" pitchFamily="49" charset="0"/>
                <a:cs typeface="Courier New" panose="02070309020205020404" pitchFamily="49" charset="0"/>
              </a:rPr>
              <a:t>(</a:t>
            </a:r>
            <a:r>
              <a:rPr lang="en-US" sz="1100" b="1" dirty="0" err="1">
                <a:latin typeface="Courier New" panose="02070309020205020404" pitchFamily="49" charset="0"/>
                <a:cs typeface="Courier New" panose="02070309020205020404" pitchFamily="49" charset="0"/>
              </a:rPr>
              <a:t>map_matrix</a:t>
            </a:r>
            <a:r>
              <a:rPr lang="en-US" sz="1100" b="1" dirty="0">
                <a:latin typeface="Courier New" panose="02070309020205020404" pitchFamily="49" charset="0"/>
                <a:cs typeface="Courier New" panose="02070309020205020404" pitchFamily="49" charset="0"/>
              </a:rPr>
              <a:t>[29,4]), </a:t>
            </a:r>
            <a:r>
              <a:rPr lang="en-US" sz="1100" b="1" dirty="0" err="1">
                <a:latin typeface="Courier New" panose="02070309020205020404" pitchFamily="49" charset="0"/>
                <a:cs typeface="Courier New" panose="02070309020205020404" pitchFamily="49" charset="0"/>
              </a:rPr>
              <a:t>as.numeric</a:t>
            </a:r>
            <a:r>
              <a:rPr lang="en-US" sz="1100" b="1" dirty="0">
                <a:latin typeface="Courier New" panose="02070309020205020404" pitchFamily="49" charset="0"/>
                <a:cs typeface="Courier New" panose="02070309020205020404" pitchFamily="49" charset="0"/>
              </a:rPr>
              <a:t>(</a:t>
            </a:r>
            <a:r>
              <a:rPr lang="en-US" sz="1100" b="1" dirty="0" err="1">
                <a:latin typeface="Courier New" panose="02070309020205020404" pitchFamily="49" charset="0"/>
                <a:cs typeface="Courier New" panose="02070309020205020404" pitchFamily="49" charset="0"/>
              </a:rPr>
              <a:t>map_matrix</a:t>
            </a:r>
            <a:r>
              <a:rPr lang="en-US" sz="1100" b="1" dirty="0">
                <a:latin typeface="Courier New" panose="02070309020205020404" pitchFamily="49" charset="0"/>
                <a:cs typeface="Courier New" panose="02070309020205020404" pitchFamily="49" charset="0"/>
              </a:rPr>
              <a:t>[29,3]), </a:t>
            </a:r>
            <a:r>
              <a:rPr lang="en-US" sz="1100" b="1" dirty="0" err="1">
                <a:latin typeface="Courier New" panose="02070309020205020404" pitchFamily="49" charset="0"/>
                <a:cs typeface="Courier New" panose="02070309020205020404" pitchFamily="49" charset="0"/>
              </a:rPr>
              <a:t>pch</a:t>
            </a:r>
            <a:r>
              <a:rPr lang="en-US" sz="1100" b="1" dirty="0">
                <a:latin typeface="Courier New" panose="02070309020205020404" pitchFamily="49" charset="0"/>
                <a:cs typeface="Courier New" panose="02070309020205020404" pitchFamily="49" charset="0"/>
              </a:rPr>
              <a:t>=25, </a:t>
            </a:r>
            <a:r>
              <a:rPr lang="en-US" sz="1100" b="1" dirty="0" err="1">
                <a:latin typeface="Courier New" panose="02070309020205020404" pitchFamily="49" charset="0"/>
                <a:cs typeface="Courier New" panose="02070309020205020404" pitchFamily="49" charset="0"/>
              </a:rPr>
              <a:t>bg</a:t>
            </a:r>
            <a:r>
              <a:rPr lang="en-US" sz="1100" b="1" dirty="0">
                <a:latin typeface="Courier New" panose="02070309020205020404" pitchFamily="49" charset="0"/>
                <a:cs typeface="Courier New" panose="02070309020205020404" pitchFamily="49" charset="0"/>
              </a:rPr>
              <a:t>="orange", </a:t>
            </a:r>
            <a:r>
              <a:rPr lang="en-US" sz="1100" b="1" dirty="0" err="1">
                <a:latin typeface="Courier New" panose="02070309020205020404" pitchFamily="49" charset="0"/>
                <a:cs typeface="Courier New" panose="02070309020205020404" pitchFamily="49" charset="0"/>
              </a:rPr>
              <a:t>cex</a:t>
            </a:r>
            <a:r>
              <a:rPr lang="en-US" sz="1100" b="1" dirty="0">
                <a:latin typeface="Courier New" panose="02070309020205020404" pitchFamily="49" charset="0"/>
                <a:cs typeface="Courier New" panose="02070309020205020404" pitchFamily="49" charset="0"/>
              </a:rPr>
              <a:t>=2.5, </a:t>
            </a:r>
            <a:r>
              <a:rPr lang="en-US" sz="1100" b="1" dirty="0" err="1">
                <a:latin typeface="Courier New" panose="02070309020205020404" pitchFamily="49" charset="0"/>
                <a:cs typeface="Courier New" panose="02070309020205020404" pitchFamily="49" charset="0"/>
              </a:rPr>
              <a:t>lwd</a:t>
            </a:r>
            <a:r>
              <a:rPr lang="en-US" sz="1100" b="1" dirty="0">
                <a:latin typeface="Courier New" panose="02070309020205020404" pitchFamily="49" charset="0"/>
                <a:cs typeface="Courier New" panose="02070309020205020404" pitchFamily="49" charset="0"/>
              </a:rPr>
              <a:t>=1.5)</a:t>
            </a:r>
          </a:p>
          <a:p>
            <a:r>
              <a:rPr lang="en-US" sz="1100" b="1" dirty="0">
                <a:latin typeface="Courier New" panose="02070309020205020404" pitchFamily="49" charset="0"/>
                <a:cs typeface="Courier New" panose="02070309020205020404" pitchFamily="49" charset="0"/>
              </a:rPr>
              <a:t>points(</a:t>
            </a:r>
            <a:r>
              <a:rPr lang="en-US" sz="1100" b="1" dirty="0" err="1">
                <a:latin typeface="Courier New" panose="02070309020205020404" pitchFamily="49" charset="0"/>
                <a:cs typeface="Courier New" panose="02070309020205020404" pitchFamily="49" charset="0"/>
              </a:rPr>
              <a:t>as.numeric</a:t>
            </a:r>
            <a:r>
              <a:rPr lang="en-US" sz="1100" b="1" dirty="0">
                <a:latin typeface="Courier New" panose="02070309020205020404" pitchFamily="49" charset="0"/>
                <a:cs typeface="Courier New" panose="02070309020205020404" pitchFamily="49" charset="0"/>
              </a:rPr>
              <a:t>(</a:t>
            </a:r>
            <a:r>
              <a:rPr lang="en-US" sz="1100" b="1" dirty="0" err="1">
                <a:latin typeface="Courier New" panose="02070309020205020404" pitchFamily="49" charset="0"/>
                <a:cs typeface="Courier New" panose="02070309020205020404" pitchFamily="49" charset="0"/>
              </a:rPr>
              <a:t>map_matrix</a:t>
            </a:r>
            <a:r>
              <a:rPr lang="en-US" sz="1100" b="1" dirty="0">
                <a:latin typeface="Courier New" panose="02070309020205020404" pitchFamily="49" charset="0"/>
                <a:cs typeface="Courier New" panose="02070309020205020404" pitchFamily="49" charset="0"/>
              </a:rPr>
              <a:t>[30,4]), </a:t>
            </a:r>
            <a:r>
              <a:rPr lang="en-US" sz="1100" b="1" dirty="0" err="1">
                <a:latin typeface="Courier New" panose="02070309020205020404" pitchFamily="49" charset="0"/>
                <a:cs typeface="Courier New" panose="02070309020205020404" pitchFamily="49" charset="0"/>
              </a:rPr>
              <a:t>as.numeric</a:t>
            </a:r>
            <a:r>
              <a:rPr lang="en-US" sz="1100" b="1" dirty="0">
                <a:latin typeface="Courier New" panose="02070309020205020404" pitchFamily="49" charset="0"/>
                <a:cs typeface="Courier New" panose="02070309020205020404" pitchFamily="49" charset="0"/>
              </a:rPr>
              <a:t>(</a:t>
            </a:r>
            <a:r>
              <a:rPr lang="en-US" sz="1100" b="1" dirty="0" err="1">
                <a:latin typeface="Courier New" panose="02070309020205020404" pitchFamily="49" charset="0"/>
                <a:cs typeface="Courier New" panose="02070309020205020404" pitchFamily="49" charset="0"/>
              </a:rPr>
              <a:t>map_matrix</a:t>
            </a:r>
            <a:r>
              <a:rPr lang="en-US" sz="1100" b="1" dirty="0">
                <a:latin typeface="Courier New" panose="02070309020205020404" pitchFamily="49" charset="0"/>
                <a:cs typeface="Courier New" panose="02070309020205020404" pitchFamily="49" charset="0"/>
              </a:rPr>
              <a:t>[30,3]), </a:t>
            </a:r>
            <a:r>
              <a:rPr lang="en-US" sz="1100" b="1" dirty="0" err="1">
                <a:latin typeface="Courier New" panose="02070309020205020404" pitchFamily="49" charset="0"/>
                <a:cs typeface="Courier New" panose="02070309020205020404" pitchFamily="49" charset="0"/>
              </a:rPr>
              <a:t>pch</a:t>
            </a:r>
            <a:r>
              <a:rPr lang="en-US" sz="1100" b="1" dirty="0">
                <a:latin typeface="Courier New" panose="02070309020205020404" pitchFamily="49" charset="0"/>
                <a:cs typeface="Courier New" panose="02070309020205020404" pitchFamily="49" charset="0"/>
              </a:rPr>
              <a:t>=25, </a:t>
            </a:r>
            <a:r>
              <a:rPr lang="en-US" sz="1100" b="1" dirty="0" err="1">
                <a:latin typeface="Courier New" panose="02070309020205020404" pitchFamily="49" charset="0"/>
                <a:cs typeface="Courier New" panose="02070309020205020404" pitchFamily="49" charset="0"/>
              </a:rPr>
              <a:t>bg</a:t>
            </a:r>
            <a:r>
              <a:rPr lang="en-US" sz="1100" b="1" dirty="0">
                <a:latin typeface="Courier New" panose="02070309020205020404" pitchFamily="49" charset="0"/>
                <a:cs typeface="Courier New" panose="02070309020205020404" pitchFamily="49" charset="0"/>
              </a:rPr>
              <a:t>="red", </a:t>
            </a:r>
            <a:r>
              <a:rPr lang="en-US" sz="1100" b="1" dirty="0" err="1">
                <a:latin typeface="Courier New" panose="02070309020205020404" pitchFamily="49" charset="0"/>
                <a:cs typeface="Courier New" panose="02070309020205020404" pitchFamily="49" charset="0"/>
              </a:rPr>
              <a:t>cex</a:t>
            </a:r>
            <a:r>
              <a:rPr lang="en-US" sz="1100" b="1" dirty="0">
                <a:latin typeface="Courier New" panose="02070309020205020404" pitchFamily="49" charset="0"/>
                <a:cs typeface="Courier New" panose="02070309020205020404" pitchFamily="49" charset="0"/>
              </a:rPr>
              <a:t>=2.5, </a:t>
            </a:r>
            <a:r>
              <a:rPr lang="en-US" sz="1100" b="1" dirty="0" err="1">
                <a:latin typeface="Courier New" panose="02070309020205020404" pitchFamily="49" charset="0"/>
                <a:cs typeface="Courier New" panose="02070309020205020404" pitchFamily="49" charset="0"/>
              </a:rPr>
              <a:t>lwd</a:t>
            </a:r>
            <a:r>
              <a:rPr lang="en-US" sz="1100" b="1" dirty="0">
                <a:latin typeface="Courier New" panose="02070309020205020404" pitchFamily="49" charset="0"/>
                <a:cs typeface="Courier New" panose="02070309020205020404" pitchFamily="49" charset="0"/>
              </a:rPr>
              <a:t>=1.5)</a:t>
            </a:r>
          </a:p>
          <a:p>
            <a:r>
              <a:rPr lang="en-US" sz="1100" b="1" dirty="0">
                <a:latin typeface="Courier New" panose="02070309020205020404" pitchFamily="49" charset="0"/>
                <a:cs typeface="Courier New" panose="02070309020205020404" pitchFamily="49" charset="0"/>
              </a:rPr>
              <a:t>points(</a:t>
            </a:r>
            <a:r>
              <a:rPr lang="en-US" sz="1100" b="1" dirty="0" err="1">
                <a:latin typeface="Courier New" panose="02070309020205020404" pitchFamily="49" charset="0"/>
                <a:cs typeface="Courier New" panose="02070309020205020404" pitchFamily="49" charset="0"/>
              </a:rPr>
              <a:t>as.numeric</a:t>
            </a:r>
            <a:r>
              <a:rPr lang="en-US" sz="1100" b="1" dirty="0">
                <a:latin typeface="Courier New" panose="02070309020205020404" pitchFamily="49" charset="0"/>
                <a:cs typeface="Courier New" panose="02070309020205020404" pitchFamily="49" charset="0"/>
              </a:rPr>
              <a:t>(</a:t>
            </a:r>
            <a:r>
              <a:rPr lang="en-US" sz="1100" b="1" dirty="0" err="1">
                <a:latin typeface="Courier New" panose="02070309020205020404" pitchFamily="49" charset="0"/>
                <a:cs typeface="Courier New" panose="02070309020205020404" pitchFamily="49" charset="0"/>
              </a:rPr>
              <a:t>map_matrix</a:t>
            </a:r>
            <a:r>
              <a:rPr lang="en-US" sz="1100" b="1" dirty="0">
                <a:latin typeface="Courier New" panose="02070309020205020404" pitchFamily="49" charset="0"/>
                <a:cs typeface="Courier New" panose="02070309020205020404" pitchFamily="49" charset="0"/>
              </a:rPr>
              <a:t>[31,4]), </a:t>
            </a:r>
            <a:r>
              <a:rPr lang="en-US" sz="1100" b="1" dirty="0" err="1">
                <a:latin typeface="Courier New" panose="02070309020205020404" pitchFamily="49" charset="0"/>
                <a:cs typeface="Courier New" panose="02070309020205020404" pitchFamily="49" charset="0"/>
              </a:rPr>
              <a:t>as.numeric</a:t>
            </a:r>
            <a:r>
              <a:rPr lang="en-US" sz="1100" b="1" dirty="0">
                <a:latin typeface="Courier New" panose="02070309020205020404" pitchFamily="49" charset="0"/>
                <a:cs typeface="Courier New" panose="02070309020205020404" pitchFamily="49" charset="0"/>
              </a:rPr>
              <a:t>(</a:t>
            </a:r>
            <a:r>
              <a:rPr lang="en-US" sz="1100" b="1" dirty="0" err="1">
                <a:latin typeface="Courier New" panose="02070309020205020404" pitchFamily="49" charset="0"/>
                <a:cs typeface="Courier New" panose="02070309020205020404" pitchFamily="49" charset="0"/>
              </a:rPr>
              <a:t>map_matrix</a:t>
            </a:r>
            <a:r>
              <a:rPr lang="en-US" sz="1100" b="1" dirty="0">
                <a:latin typeface="Courier New" panose="02070309020205020404" pitchFamily="49" charset="0"/>
                <a:cs typeface="Courier New" panose="02070309020205020404" pitchFamily="49" charset="0"/>
              </a:rPr>
              <a:t>[31,3]), </a:t>
            </a:r>
            <a:r>
              <a:rPr lang="en-US" sz="1100" b="1" dirty="0" err="1">
                <a:latin typeface="Courier New" panose="02070309020205020404" pitchFamily="49" charset="0"/>
                <a:cs typeface="Courier New" panose="02070309020205020404" pitchFamily="49" charset="0"/>
              </a:rPr>
              <a:t>pch</a:t>
            </a:r>
            <a:r>
              <a:rPr lang="en-US" sz="1100" b="1" dirty="0">
                <a:latin typeface="Courier New" panose="02070309020205020404" pitchFamily="49" charset="0"/>
                <a:cs typeface="Courier New" panose="02070309020205020404" pitchFamily="49" charset="0"/>
              </a:rPr>
              <a:t>=255, </a:t>
            </a:r>
            <a:r>
              <a:rPr lang="en-US" sz="1100" b="1" dirty="0" err="1">
                <a:latin typeface="Courier New" panose="02070309020205020404" pitchFamily="49" charset="0"/>
                <a:cs typeface="Courier New" panose="02070309020205020404" pitchFamily="49" charset="0"/>
              </a:rPr>
              <a:t>bg</a:t>
            </a:r>
            <a:r>
              <a:rPr lang="en-US" sz="1100" b="1" dirty="0">
                <a:latin typeface="Courier New" panose="02070309020205020404" pitchFamily="49" charset="0"/>
                <a:cs typeface="Courier New" panose="02070309020205020404" pitchFamily="49" charset="0"/>
              </a:rPr>
              <a:t>="red", </a:t>
            </a:r>
            <a:r>
              <a:rPr lang="en-US" sz="1100" b="1" dirty="0" err="1">
                <a:latin typeface="Courier New" panose="02070309020205020404" pitchFamily="49" charset="0"/>
                <a:cs typeface="Courier New" panose="02070309020205020404" pitchFamily="49" charset="0"/>
              </a:rPr>
              <a:t>cex</a:t>
            </a:r>
            <a:r>
              <a:rPr lang="en-US" sz="1100" b="1" dirty="0">
                <a:latin typeface="Courier New" panose="02070309020205020404" pitchFamily="49" charset="0"/>
                <a:cs typeface="Courier New" panose="02070309020205020404" pitchFamily="49" charset="0"/>
              </a:rPr>
              <a:t>=2.5, </a:t>
            </a:r>
            <a:r>
              <a:rPr lang="en-US" sz="1100" b="1" dirty="0" err="1">
                <a:latin typeface="Courier New" panose="02070309020205020404" pitchFamily="49" charset="0"/>
                <a:cs typeface="Courier New" panose="02070309020205020404" pitchFamily="49" charset="0"/>
              </a:rPr>
              <a:t>lwd</a:t>
            </a:r>
            <a:r>
              <a:rPr lang="en-US" sz="1100" b="1" dirty="0">
                <a:latin typeface="Courier New" panose="02070309020205020404" pitchFamily="49" charset="0"/>
                <a:cs typeface="Courier New" panose="02070309020205020404" pitchFamily="49" charset="0"/>
              </a:rPr>
              <a:t>=1.5)</a:t>
            </a:r>
          </a:p>
        </p:txBody>
      </p:sp>
    </p:spTree>
    <p:extLst>
      <p:ext uri="{BB962C8B-B14F-4D97-AF65-F5344CB8AC3E}">
        <p14:creationId xmlns:p14="http://schemas.microsoft.com/office/powerpoint/2010/main" val="17715832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E2A68D-0C98-C444-8404-744BD1CC9F49}"/>
              </a:ext>
            </a:extLst>
          </p:cNvPr>
          <p:cNvSpPr>
            <a:spLocks noGrp="1"/>
          </p:cNvSpPr>
          <p:nvPr>
            <p:ph type="title"/>
          </p:nvPr>
        </p:nvSpPr>
        <p:spPr>
          <a:xfrm>
            <a:off x="509954" y="22232"/>
            <a:ext cx="11172092" cy="1325563"/>
          </a:xfrm>
        </p:spPr>
        <p:txBody>
          <a:bodyPr/>
          <a:lstStyle/>
          <a:p>
            <a:r>
              <a:rPr lang="en-US" dirty="0">
                <a:latin typeface="DengXian Light" panose="02010600030101010101" pitchFamily="2" charset="-122"/>
                <a:ea typeface="DengXian Light" panose="02010600030101010101" pitchFamily="2" charset="-122"/>
              </a:rPr>
              <a:t>Plotting in R</a:t>
            </a:r>
          </a:p>
        </p:txBody>
      </p:sp>
      <p:pic>
        <p:nvPicPr>
          <p:cNvPr id="5" name="Picture 4">
            <a:extLst>
              <a:ext uri="{FF2B5EF4-FFF2-40B4-BE49-F238E27FC236}">
                <a16:creationId xmlns:a16="http://schemas.microsoft.com/office/drawing/2014/main" id="{94017BEB-2781-1946-8FAA-CF5ABFC53159}"/>
              </a:ext>
            </a:extLst>
          </p:cNvPr>
          <p:cNvPicPr>
            <a:picLocks noChangeAspect="1"/>
          </p:cNvPicPr>
          <p:nvPr/>
        </p:nvPicPr>
        <p:blipFill>
          <a:blip r:embed="rId3"/>
          <a:srcRect/>
          <a:stretch/>
        </p:blipFill>
        <p:spPr>
          <a:xfrm>
            <a:off x="6068207" y="-36153"/>
            <a:ext cx="6126480" cy="6126480"/>
          </a:xfrm>
          <a:prstGeom prst="rect">
            <a:avLst/>
          </a:prstGeom>
        </p:spPr>
      </p:pic>
      <p:sp>
        <p:nvSpPr>
          <p:cNvPr id="9" name="Rectangle 8">
            <a:extLst>
              <a:ext uri="{FF2B5EF4-FFF2-40B4-BE49-F238E27FC236}">
                <a16:creationId xmlns:a16="http://schemas.microsoft.com/office/drawing/2014/main" id="{1339692B-B755-5F40-B7E5-A00B462C54D6}"/>
              </a:ext>
            </a:extLst>
          </p:cNvPr>
          <p:cNvSpPr/>
          <p:nvPr/>
        </p:nvSpPr>
        <p:spPr>
          <a:xfrm>
            <a:off x="0" y="22232"/>
            <a:ext cx="12192000" cy="6835768"/>
          </a:xfrm>
          <a:prstGeom prst="rect">
            <a:avLst/>
          </a:prstGeom>
          <a:solidFill>
            <a:schemeClr val="bg1">
              <a:alpha val="9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20A4A728-2750-8149-8E06-20D7FCEAAA67}"/>
              </a:ext>
            </a:extLst>
          </p:cNvPr>
          <p:cNvSpPr txBox="1">
            <a:spLocks/>
          </p:cNvSpPr>
          <p:nvPr/>
        </p:nvSpPr>
        <p:spPr>
          <a:xfrm>
            <a:off x="196804" y="952905"/>
            <a:ext cx="11684733" cy="5882863"/>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600"/>
              </a:spcBef>
              <a:spcAft>
                <a:spcPts val="600"/>
              </a:spcAft>
            </a:pPr>
            <a:r>
              <a:rPr lang="en-US" sz="1100" dirty="0">
                <a:latin typeface="Courier New" panose="02070309020205020404" pitchFamily="49" charset="0"/>
                <a:cs typeface="Courier New" panose="02070309020205020404" pitchFamily="49" charset="0"/>
              </a:rPr>
              <a:t>quartz(height=6, width=6)</a:t>
            </a:r>
          </a:p>
          <a:p>
            <a:r>
              <a:rPr lang="en-US" sz="1100" dirty="0">
                <a:latin typeface="Courier New" panose="02070309020205020404" pitchFamily="49" charset="0"/>
                <a:cs typeface="Courier New" panose="02070309020205020404" pitchFamily="49" charset="0"/>
              </a:rPr>
              <a:t>quartz(height=6, width=6)</a:t>
            </a:r>
          </a:p>
          <a:p>
            <a:r>
              <a:rPr lang="en-US" sz="1100" dirty="0">
                <a:latin typeface="Courier New" panose="02070309020205020404" pitchFamily="49" charset="0"/>
                <a:cs typeface="Courier New" panose="02070309020205020404" pitchFamily="49" charset="0"/>
              </a:rPr>
              <a:t>par(mar=c(5,5,1,1))</a:t>
            </a:r>
          </a:p>
          <a:p>
            <a:r>
              <a:rPr lang="en-US" sz="1100" dirty="0">
                <a:latin typeface="Courier New" panose="02070309020205020404" pitchFamily="49" charset="0"/>
                <a:cs typeface="Courier New" panose="02070309020205020404" pitchFamily="49" charset="0"/>
              </a:rPr>
              <a:t>plot(</a:t>
            </a:r>
            <a:r>
              <a:rPr lang="en-US" sz="1100" dirty="0" err="1">
                <a:latin typeface="Courier New" panose="02070309020205020404" pitchFamily="49" charset="0"/>
                <a:cs typeface="Courier New" panose="02070309020205020404" pitchFamily="49" charset="0"/>
              </a:rPr>
              <a:t>as.numeric</a:t>
            </a:r>
            <a:r>
              <a:rPr lang="en-US" sz="1100" dirty="0">
                <a:latin typeface="Courier New" panose="02070309020205020404" pitchFamily="49" charset="0"/>
                <a:cs typeface="Courier New" panose="02070309020205020404" pitchFamily="49" charset="0"/>
              </a:rPr>
              <a:t>(</a:t>
            </a:r>
            <a:r>
              <a:rPr lang="en-US" sz="1100" dirty="0" err="1">
                <a:latin typeface="Courier New" panose="02070309020205020404" pitchFamily="49" charset="0"/>
                <a:cs typeface="Courier New" panose="02070309020205020404" pitchFamily="49" charset="0"/>
              </a:rPr>
              <a:t>map_matrix</a:t>
            </a:r>
            <a:r>
              <a:rPr lang="en-US" sz="1100" dirty="0">
                <a:latin typeface="Courier New" panose="02070309020205020404" pitchFamily="49" charset="0"/>
                <a:cs typeface="Courier New" panose="02070309020205020404" pitchFamily="49" charset="0"/>
              </a:rPr>
              <a:t>[,4]), </a:t>
            </a:r>
            <a:r>
              <a:rPr lang="en-US" sz="1100" dirty="0" err="1">
                <a:latin typeface="Courier New" panose="02070309020205020404" pitchFamily="49" charset="0"/>
                <a:cs typeface="Courier New" panose="02070309020205020404" pitchFamily="49" charset="0"/>
              </a:rPr>
              <a:t>as.numeric</a:t>
            </a:r>
            <a:r>
              <a:rPr lang="en-US" sz="1100" dirty="0">
                <a:latin typeface="Courier New" panose="02070309020205020404" pitchFamily="49" charset="0"/>
                <a:cs typeface="Courier New" panose="02070309020205020404" pitchFamily="49" charset="0"/>
              </a:rPr>
              <a:t>(</a:t>
            </a:r>
            <a:r>
              <a:rPr lang="en-US" sz="1100" dirty="0" err="1">
                <a:latin typeface="Courier New" panose="02070309020205020404" pitchFamily="49" charset="0"/>
                <a:cs typeface="Courier New" panose="02070309020205020404" pitchFamily="49" charset="0"/>
              </a:rPr>
              <a:t>map_matrix</a:t>
            </a:r>
            <a:r>
              <a:rPr lang="en-US" sz="1100" dirty="0">
                <a:latin typeface="Courier New" panose="02070309020205020404" pitchFamily="49" charset="0"/>
                <a:cs typeface="Courier New" panose="02070309020205020404" pitchFamily="49" charset="0"/>
              </a:rPr>
              <a:t>[,3]), type="n", </a:t>
            </a:r>
            <a:r>
              <a:rPr lang="en-US" sz="1100" dirty="0" err="1">
                <a:latin typeface="Courier New" panose="02070309020205020404" pitchFamily="49" charset="0"/>
                <a:cs typeface="Courier New" panose="02070309020205020404" pitchFamily="49" charset="0"/>
              </a:rPr>
              <a:t>ylim</a:t>
            </a:r>
            <a:r>
              <a:rPr lang="en-US" sz="1100" dirty="0">
                <a:latin typeface="Courier New" panose="02070309020205020404" pitchFamily="49" charset="0"/>
                <a:cs typeface="Courier New" panose="02070309020205020404" pitchFamily="49" charset="0"/>
              </a:rPr>
              <a:t>=c(32.5, 46.6), </a:t>
            </a:r>
            <a:r>
              <a:rPr lang="en-US" sz="1100" dirty="0" err="1">
                <a:latin typeface="Courier New" panose="02070309020205020404" pitchFamily="49" charset="0"/>
                <a:cs typeface="Courier New" panose="02070309020205020404" pitchFamily="49" charset="0"/>
              </a:rPr>
              <a:t>xlim</a:t>
            </a:r>
            <a:r>
              <a:rPr lang="en-US" sz="1100" dirty="0">
                <a:latin typeface="Courier New" panose="02070309020205020404" pitchFamily="49" charset="0"/>
                <a:cs typeface="Courier New" panose="02070309020205020404" pitchFamily="49" charset="0"/>
              </a:rPr>
              <a:t>=c(-117.1, -124.9), </a:t>
            </a:r>
            <a:r>
              <a:rPr lang="en-US" sz="1100" dirty="0" err="1">
                <a:latin typeface="Courier New" panose="02070309020205020404" pitchFamily="49" charset="0"/>
                <a:cs typeface="Courier New" panose="02070309020205020404" pitchFamily="49" charset="0"/>
              </a:rPr>
              <a:t>xlab</a:t>
            </a:r>
            <a:r>
              <a:rPr lang="en-US" sz="1100" dirty="0">
                <a:latin typeface="Courier New" panose="02070309020205020404" pitchFamily="49" charset="0"/>
                <a:cs typeface="Courier New" panose="02070309020205020404" pitchFamily="49" charset="0"/>
              </a:rPr>
              <a:t>="Longitude (degrees)", </a:t>
            </a:r>
            <a:r>
              <a:rPr lang="en-US" sz="1100" dirty="0" err="1">
                <a:latin typeface="Courier New" panose="02070309020205020404" pitchFamily="49" charset="0"/>
                <a:cs typeface="Courier New" panose="02070309020205020404" pitchFamily="49" charset="0"/>
              </a:rPr>
              <a:t>ylab</a:t>
            </a:r>
            <a:r>
              <a:rPr lang="en-US" sz="1100" dirty="0">
                <a:latin typeface="Courier New" panose="02070309020205020404" pitchFamily="49" charset="0"/>
                <a:cs typeface="Courier New" panose="02070309020205020404" pitchFamily="49" charset="0"/>
              </a:rPr>
              <a:t>="Latitude (degrees)",</a:t>
            </a:r>
          </a:p>
          <a:p>
            <a:r>
              <a:rPr lang="en-US" sz="1100" dirty="0" err="1">
                <a:latin typeface="Courier New" panose="02070309020205020404" pitchFamily="49" charset="0"/>
                <a:cs typeface="Courier New" panose="02070309020205020404" pitchFamily="49" charset="0"/>
              </a:rPr>
              <a:t>cex.lab</a:t>
            </a:r>
            <a:r>
              <a:rPr lang="en-US" sz="1100" dirty="0">
                <a:latin typeface="Courier New" panose="02070309020205020404" pitchFamily="49" charset="0"/>
                <a:cs typeface="Courier New" panose="02070309020205020404" pitchFamily="49" charset="0"/>
              </a:rPr>
              <a:t>=1.25, las=1); box(</a:t>
            </a:r>
            <a:r>
              <a:rPr lang="en-US" sz="1100" dirty="0" err="1">
                <a:latin typeface="Courier New" panose="02070309020205020404" pitchFamily="49" charset="0"/>
                <a:cs typeface="Courier New" panose="02070309020205020404" pitchFamily="49" charset="0"/>
              </a:rPr>
              <a:t>lwd</a:t>
            </a:r>
            <a:r>
              <a:rPr lang="en-US" sz="1100" dirty="0">
                <a:latin typeface="Courier New" panose="02070309020205020404" pitchFamily="49" charset="0"/>
                <a:cs typeface="Courier New" panose="02070309020205020404" pitchFamily="49" charset="0"/>
              </a:rPr>
              <a:t>=2)</a:t>
            </a:r>
          </a:p>
          <a:p>
            <a:r>
              <a:rPr lang="en-US" sz="1100" dirty="0">
                <a:latin typeface="Courier New" panose="02070309020205020404" pitchFamily="49" charset="0"/>
                <a:cs typeface="Courier New" panose="02070309020205020404" pitchFamily="49" charset="0"/>
              </a:rPr>
              <a:t>points(</a:t>
            </a:r>
            <a:r>
              <a:rPr lang="en-US" sz="1100" dirty="0" err="1">
                <a:latin typeface="Courier New" panose="02070309020205020404" pitchFamily="49" charset="0"/>
                <a:cs typeface="Courier New" panose="02070309020205020404" pitchFamily="49" charset="0"/>
              </a:rPr>
              <a:t>as.numeric</a:t>
            </a:r>
            <a:r>
              <a:rPr lang="en-US" sz="1100" dirty="0">
                <a:latin typeface="Courier New" panose="02070309020205020404" pitchFamily="49" charset="0"/>
                <a:cs typeface="Courier New" panose="02070309020205020404" pitchFamily="49" charset="0"/>
              </a:rPr>
              <a:t>(</a:t>
            </a:r>
            <a:r>
              <a:rPr lang="en-US" sz="1100" dirty="0" err="1">
                <a:latin typeface="Courier New" panose="02070309020205020404" pitchFamily="49" charset="0"/>
                <a:cs typeface="Courier New" panose="02070309020205020404" pitchFamily="49" charset="0"/>
              </a:rPr>
              <a:t>map_matrix</a:t>
            </a:r>
            <a:r>
              <a:rPr lang="en-US" sz="1100" dirty="0">
                <a:latin typeface="Courier New" panose="02070309020205020404" pitchFamily="49" charset="0"/>
                <a:cs typeface="Courier New" panose="02070309020205020404" pitchFamily="49" charset="0"/>
              </a:rPr>
              <a:t>[1,4]), </a:t>
            </a:r>
            <a:r>
              <a:rPr lang="en-US" sz="1100" dirty="0" err="1">
                <a:latin typeface="Courier New" panose="02070309020205020404" pitchFamily="49" charset="0"/>
                <a:cs typeface="Courier New" panose="02070309020205020404" pitchFamily="49" charset="0"/>
              </a:rPr>
              <a:t>as.numeric</a:t>
            </a:r>
            <a:r>
              <a:rPr lang="en-US" sz="1100" dirty="0">
                <a:latin typeface="Courier New" panose="02070309020205020404" pitchFamily="49" charset="0"/>
                <a:cs typeface="Courier New" panose="02070309020205020404" pitchFamily="49" charset="0"/>
              </a:rPr>
              <a:t>(</a:t>
            </a:r>
            <a:r>
              <a:rPr lang="en-US" sz="1100" dirty="0" err="1">
                <a:latin typeface="Courier New" panose="02070309020205020404" pitchFamily="49" charset="0"/>
                <a:cs typeface="Courier New" panose="02070309020205020404" pitchFamily="49" charset="0"/>
              </a:rPr>
              <a:t>map_matrix</a:t>
            </a:r>
            <a:r>
              <a:rPr lang="en-US" sz="1100" dirty="0">
                <a:latin typeface="Courier New" panose="02070309020205020404" pitchFamily="49" charset="0"/>
                <a:cs typeface="Courier New" panose="02070309020205020404" pitchFamily="49" charset="0"/>
              </a:rPr>
              <a:t>[1,3]), </a:t>
            </a:r>
            <a:r>
              <a:rPr lang="en-US" sz="1100" b="1" dirty="0" err="1">
                <a:latin typeface="Courier New" panose="02070309020205020404" pitchFamily="49" charset="0"/>
                <a:cs typeface="Courier New" panose="02070309020205020404" pitchFamily="49" charset="0"/>
              </a:rPr>
              <a:t>pch</a:t>
            </a:r>
            <a:r>
              <a:rPr lang="en-US" sz="1100" b="1" dirty="0">
                <a:latin typeface="Courier New" panose="02070309020205020404" pitchFamily="49" charset="0"/>
                <a:cs typeface="Courier New" panose="02070309020205020404" pitchFamily="49" charset="0"/>
              </a:rPr>
              <a:t>=24</a:t>
            </a:r>
            <a:r>
              <a:rPr lang="en-US" sz="1100" dirty="0">
                <a:latin typeface="Courier New" panose="02070309020205020404" pitchFamily="49" charset="0"/>
                <a:cs typeface="Courier New" panose="02070309020205020404" pitchFamily="49" charset="0"/>
              </a:rPr>
              <a:t>, </a:t>
            </a:r>
            <a:r>
              <a:rPr lang="en-US" sz="1100" dirty="0" err="1">
                <a:latin typeface="Courier New" panose="02070309020205020404" pitchFamily="49" charset="0"/>
                <a:cs typeface="Courier New" panose="02070309020205020404" pitchFamily="49" charset="0"/>
              </a:rPr>
              <a:t>bg</a:t>
            </a:r>
            <a:r>
              <a:rPr lang="en-US" sz="1100" dirty="0">
                <a:latin typeface="Courier New" panose="02070309020205020404" pitchFamily="49" charset="0"/>
                <a:cs typeface="Courier New" panose="02070309020205020404" pitchFamily="49" charset="0"/>
              </a:rPr>
              <a:t>="blue", </a:t>
            </a:r>
            <a:r>
              <a:rPr lang="en-US" sz="1100" dirty="0" err="1">
                <a:latin typeface="Courier New" panose="02070309020205020404" pitchFamily="49" charset="0"/>
                <a:cs typeface="Courier New" panose="02070309020205020404" pitchFamily="49" charset="0"/>
              </a:rPr>
              <a:t>cex</a:t>
            </a:r>
            <a:r>
              <a:rPr lang="en-US" sz="1100" dirty="0">
                <a:latin typeface="Courier New" panose="02070309020205020404" pitchFamily="49" charset="0"/>
                <a:cs typeface="Courier New" panose="02070309020205020404" pitchFamily="49" charset="0"/>
              </a:rPr>
              <a:t>=2.5, </a:t>
            </a:r>
            <a:r>
              <a:rPr lang="en-US" sz="1100" dirty="0" err="1">
                <a:latin typeface="Courier New" panose="02070309020205020404" pitchFamily="49" charset="0"/>
                <a:cs typeface="Courier New" panose="02070309020205020404" pitchFamily="49" charset="0"/>
              </a:rPr>
              <a:t>lwd</a:t>
            </a:r>
            <a:r>
              <a:rPr lang="en-US" sz="1100" dirty="0">
                <a:latin typeface="Courier New" panose="02070309020205020404" pitchFamily="49" charset="0"/>
                <a:cs typeface="Courier New" panose="02070309020205020404" pitchFamily="49" charset="0"/>
              </a:rPr>
              <a:t>=1.5)</a:t>
            </a:r>
          </a:p>
          <a:p>
            <a:r>
              <a:rPr lang="en-US" sz="1100" dirty="0">
                <a:latin typeface="Courier New" panose="02070309020205020404" pitchFamily="49" charset="0"/>
                <a:cs typeface="Courier New" panose="02070309020205020404" pitchFamily="49" charset="0"/>
              </a:rPr>
              <a:t>points(</a:t>
            </a:r>
            <a:r>
              <a:rPr lang="en-US" sz="1100" dirty="0" err="1">
                <a:latin typeface="Courier New" panose="02070309020205020404" pitchFamily="49" charset="0"/>
                <a:cs typeface="Courier New" panose="02070309020205020404" pitchFamily="49" charset="0"/>
              </a:rPr>
              <a:t>as.numeric</a:t>
            </a:r>
            <a:r>
              <a:rPr lang="en-US" sz="1100" dirty="0">
                <a:latin typeface="Courier New" panose="02070309020205020404" pitchFamily="49" charset="0"/>
                <a:cs typeface="Courier New" panose="02070309020205020404" pitchFamily="49" charset="0"/>
              </a:rPr>
              <a:t>(</a:t>
            </a:r>
            <a:r>
              <a:rPr lang="en-US" sz="1100" dirty="0" err="1">
                <a:latin typeface="Courier New" panose="02070309020205020404" pitchFamily="49" charset="0"/>
                <a:cs typeface="Courier New" panose="02070309020205020404" pitchFamily="49" charset="0"/>
              </a:rPr>
              <a:t>map_matrix</a:t>
            </a:r>
            <a:r>
              <a:rPr lang="en-US" sz="1100" dirty="0">
                <a:latin typeface="Courier New" panose="02070309020205020404" pitchFamily="49" charset="0"/>
                <a:cs typeface="Courier New" panose="02070309020205020404" pitchFamily="49" charset="0"/>
              </a:rPr>
              <a:t>[2,4]), </a:t>
            </a:r>
            <a:r>
              <a:rPr lang="en-US" sz="1100" dirty="0" err="1">
                <a:latin typeface="Courier New" panose="02070309020205020404" pitchFamily="49" charset="0"/>
                <a:cs typeface="Courier New" panose="02070309020205020404" pitchFamily="49" charset="0"/>
              </a:rPr>
              <a:t>as.numeric</a:t>
            </a:r>
            <a:r>
              <a:rPr lang="en-US" sz="1100" dirty="0">
                <a:latin typeface="Courier New" panose="02070309020205020404" pitchFamily="49" charset="0"/>
                <a:cs typeface="Courier New" panose="02070309020205020404" pitchFamily="49" charset="0"/>
              </a:rPr>
              <a:t>(</a:t>
            </a:r>
            <a:r>
              <a:rPr lang="en-US" sz="1100" dirty="0" err="1">
                <a:latin typeface="Courier New" panose="02070309020205020404" pitchFamily="49" charset="0"/>
                <a:cs typeface="Courier New" panose="02070309020205020404" pitchFamily="49" charset="0"/>
              </a:rPr>
              <a:t>map_matrix</a:t>
            </a:r>
            <a:r>
              <a:rPr lang="en-US" sz="1100" dirty="0">
                <a:latin typeface="Courier New" panose="02070309020205020404" pitchFamily="49" charset="0"/>
                <a:cs typeface="Courier New" panose="02070309020205020404" pitchFamily="49" charset="0"/>
              </a:rPr>
              <a:t>[2,3]), </a:t>
            </a:r>
            <a:r>
              <a:rPr lang="en-US" sz="1100" b="1" dirty="0" err="1">
                <a:latin typeface="Courier New" panose="02070309020205020404" pitchFamily="49" charset="0"/>
                <a:cs typeface="Courier New" panose="02070309020205020404" pitchFamily="49" charset="0"/>
              </a:rPr>
              <a:t>pch</a:t>
            </a:r>
            <a:r>
              <a:rPr lang="en-US" sz="1100" b="1" dirty="0">
                <a:latin typeface="Courier New" panose="02070309020205020404" pitchFamily="49" charset="0"/>
                <a:cs typeface="Courier New" panose="02070309020205020404" pitchFamily="49" charset="0"/>
              </a:rPr>
              <a:t>=24</a:t>
            </a:r>
            <a:r>
              <a:rPr lang="en-US" sz="1100" dirty="0">
                <a:latin typeface="Courier New" panose="02070309020205020404" pitchFamily="49" charset="0"/>
                <a:cs typeface="Courier New" panose="02070309020205020404" pitchFamily="49" charset="0"/>
              </a:rPr>
              <a:t>, </a:t>
            </a:r>
            <a:r>
              <a:rPr lang="en-US" sz="1100" dirty="0" err="1">
                <a:latin typeface="Courier New" panose="02070309020205020404" pitchFamily="49" charset="0"/>
                <a:cs typeface="Courier New" panose="02070309020205020404" pitchFamily="49" charset="0"/>
              </a:rPr>
              <a:t>bg</a:t>
            </a:r>
            <a:r>
              <a:rPr lang="en-US" sz="1100" dirty="0">
                <a:latin typeface="Courier New" panose="02070309020205020404" pitchFamily="49" charset="0"/>
                <a:cs typeface="Courier New" panose="02070309020205020404" pitchFamily="49" charset="0"/>
              </a:rPr>
              <a:t>="blue", </a:t>
            </a:r>
            <a:r>
              <a:rPr lang="en-US" sz="1100" dirty="0" err="1">
                <a:latin typeface="Courier New" panose="02070309020205020404" pitchFamily="49" charset="0"/>
                <a:cs typeface="Courier New" panose="02070309020205020404" pitchFamily="49" charset="0"/>
              </a:rPr>
              <a:t>cex</a:t>
            </a:r>
            <a:r>
              <a:rPr lang="en-US" sz="1100" dirty="0">
                <a:latin typeface="Courier New" panose="02070309020205020404" pitchFamily="49" charset="0"/>
                <a:cs typeface="Courier New" panose="02070309020205020404" pitchFamily="49" charset="0"/>
              </a:rPr>
              <a:t>=2.5, </a:t>
            </a:r>
            <a:r>
              <a:rPr lang="en-US" sz="1100" dirty="0" err="1">
                <a:latin typeface="Courier New" panose="02070309020205020404" pitchFamily="49" charset="0"/>
                <a:cs typeface="Courier New" panose="02070309020205020404" pitchFamily="49" charset="0"/>
              </a:rPr>
              <a:t>lwd</a:t>
            </a:r>
            <a:r>
              <a:rPr lang="en-US" sz="1100" dirty="0">
                <a:latin typeface="Courier New" panose="02070309020205020404" pitchFamily="49" charset="0"/>
                <a:cs typeface="Courier New" panose="02070309020205020404" pitchFamily="49" charset="0"/>
              </a:rPr>
              <a:t>=1.5)</a:t>
            </a:r>
          </a:p>
          <a:p>
            <a:r>
              <a:rPr lang="en-US" sz="1100" dirty="0">
                <a:latin typeface="Courier New" panose="02070309020205020404" pitchFamily="49" charset="0"/>
                <a:cs typeface="Courier New" panose="02070309020205020404" pitchFamily="49" charset="0"/>
              </a:rPr>
              <a:t>points(</a:t>
            </a:r>
            <a:r>
              <a:rPr lang="en-US" sz="1100" dirty="0" err="1">
                <a:latin typeface="Courier New" panose="02070309020205020404" pitchFamily="49" charset="0"/>
                <a:cs typeface="Courier New" panose="02070309020205020404" pitchFamily="49" charset="0"/>
              </a:rPr>
              <a:t>as.numeric</a:t>
            </a:r>
            <a:r>
              <a:rPr lang="en-US" sz="1100" dirty="0">
                <a:latin typeface="Courier New" panose="02070309020205020404" pitchFamily="49" charset="0"/>
                <a:cs typeface="Courier New" panose="02070309020205020404" pitchFamily="49" charset="0"/>
              </a:rPr>
              <a:t>(</a:t>
            </a:r>
            <a:r>
              <a:rPr lang="en-US" sz="1100" dirty="0" err="1">
                <a:latin typeface="Courier New" panose="02070309020205020404" pitchFamily="49" charset="0"/>
                <a:cs typeface="Courier New" panose="02070309020205020404" pitchFamily="49" charset="0"/>
              </a:rPr>
              <a:t>map_matrix</a:t>
            </a:r>
            <a:r>
              <a:rPr lang="en-US" sz="1100" dirty="0">
                <a:latin typeface="Courier New" panose="02070309020205020404" pitchFamily="49" charset="0"/>
                <a:cs typeface="Courier New" panose="02070309020205020404" pitchFamily="49" charset="0"/>
              </a:rPr>
              <a:t>[3,4]), </a:t>
            </a:r>
            <a:r>
              <a:rPr lang="en-US" sz="1100" dirty="0" err="1">
                <a:latin typeface="Courier New" panose="02070309020205020404" pitchFamily="49" charset="0"/>
                <a:cs typeface="Courier New" panose="02070309020205020404" pitchFamily="49" charset="0"/>
              </a:rPr>
              <a:t>as.numeric</a:t>
            </a:r>
            <a:r>
              <a:rPr lang="en-US" sz="1100" dirty="0">
                <a:latin typeface="Courier New" panose="02070309020205020404" pitchFamily="49" charset="0"/>
                <a:cs typeface="Courier New" panose="02070309020205020404" pitchFamily="49" charset="0"/>
              </a:rPr>
              <a:t>(</a:t>
            </a:r>
            <a:r>
              <a:rPr lang="en-US" sz="1100" dirty="0" err="1">
                <a:latin typeface="Courier New" panose="02070309020205020404" pitchFamily="49" charset="0"/>
                <a:cs typeface="Courier New" panose="02070309020205020404" pitchFamily="49" charset="0"/>
              </a:rPr>
              <a:t>map_matrix</a:t>
            </a:r>
            <a:r>
              <a:rPr lang="en-US" sz="1100" dirty="0">
                <a:latin typeface="Courier New" panose="02070309020205020404" pitchFamily="49" charset="0"/>
                <a:cs typeface="Courier New" panose="02070309020205020404" pitchFamily="49" charset="0"/>
              </a:rPr>
              <a:t>[3,3]), </a:t>
            </a:r>
            <a:r>
              <a:rPr lang="en-US" sz="1100" b="1" dirty="0" err="1">
                <a:latin typeface="Courier New" panose="02070309020205020404" pitchFamily="49" charset="0"/>
                <a:cs typeface="Courier New" panose="02070309020205020404" pitchFamily="49" charset="0"/>
              </a:rPr>
              <a:t>pch</a:t>
            </a:r>
            <a:r>
              <a:rPr lang="en-US" sz="1100" b="1" dirty="0">
                <a:latin typeface="Courier New" panose="02070309020205020404" pitchFamily="49" charset="0"/>
                <a:cs typeface="Courier New" panose="02070309020205020404" pitchFamily="49" charset="0"/>
              </a:rPr>
              <a:t>=24</a:t>
            </a:r>
            <a:r>
              <a:rPr lang="en-US" sz="1100" dirty="0">
                <a:latin typeface="Courier New" panose="02070309020205020404" pitchFamily="49" charset="0"/>
                <a:cs typeface="Courier New" panose="02070309020205020404" pitchFamily="49" charset="0"/>
              </a:rPr>
              <a:t>, </a:t>
            </a:r>
            <a:r>
              <a:rPr lang="en-US" sz="1100" dirty="0" err="1">
                <a:latin typeface="Courier New" panose="02070309020205020404" pitchFamily="49" charset="0"/>
                <a:cs typeface="Courier New" panose="02070309020205020404" pitchFamily="49" charset="0"/>
              </a:rPr>
              <a:t>bg</a:t>
            </a:r>
            <a:r>
              <a:rPr lang="en-US" sz="1100" dirty="0">
                <a:latin typeface="Courier New" panose="02070309020205020404" pitchFamily="49" charset="0"/>
                <a:cs typeface="Courier New" panose="02070309020205020404" pitchFamily="49" charset="0"/>
              </a:rPr>
              <a:t>="blue", </a:t>
            </a:r>
            <a:r>
              <a:rPr lang="en-US" sz="1100" dirty="0" err="1">
                <a:latin typeface="Courier New" panose="02070309020205020404" pitchFamily="49" charset="0"/>
                <a:cs typeface="Courier New" panose="02070309020205020404" pitchFamily="49" charset="0"/>
              </a:rPr>
              <a:t>cex</a:t>
            </a:r>
            <a:r>
              <a:rPr lang="en-US" sz="1100" dirty="0">
                <a:latin typeface="Courier New" panose="02070309020205020404" pitchFamily="49" charset="0"/>
                <a:cs typeface="Courier New" panose="02070309020205020404" pitchFamily="49" charset="0"/>
              </a:rPr>
              <a:t>=2.5, </a:t>
            </a:r>
            <a:r>
              <a:rPr lang="en-US" sz="1100" dirty="0" err="1">
                <a:latin typeface="Courier New" panose="02070309020205020404" pitchFamily="49" charset="0"/>
                <a:cs typeface="Courier New" panose="02070309020205020404" pitchFamily="49" charset="0"/>
              </a:rPr>
              <a:t>lwd</a:t>
            </a:r>
            <a:r>
              <a:rPr lang="en-US" sz="1100" dirty="0">
                <a:latin typeface="Courier New" panose="02070309020205020404" pitchFamily="49" charset="0"/>
                <a:cs typeface="Courier New" panose="02070309020205020404" pitchFamily="49" charset="0"/>
              </a:rPr>
              <a:t>=1.5)</a:t>
            </a:r>
          </a:p>
          <a:p>
            <a:r>
              <a:rPr lang="en-US" sz="1100" dirty="0">
                <a:latin typeface="Courier New" panose="02070309020205020404" pitchFamily="49" charset="0"/>
                <a:cs typeface="Courier New" panose="02070309020205020404" pitchFamily="49" charset="0"/>
              </a:rPr>
              <a:t>points(</a:t>
            </a:r>
            <a:r>
              <a:rPr lang="en-US" sz="1100" dirty="0" err="1">
                <a:latin typeface="Courier New" panose="02070309020205020404" pitchFamily="49" charset="0"/>
                <a:cs typeface="Courier New" panose="02070309020205020404" pitchFamily="49" charset="0"/>
              </a:rPr>
              <a:t>as.numeric</a:t>
            </a:r>
            <a:r>
              <a:rPr lang="en-US" sz="1100" dirty="0">
                <a:latin typeface="Courier New" panose="02070309020205020404" pitchFamily="49" charset="0"/>
                <a:cs typeface="Courier New" panose="02070309020205020404" pitchFamily="49" charset="0"/>
              </a:rPr>
              <a:t>(</a:t>
            </a:r>
            <a:r>
              <a:rPr lang="en-US" sz="1100" dirty="0" err="1">
                <a:latin typeface="Courier New" panose="02070309020205020404" pitchFamily="49" charset="0"/>
                <a:cs typeface="Courier New" panose="02070309020205020404" pitchFamily="49" charset="0"/>
              </a:rPr>
              <a:t>map_matrix</a:t>
            </a:r>
            <a:r>
              <a:rPr lang="en-US" sz="1100" dirty="0">
                <a:latin typeface="Courier New" panose="02070309020205020404" pitchFamily="49" charset="0"/>
                <a:cs typeface="Courier New" panose="02070309020205020404" pitchFamily="49" charset="0"/>
              </a:rPr>
              <a:t>[4,4]), </a:t>
            </a:r>
            <a:r>
              <a:rPr lang="en-US" sz="1100" dirty="0" err="1">
                <a:latin typeface="Courier New" panose="02070309020205020404" pitchFamily="49" charset="0"/>
                <a:cs typeface="Courier New" panose="02070309020205020404" pitchFamily="49" charset="0"/>
              </a:rPr>
              <a:t>as.numeric</a:t>
            </a:r>
            <a:r>
              <a:rPr lang="en-US" sz="1100" dirty="0">
                <a:latin typeface="Courier New" panose="02070309020205020404" pitchFamily="49" charset="0"/>
                <a:cs typeface="Courier New" panose="02070309020205020404" pitchFamily="49" charset="0"/>
              </a:rPr>
              <a:t>(</a:t>
            </a:r>
            <a:r>
              <a:rPr lang="en-US" sz="1100" dirty="0" err="1">
                <a:latin typeface="Courier New" panose="02070309020205020404" pitchFamily="49" charset="0"/>
                <a:cs typeface="Courier New" panose="02070309020205020404" pitchFamily="49" charset="0"/>
              </a:rPr>
              <a:t>map_matrix</a:t>
            </a:r>
            <a:r>
              <a:rPr lang="en-US" sz="1100" dirty="0">
                <a:latin typeface="Courier New" panose="02070309020205020404" pitchFamily="49" charset="0"/>
                <a:cs typeface="Courier New" panose="02070309020205020404" pitchFamily="49" charset="0"/>
              </a:rPr>
              <a:t>[4,3]), </a:t>
            </a:r>
            <a:r>
              <a:rPr lang="en-US" sz="1100" b="1" dirty="0" err="1">
                <a:latin typeface="Courier New" panose="02070309020205020404" pitchFamily="49" charset="0"/>
                <a:cs typeface="Courier New" panose="02070309020205020404" pitchFamily="49" charset="0"/>
              </a:rPr>
              <a:t>pch</a:t>
            </a:r>
            <a:r>
              <a:rPr lang="en-US" sz="1100" b="1" dirty="0">
                <a:latin typeface="Courier New" panose="02070309020205020404" pitchFamily="49" charset="0"/>
                <a:cs typeface="Courier New" panose="02070309020205020404" pitchFamily="49" charset="0"/>
              </a:rPr>
              <a:t>=24</a:t>
            </a:r>
            <a:r>
              <a:rPr lang="en-US" sz="1100" dirty="0">
                <a:latin typeface="Courier New" panose="02070309020205020404" pitchFamily="49" charset="0"/>
                <a:cs typeface="Courier New" panose="02070309020205020404" pitchFamily="49" charset="0"/>
              </a:rPr>
              <a:t>, </a:t>
            </a:r>
            <a:r>
              <a:rPr lang="en-US" sz="1100" dirty="0" err="1">
                <a:latin typeface="Courier New" panose="02070309020205020404" pitchFamily="49" charset="0"/>
                <a:cs typeface="Courier New" panose="02070309020205020404" pitchFamily="49" charset="0"/>
              </a:rPr>
              <a:t>bg</a:t>
            </a:r>
            <a:r>
              <a:rPr lang="en-US" sz="1100" dirty="0">
                <a:latin typeface="Courier New" panose="02070309020205020404" pitchFamily="49" charset="0"/>
                <a:cs typeface="Courier New" panose="02070309020205020404" pitchFamily="49" charset="0"/>
              </a:rPr>
              <a:t>="blue", </a:t>
            </a:r>
            <a:r>
              <a:rPr lang="en-US" sz="1100" dirty="0" err="1">
                <a:latin typeface="Courier New" panose="02070309020205020404" pitchFamily="49" charset="0"/>
                <a:cs typeface="Courier New" panose="02070309020205020404" pitchFamily="49" charset="0"/>
              </a:rPr>
              <a:t>cex</a:t>
            </a:r>
            <a:r>
              <a:rPr lang="en-US" sz="1100" dirty="0">
                <a:latin typeface="Courier New" panose="02070309020205020404" pitchFamily="49" charset="0"/>
                <a:cs typeface="Courier New" panose="02070309020205020404" pitchFamily="49" charset="0"/>
              </a:rPr>
              <a:t>=2.5, </a:t>
            </a:r>
            <a:r>
              <a:rPr lang="en-US" sz="1100" dirty="0" err="1">
                <a:latin typeface="Courier New" panose="02070309020205020404" pitchFamily="49" charset="0"/>
                <a:cs typeface="Courier New" panose="02070309020205020404" pitchFamily="49" charset="0"/>
              </a:rPr>
              <a:t>lwd</a:t>
            </a:r>
            <a:r>
              <a:rPr lang="en-US" sz="1100" dirty="0">
                <a:latin typeface="Courier New" panose="02070309020205020404" pitchFamily="49" charset="0"/>
                <a:cs typeface="Courier New" panose="02070309020205020404" pitchFamily="49" charset="0"/>
              </a:rPr>
              <a:t>=1.5)</a:t>
            </a:r>
          </a:p>
          <a:p>
            <a:r>
              <a:rPr lang="en-US" sz="1100" dirty="0">
                <a:latin typeface="Courier New" panose="02070309020205020404" pitchFamily="49" charset="0"/>
                <a:cs typeface="Courier New" panose="02070309020205020404" pitchFamily="49" charset="0"/>
              </a:rPr>
              <a:t>points(</a:t>
            </a:r>
            <a:r>
              <a:rPr lang="en-US" sz="1100" dirty="0" err="1">
                <a:latin typeface="Courier New" panose="02070309020205020404" pitchFamily="49" charset="0"/>
                <a:cs typeface="Courier New" panose="02070309020205020404" pitchFamily="49" charset="0"/>
              </a:rPr>
              <a:t>as.numeric</a:t>
            </a:r>
            <a:r>
              <a:rPr lang="en-US" sz="1100" dirty="0">
                <a:latin typeface="Courier New" panose="02070309020205020404" pitchFamily="49" charset="0"/>
                <a:cs typeface="Courier New" panose="02070309020205020404" pitchFamily="49" charset="0"/>
              </a:rPr>
              <a:t>(</a:t>
            </a:r>
            <a:r>
              <a:rPr lang="en-US" sz="1100" dirty="0" err="1">
                <a:latin typeface="Courier New" panose="02070309020205020404" pitchFamily="49" charset="0"/>
                <a:cs typeface="Courier New" panose="02070309020205020404" pitchFamily="49" charset="0"/>
              </a:rPr>
              <a:t>map_matrix</a:t>
            </a:r>
            <a:r>
              <a:rPr lang="en-US" sz="1100" dirty="0">
                <a:latin typeface="Courier New" panose="02070309020205020404" pitchFamily="49" charset="0"/>
                <a:cs typeface="Courier New" panose="02070309020205020404" pitchFamily="49" charset="0"/>
              </a:rPr>
              <a:t>[5,4]), </a:t>
            </a:r>
            <a:r>
              <a:rPr lang="en-US" sz="1100" dirty="0" err="1">
                <a:latin typeface="Courier New" panose="02070309020205020404" pitchFamily="49" charset="0"/>
                <a:cs typeface="Courier New" panose="02070309020205020404" pitchFamily="49" charset="0"/>
              </a:rPr>
              <a:t>as.numeric</a:t>
            </a:r>
            <a:r>
              <a:rPr lang="en-US" sz="1100" dirty="0">
                <a:latin typeface="Courier New" panose="02070309020205020404" pitchFamily="49" charset="0"/>
                <a:cs typeface="Courier New" panose="02070309020205020404" pitchFamily="49" charset="0"/>
              </a:rPr>
              <a:t>(</a:t>
            </a:r>
            <a:r>
              <a:rPr lang="en-US" sz="1100" dirty="0" err="1">
                <a:latin typeface="Courier New" panose="02070309020205020404" pitchFamily="49" charset="0"/>
                <a:cs typeface="Courier New" panose="02070309020205020404" pitchFamily="49" charset="0"/>
              </a:rPr>
              <a:t>map_matrix</a:t>
            </a:r>
            <a:r>
              <a:rPr lang="en-US" sz="1100" dirty="0">
                <a:latin typeface="Courier New" panose="02070309020205020404" pitchFamily="49" charset="0"/>
                <a:cs typeface="Courier New" panose="02070309020205020404" pitchFamily="49" charset="0"/>
              </a:rPr>
              <a:t>[5,3]), </a:t>
            </a:r>
            <a:r>
              <a:rPr lang="en-US" sz="1100" b="1" dirty="0" err="1">
                <a:latin typeface="Courier New" panose="02070309020205020404" pitchFamily="49" charset="0"/>
                <a:cs typeface="Courier New" panose="02070309020205020404" pitchFamily="49" charset="0"/>
              </a:rPr>
              <a:t>pch</a:t>
            </a:r>
            <a:r>
              <a:rPr lang="en-US" sz="1100" b="1" dirty="0">
                <a:latin typeface="Courier New" panose="02070309020205020404" pitchFamily="49" charset="0"/>
                <a:cs typeface="Courier New" panose="02070309020205020404" pitchFamily="49" charset="0"/>
              </a:rPr>
              <a:t>=24</a:t>
            </a:r>
            <a:r>
              <a:rPr lang="en-US" sz="1100" dirty="0">
                <a:latin typeface="Courier New" panose="02070309020205020404" pitchFamily="49" charset="0"/>
                <a:cs typeface="Courier New" panose="02070309020205020404" pitchFamily="49" charset="0"/>
              </a:rPr>
              <a:t>, </a:t>
            </a:r>
            <a:r>
              <a:rPr lang="en-US" sz="1100" dirty="0" err="1">
                <a:latin typeface="Courier New" panose="02070309020205020404" pitchFamily="49" charset="0"/>
                <a:cs typeface="Courier New" panose="02070309020205020404" pitchFamily="49" charset="0"/>
              </a:rPr>
              <a:t>bg</a:t>
            </a:r>
            <a:r>
              <a:rPr lang="en-US" sz="1100" dirty="0">
                <a:latin typeface="Courier New" panose="02070309020205020404" pitchFamily="49" charset="0"/>
                <a:cs typeface="Courier New" panose="02070309020205020404" pitchFamily="49" charset="0"/>
              </a:rPr>
              <a:t>="purple", </a:t>
            </a:r>
            <a:r>
              <a:rPr lang="en-US" sz="1100" dirty="0" err="1">
                <a:latin typeface="Courier New" panose="02070309020205020404" pitchFamily="49" charset="0"/>
                <a:cs typeface="Courier New" panose="02070309020205020404" pitchFamily="49" charset="0"/>
              </a:rPr>
              <a:t>cex</a:t>
            </a:r>
            <a:r>
              <a:rPr lang="en-US" sz="1100" dirty="0">
                <a:latin typeface="Courier New" panose="02070309020205020404" pitchFamily="49" charset="0"/>
                <a:cs typeface="Courier New" panose="02070309020205020404" pitchFamily="49" charset="0"/>
              </a:rPr>
              <a:t>=2.5, </a:t>
            </a:r>
            <a:r>
              <a:rPr lang="en-US" sz="1100" dirty="0" err="1">
                <a:latin typeface="Courier New" panose="02070309020205020404" pitchFamily="49" charset="0"/>
                <a:cs typeface="Courier New" panose="02070309020205020404" pitchFamily="49" charset="0"/>
              </a:rPr>
              <a:t>lwd</a:t>
            </a:r>
            <a:r>
              <a:rPr lang="en-US" sz="1100" dirty="0">
                <a:latin typeface="Courier New" panose="02070309020205020404" pitchFamily="49" charset="0"/>
                <a:cs typeface="Courier New" panose="02070309020205020404" pitchFamily="49" charset="0"/>
              </a:rPr>
              <a:t>=1.5)</a:t>
            </a:r>
          </a:p>
          <a:p>
            <a:r>
              <a:rPr lang="en-US" sz="1100" dirty="0">
                <a:latin typeface="Courier New" panose="02070309020205020404" pitchFamily="49" charset="0"/>
                <a:cs typeface="Courier New" panose="02070309020205020404" pitchFamily="49" charset="0"/>
              </a:rPr>
              <a:t>points(</a:t>
            </a:r>
            <a:r>
              <a:rPr lang="en-US" sz="1100" dirty="0" err="1">
                <a:latin typeface="Courier New" panose="02070309020205020404" pitchFamily="49" charset="0"/>
                <a:cs typeface="Courier New" panose="02070309020205020404" pitchFamily="49" charset="0"/>
              </a:rPr>
              <a:t>as.numeric</a:t>
            </a:r>
            <a:r>
              <a:rPr lang="en-US" sz="1100" dirty="0">
                <a:latin typeface="Courier New" panose="02070309020205020404" pitchFamily="49" charset="0"/>
                <a:cs typeface="Courier New" panose="02070309020205020404" pitchFamily="49" charset="0"/>
              </a:rPr>
              <a:t>(</a:t>
            </a:r>
            <a:r>
              <a:rPr lang="en-US" sz="1100" dirty="0" err="1">
                <a:latin typeface="Courier New" panose="02070309020205020404" pitchFamily="49" charset="0"/>
                <a:cs typeface="Courier New" panose="02070309020205020404" pitchFamily="49" charset="0"/>
              </a:rPr>
              <a:t>map_matrix</a:t>
            </a:r>
            <a:r>
              <a:rPr lang="en-US" sz="1100" dirty="0">
                <a:latin typeface="Courier New" panose="02070309020205020404" pitchFamily="49" charset="0"/>
                <a:cs typeface="Courier New" panose="02070309020205020404" pitchFamily="49" charset="0"/>
              </a:rPr>
              <a:t>[6,4]), </a:t>
            </a:r>
            <a:r>
              <a:rPr lang="en-US" sz="1100" dirty="0" err="1">
                <a:latin typeface="Courier New" panose="02070309020205020404" pitchFamily="49" charset="0"/>
                <a:cs typeface="Courier New" panose="02070309020205020404" pitchFamily="49" charset="0"/>
              </a:rPr>
              <a:t>as.numeric</a:t>
            </a:r>
            <a:r>
              <a:rPr lang="en-US" sz="1100" dirty="0">
                <a:latin typeface="Courier New" panose="02070309020205020404" pitchFamily="49" charset="0"/>
                <a:cs typeface="Courier New" panose="02070309020205020404" pitchFamily="49" charset="0"/>
              </a:rPr>
              <a:t>(</a:t>
            </a:r>
            <a:r>
              <a:rPr lang="en-US" sz="1100" dirty="0" err="1">
                <a:latin typeface="Courier New" panose="02070309020205020404" pitchFamily="49" charset="0"/>
                <a:cs typeface="Courier New" panose="02070309020205020404" pitchFamily="49" charset="0"/>
              </a:rPr>
              <a:t>map_matrix</a:t>
            </a:r>
            <a:r>
              <a:rPr lang="en-US" sz="1100" dirty="0">
                <a:latin typeface="Courier New" panose="02070309020205020404" pitchFamily="49" charset="0"/>
                <a:cs typeface="Courier New" panose="02070309020205020404" pitchFamily="49" charset="0"/>
              </a:rPr>
              <a:t>[6,3]), </a:t>
            </a:r>
            <a:r>
              <a:rPr lang="en-US" sz="1100" b="1" dirty="0" err="1">
                <a:latin typeface="Courier New" panose="02070309020205020404" pitchFamily="49" charset="0"/>
                <a:cs typeface="Courier New" panose="02070309020205020404" pitchFamily="49" charset="0"/>
              </a:rPr>
              <a:t>pch</a:t>
            </a:r>
            <a:r>
              <a:rPr lang="en-US" sz="1100" b="1" dirty="0">
                <a:latin typeface="Courier New" panose="02070309020205020404" pitchFamily="49" charset="0"/>
                <a:cs typeface="Courier New" panose="02070309020205020404" pitchFamily="49" charset="0"/>
              </a:rPr>
              <a:t>=24</a:t>
            </a:r>
            <a:r>
              <a:rPr lang="en-US" sz="1100" dirty="0">
                <a:latin typeface="Courier New" panose="02070309020205020404" pitchFamily="49" charset="0"/>
                <a:cs typeface="Courier New" panose="02070309020205020404" pitchFamily="49" charset="0"/>
              </a:rPr>
              <a:t>, </a:t>
            </a:r>
            <a:r>
              <a:rPr lang="en-US" sz="1100" dirty="0" err="1">
                <a:latin typeface="Courier New" panose="02070309020205020404" pitchFamily="49" charset="0"/>
                <a:cs typeface="Courier New" panose="02070309020205020404" pitchFamily="49" charset="0"/>
              </a:rPr>
              <a:t>bg</a:t>
            </a:r>
            <a:r>
              <a:rPr lang="en-US" sz="1100" dirty="0">
                <a:latin typeface="Courier New" panose="02070309020205020404" pitchFamily="49" charset="0"/>
                <a:cs typeface="Courier New" panose="02070309020205020404" pitchFamily="49" charset="0"/>
              </a:rPr>
              <a:t>="purple", </a:t>
            </a:r>
            <a:r>
              <a:rPr lang="en-US" sz="1100" dirty="0" err="1">
                <a:latin typeface="Courier New" panose="02070309020205020404" pitchFamily="49" charset="0"/>
                <a:cs typeface="Courier New" panose="02070309020205020404" pitchFamily="49" charset="0"/>
              </a:rPr>
              <a:t>cex</a:t>
            </a:r>
            <a:r>
              <a:rPr lang="en-US" sz="1100" dirty="0">
                <a:latin typeface="Courier New" panose="02070309020205020404" pitchFamily="49" charset="0"/>
                <a:cs typeface="Courier New" panose="02070309020205020404" pitchFamily="49" charset="0"/>
              </a:rPr>
              <a:t>=2.5, </a:t>
            </a:r>
            <a:r>
              <a:rPr lang="en-US" sz="1100" dirty="0" err="1">
                <a:latin typeface="Courier New" panose="02070309020205020404" pitchFamily="49" charset="0"/>
                <a:cs typeface="Courier New" panose="02070309020205020404" pitchFamily="49" charset="0"/>
              </a:rPr>
              <a:t>lwd</a:t>
            </a:r>
            <a:r>
              <a:rPr lang="en-US" sz="1100" dirty="0">
                <a:latin typeface="Courier New" panose="02070309020205020404" pitchFamily="49" charset="0"/>
                <a:cs typeface="Courier New" panose="02070309020205020404" pitchFamily="49" charset="0"/>
              </a:rPr>
              <a:t>=1.5)</a:t>
            </a:r>
          </a:p>
          <a:p>
            <a:r>
              <a:rPr lang="en-US" sz="1100" dirty="0">
                <a:latin typeface="Courier New" panose="02070309020205020404" pitchFamily="49" charset="0"/>
                <a:cs typeface="Courier New" panose="02070309020205020404" pitchFamily="49" charset="0"/>
              </a:rPr>
              <a:t>points(</a:t>
            </a:r>
            <a:r>
              <a:rPr lang="en-US" sz="1100" dirty="0" err="1">
                <a:latin typeface="Courier New" panose="02070309020205020404" pitchFamily="49" charset="0"/>
                <a:cs typeface="Courier New" panose="02070309020205020404" pitchFamily="49" charset="0"/>
              </a:rPr>
              <a:t>as.numeric</a:t>
            </a:r>
            <a:r>
              <a:rPr lang="en-US" sz="1100" dirty="0">
                <a:latin typeface="Courier New" panose="02070309020205020404" pitchFamily="49" charset="0"/>
                <a:cs typeface="Courier New" panose="02070309020205020404" pitchFamily="49" charset="0"/>
              </a:rPr>
              <a:t>(</a:t>
            </a:r>
            <a:r>
              <a:rPr lang="en-US" sz="1100" dirty="0" err="1">
                <a:latin typeface="Courier New" panose="02070309020205020404" pitchFamily="49" charset="0"/>
                <a:cs typeface="Courier New" panose="02070309020205020404" pitchFamily="49" charset="0"/>
              </a:rPr>
              <a:t>map_matrix</a:t>
            </a:r>
            <a:r>
              <a:rPr lang="en-US" sz="1100" dirty="0">
                <a:latin typeface="Courier New" panose="02070309020205020404" pitchFamily="49" charset="0"/>
                <a:cs typeface="Courier New" panose="02070309020205020404" pitchFamily="49" charset="0"/>
              </a:rPr>
              <a:t>[7,4]), </a:t>
            </a:r>
            <a:r>
              <a:rPr lang="en-US" sz="1100" dirty="0" err="1">
                <a:latin typeface="Courier New" panose="02070309020205020404" pitchFamily="49" charset="0"/>
                <a:cs typeface="Courier New" panose="02070309020205020404" pitchFamily="49" charset="0"/>
              </a:rPr>
              <a:t>as.numeric</a:t>
            </a:r>
            <a:r>
              <a:rPr lang="en-US" sz="1100" dirty="0">
                <a:latin typeface="Courier New" panose="02070309020205020404" pitchFamily="49" charset="0"/>
                <a:cs typeface="Courier New" panose="02070309020205020404" pitchFamily="49" charset="0"/>
              </a:rPr>
              <a:t>(</a:t>
            </a:r>
            <a:r>
              <a:rPr lang="en-US" sz="1100" dirty="0" err="1">
                <a:latin typeface="Courier New" panose="02070309020205020404" pitchFamily="49" charset="0"/>
                <a:cs typeface="Courier New" panose="02070309020205020404" pitchFamily="49" charset="0"/>
              </a:rPr>
              <a:t>map_matrix</a:t>
            </a:r>
            <a:r>
              <a:rPr lang="en-US" sz="1100" dirty="0">
                <a:latin typeface="Courier New" panose="02070309020205020404" pitchFamily="49" charset="0"/>
                <a:cs typeface="Courier New" panose="02070309020205020404" pitchFamily="49" charset="0"/>
              </a:rPr>
              <a:t>[7,3]), </a:t>
            </a:r>
            <a:r>
              <a:rPr lang="en-US" sz="1100" b="1" dirty="0" err="1">
                <a:latin typeface="Courier New" panose="02070309020205020404" pitchFamily="49" charset="0"/>
                <a:cs typeface="Courier New" panose="02070309020205020404" pitchFamily="49" charset="0"/>
              </a:rPr>
              <a:t>pch</a:t>
            </a:r>
            <a:r>
              <a:rPr lang="en-US" sz="1100" b="1" dirty="0">
                <a:latin typeface="Courier New" panose="02070309020205020404" pitchFamily="49" charset="0"/>
                <a:cs typeface="Courier New" panose="02070309020205020404" pitchFamily="49" charset="0"/>
              </a:rPr>
              <a:t>=24</a:t>
            </a:r>
            <a:r>
              <a:rPr lang="en-US" sz="1100" dirty="0">
                <a:latin typeface="Courier New" panose="02070309020205020404" pitchFamily="49" charset="0"/>
                <a:cs typeface="Courier New" panose="02070309020205020404" pitchFamily="49" charset="0"/>
              </a:rPr>
              <a:t>, </a:t>
            </a:r>
            <a:r>
              <a:rPr lang="en-US" sz="1100" dirty="0" err="1">
                <a:latin typeface="Courier New" panose="02070309020205020404" pitchFamily="49" charset="0"/>
                <a:cs typeface="Courier New" panose="02070309020205020404" pitchFamily="49" charset="0"/>
              </a:rPr>
              <a:t>bg</a:t>
            </a:r>
            <a:r>
              <a:rPr lang="en-US" sz="1100" dirty="0">
                <a:latin typeface="Courier New" panose="02070309020205020404" pitchFamily="49" charset="0"/>
                <a:cs typeface="Courier New" panose="02070309020205020404" pitchFamily="49" charset="0"/>
              </a:rPr>
              <a:t>="purple", </a:t>
            </a:r>
            <a:r>
              <a:rPr lang="en-US" sz="1100" dirty="0" err="1">
                <a:latin typeface="Courier New" panose="02070309020205020404" pitchFamily="49" charset="0"/>
                <a:cs typeface="Courier New" panose="02070309020205020404" pitchFamily="49" charset="0"/>
              </a:rPr>
              <a:t>cex</a:t>
            </a:r>
            <a:r>
              <a:rPr lang="en-US" sz="1100" dirty="0">
                <a:latin typeface="Courier New" panose="02070309020205020404" pitchFamily="49" charset="0"/>
                <a:cs typeface="Courier New" panose="02070309020205020404" pitchFamily="49" charset="0"/>
              </a:rPr>
              <a:t>=2.5, </a:t>
            </a:r>
            <a:r>
              <a:rPr lang="en-US" sz="1100" dirty="0" err="1">
                <a:latin typeface="Courier New" panose="02070309020205020404" pitchFamily="49" charset="0"/>
                <a:cs typeface="Courier New" panose="02070309020205020404" pitchFamily="49" charset="0"/>
              </a:rPr>
              <a:t>lwd</a:t>
            </a:r>
            <a:r>
              <a:rPr lang="en-US" sz="1100" dirty="0">
                <a:latin typeface="Courier New" panose="02070309020205020404" pitchFamily="49" charset="0"/>
                <a:cs typeface="Courier New" panose="02070309020205020404" pitchFamily="49" charset="0"/>
              </a:rPr>
              <a:t>=1.5)</a:t>
            </a:r>
          </a:p>
          <a:p>
            <a:r>
              <a:rPr lang="en-US" sz="1100" dirty="0">
                <a:latin typeface="Courier New" panose="02070309020205020404" pitchFamily="49" charset="0"/>
                <a:cs typeface="Courier New" panose="02070309020205020404" pitchFamily="49" charset="0"/>
              </a:rPr>
              <a:t>points(</a:t>
            </a:r>
            <a:r>
              <a:rPr lang="en-US" sz="1100" dirty="0" err="1">
                <a:latin typeface="Courier New" panose="02070309020205020404" pitchFamily="49" charset="0"/>
                <a:cs typeface="Courier New" panose="02070309020205020404" pitchFamily="49" charset="0"/>
              </a:rPr>
              <a:t>as.numeric</a:t>
            </a:r>
            <a:r>
              <a:rPr lang="en-US" sz="1100" dirty="0">
                <a:latin typeface="Courier New" panose="02070309020205020404" pitchFamily="49" charset="0"/>
                <a:cs typeface="Courier New" panose="02070309020205020404" pitchFamily="49" charset="0"/>
              </a:rPr>
              <a:t>(</a:t>
            </a:r>
            <a:r>
              <a:rPr lang="en-US" sz="1100" dirty="0" err="1">
                <a:latin typeface="Courier New" panose="02070309020205020404" pitchFamily="49" charset="0"/>
                <a:cs typeface="Courier New" panose="02070309020205020404" pitchFamily="49" charset="0"/>
              </a:rPr>
              <a:t>map_matrix</a:t>
            </a:r>
            <a:r>
              <a:rPr lang="en-US" sz="1100" dirty="0">
                <a:latin typeface="Courier New" panose="02070309020205020404" pitchFamily="49" charset="0"/>
                <a:cs typeface="Courier New" panose="02070309020205020404" pitchFamily="49" charset="0"/>
              </a:rPr>
              <a:t>[8,4]), </a:t>
            </a:r>
            <a:r>
              <a:rPr lang="en-US" sz="1100" dirty="0" err="1">
                <a:latin typeface="Courier New" panose="02070309020205020404" pitchFamily="49" charset="0"/>
                <a:cs typeface="Courier New" panose="02070309020205020404" pitchFamily="49" charset="0"/>
              </a:rPr>
              <a:t>as.numeric</a:t>
            </a:r>
            <a:r>
              <a:rPr lang="en-US" sz="1100" dirty="0">
                <a:latin typeface="Courier New" panose="02070309020205020404" pitchFamily="49" charset="0"/>
                <a:cs typeface="Courier New" panose="02070309020205020404" pitchFamily="49" charset="0"/>
              </a:rPr>
              <a:t>(</a:t>
            </a:r>
            <a:r>
              <a:rPr lang="en-US" sz="1100" dirty="0" err="1">
                <a:latin typeface="Courier New" panose="02070309020205020404" pitchFamily="49" charset="0"/>
                <a:cs typeface="Courier New" panose="02070309020205020404" pitchFamily="49" charset="0"/>
              </a:rPr>
              <a:t>map_matrix</a:t>
            </a:r>
            <a:r>
              <a:rPr lang="en-US" sz="1100" dirty="0">
                <a:latin typeface="Courier New" panose="02070309020205020404" pitchFamily="49" charset="0"/>
                <a:cs typeface="Courier New" panose="02070309020205020404" pitchFamily="49" charset="0"/>
              </a:rPr>
              <a:t>[8,3]), </a:t>
            </a:r>
            <a:r>
              <a:rPr lang="en-US" sz="1100" b="1" dirty="0" err="1">
                <a:latin typeface="Courier New" panose="02070309020205020404" pitchFamily="49" charset="0"/>
                <a:cs typeface="Courier New" panose="02070309020205020404" pitchFamily="49" charset="0"/>
              </a:rPr>
              <a:t>pch</a:t>
            </a:r>
            <a:r>
              <a:rPr lang="en-US" sz="1100" b="1" dirty="0">
                <a:latin typeface="Courier New" panose="02070309020205020404" pitchFamily="49" charset="0"/>
                <a:cs typeface="Courier New" panose="02070309020205020404" pitchFamily="49" charset="0"/>
              </a:rPr>
              <a:t>=24</a:t>
            </a:r>
            <a:r>
              <a:rPr lang="en-US" sz="1100" dirty="0">
                <a:latin typeface="Courier New" panose="02070309020205020404" pitchFamily="49" charset="0"/>
                <a:cs typeface="Courier New" panose="02070309020205020404" pitchFamily="49" charset="0"/>
              </a:rPr>
              <a:t>, </a:t>
            </a:r>
            <a:r>
              <a:rPr lang="en-US" sz="1100" dirty="0" err="1">
                <a:latin typeface="Courier New" panose="02070309020205020404" pitchFamily="49" charset="0"/>
                <a:cs typeface="Courier New" panose="02070309020205020404" pitchFamily="49" charset="0"/>
              </a:rPr>
              <a:t>bg</a:t>
            </a:r>
            <a:r>
              <a:rPr lang="en-US" sz="1100" dirty="0">
                <a:latin typeface="Courier New" panose="02070309020205020404" pitchFamily="49" charset="0"/>
                <a:cs typeface="Courier New" panose="02070309020205020404" pitchFamily="49" charset="0"/>
              </a:rPr>
              <a:t>="purple", </a:t>
            </a:r>
            <a:r>
              <a:rPr lang="en-US" sz="1100" dirty="0" err="1">
                <a:latin typeface="Courier New" panose="02070309020205020404" pitchFamily="49" charset="0"/>
                <a:cs typeface="Courier New" panose="02070309020205020404" pitchFamily="49" charset="0"/>
              </a:rPr>
              <a:t>cex</a:t>
            </a:r>
            <a:r>
              <a:rPr lang="en-US" sz="1100" dirty="0">
                <a:latin typeface="Courier New" panose="02070309020205020404" pitchFamily="49" charset="0"/>
                <a:cs typeface="Courier New" panose="02070309020205020404" pitchFamily="49" charset="0"/>
              </a:rPr>
              <a:t>=2.5, </a:t>
            </a:r>
            <a:r>
              <a:rPr lang="en-US" sz="1100" dirty="0" err="1">
                <a:latin typeface="Courier New" panose="02070309020205020404" pitchFamily="49" charset="0"/>
                <a:cs typeface="Courier New" panose="02070309020205020404" pitchFamily="49" charset="0"/>
              </a:rPr>
              <a:t>lwd</a:t>
            </a:r>
            <a:r>
              <a:rPr lang="en-US" sz="1100" dirty="0">
                <a:latin typeface="Courier New" panose="02070309020205020404" pitchFamily="49" charset="0"/>
                <a:cs typeface="Courier New" panose="02070309020205020404" pitchFamily="49" charset="0"/>
              </a:rPr>
              <a:t>=1.5)</a:t>
            </a:r>
          </a:p>
          <a:p>
            <a:r>
              <a:rPr lang="en-US" sz="1100" dirty="0">
                <a:latin typeface="Courier New" panose="02070309020205020404" pitchFamily="49" charset="0"/>
                <a:cs typeface="Courier New" panose="02070309020205020404" pitchFamily="49" charset="0"/>
              </a:rPr>
              <a:t>points(</a:t>
            </a:r>
            <a:r>
              <a:rPr lang="en-US" sz="1100" dirty="0" err="1">
                <a:latin typeface="Courier New" panose="02070309020205020404" pitchFamily="49" charset="0"/>
                <a:cs typeface="Courier New" panose="02070309020205020404" pitchFamily="49" charset="0"/>
              </a:rPr>
              <a:t>as.numeric</a:t>
            </a:r>
            <a:r>
              <a:rPr lang="en-US" sz="1100" dirty="0">
                <a:latin typeface="Courier New" panose="02070309020205020404" pitchFamily="49" charset="0"/>
                <a:cs typeface="Courier New" panose="02070309020205020404" pitchFamily="49" charset="0"/>
              </a:rPr>
              <a:t>(</a:t>
            </a:r>
            <a:r>
              <a:rPr lang="en-US" sz="1100" dirty="0" err="1">
                <a:latin typeface="Courier New" panose="02070309020205020404" pitchFamily="49" charset="0"/>
                <a:cs typeface="Courier New" panose="02070309020205020404" pitchFamily="49" charset="0"/>
              </a:rPr>
              <a:t>map_matrix</a:t>
            </a:r>
            <a:r>
              <a:rPr lang="en-US" sz="1100" dirty="0">
                <a:latin typeface="Courier New" panose="02070309020205020404" pitchFamily="49" charset="0"/>
                <a:cs typeface="Courier New" panose="02070309020205020404" pitchFamily="49" charset="0"/>
              </a:rPr>
              <a:t>[9,4]), </a:t>
            </a:r>
            <a:r>
              <a:rPr lang="en-US" sz="1100" dirty="0" err="1">
                <a:latin typeface="Courier New" panose="02070309020205020404" pitchFamily="49" charset="0"/>
                <a:cs typeface="Courier New" panose="02070309020205020404" pitchFamily="49" charset="0"/>
              </a:rPr>
              <a:t>as.numeric</a:t>
            </a:r>
            <a:r>
              <a:rPr lang="en-US" sz="1100" dirty="0">
                <a:latin typeface="Courier New" panose="02070309020205020404" pitchFamily="49" charset="0"/>
                <a:cs typeface="Courier New" panose="02070309020205020404" pitchFamily="49" charset="0"/>
              </a:rPr>
              <a:t>(</a:t>
            </a:r>
            <a:r>
              <a:rPr lang="en-US" sz="1100" dirty="0" err="1">
                <a:latin typeface="Courier New" panose="02070309020205020404" pitchFamily="49" charset="0"/>
                <a:cs typeface="Courier New" panose="02070309020205020404" pitchFamily="49" charset="0"/>
              </a:rPr>
              <a:t>map_matrix</a:t>
            </a:r>
            <a:r>
              <a:rPr lang="en-US" sz="1100" dirty="0">
                <a:latin typeface="Courier New" panose="02070309020205020404" pitchFamily="49" charset="0"/>
                <a:cs typeface="Courier New" panose="02070309020205020404" pitchFamily="49" charset="0"/>
              </a:rPr>
              <a:t>[9,3]), </a:t>
            </a:r>
            <a:r>
              <a:rPr lang="en-US" sz="1100" b="1" dirty="0" err="1">
                <a:latin typeface="Courier New" panose="02070309020205020404" pitchFamily="49" charset="0"/>
                <a:cs typeface="Courier New" panose="02070309020205020404" pitchFamily="49" charset="0"/>
              </a:rPr>
              <a:t>pch</a:t>
            </a:r>
            <a:r>
              <a:rPr lang="en-US" sz="1100" b="1" dirty="0">
                <a:latin typeface="Courier New" panose="02070309020205020404" pitchFamily="49" charset="0"/>
                <a:cs typeface="Courier New" panose="02070309020205020404" pitchFamily="49" charset="0"/>
              </a:rPr>
              <a:t>=24</a:t>
            </a:r>
            <a:r>
              <a:rPr lang="en-US" sz="1100" dirty="0">
                <a:latin typeface="Courier New" panose="02070309020205020404" pitchFamily="49" charset="0"/>
                <a:cs typeface="Courier New" panose="02070309020205020404" pitchFamily="49" charset="0"/>
              </a:rPr>
              <a:t>, </a:t>
            </a:r>
            <a:r>
              <a:rPr lang="en-US" sz="1100" dirty="0" err="1">
                <a:latin typeface="Courier New" panose="02070309020205020404" pitchFamily="49" charset="0"/>
                <a:cs typeface="Courier New" panose="02070309020205020404" pitchFamily="49" charset="0"/>
              </a:rPr>
              <a:t>bg</a:t>
            </a:r>
            <a:r>
              <a:rPr lang="en-US" sz="1100" dirty="0">
                <a:latin typeface="Courier New" panose="02070309020205020404" pitchFamily="49" charset="0"/>
                <a:cs typeface="Courier New" panose="02070309020205020404" pitchFamily="49" charset="0"/>
              </a:rPr>
              <a:t>="purple", </a:t>
            </a:r>
            <a:r>
              <a:rPr lang="en-US" sz="1100" dirty="0" err="1">
                <a:latin typeface="Courier New" panose="02070309020205020404" pitchFamily="49" charset="0"/>
                <a:cs typeface="Courier New" panose="02070309020205020404" pitchFamily="49" charset="0"/>
              </a:rPr>
              <a:t>cex</a:t>
            </a:r>
            <a:r>
              <a:rPr lang="en-US" sz="1100" dirty="0">
                <a:latin typeface="Courier New" panose="02070309020205020404" pitchFamily="49" charset="0"/>
                <a:cs typeface="Courier New" panose="02070309020205020404" pitchFamily="49" charset="0"/>
              </a:rPr>
              <a:t>=2.5, </a:t>
            </a:r>
            <a:r>
              <a:rPr lang="en-US" sz="1100" dirty="0" err="1">
                <a:latin typeface="Courier New" panose="02070309020205020404" pitchFamily="49" charset="0"/>
                <a:cs typeface="Courier New" panose="02070309020205020404" pitchFamily="49" charset="0"/>
              </a:rPr>
              <a:t>lwd</a:t>
            </a:r>
            <a:r>
              <a:rPr lang="en-US" sz="1100" dirty="0">
                <a:latin typeface="Courier New" panose="02070309020205020404" pitchFamily="49" charset="0"/>
                <a:cs typeface="Courier New" panose="02070309020205020404" pitchFamily="49" charset="0"/>
              </a:rPr>
              <a:t>=1.5)</a:t>
            </a:r>
          </a:p>
          <a:p>
            <a:r>
              <a:rPr lang="en-US" sz="1100" dirty="0">
                <a:latin typeface="Courier New" panose="02070309020205020404" pitchFamily="49" charset="0"/>
                <a:cs typeface="Courier New" panose="02070309020205020404" pitchFamily="49" charset="0"/>
              </a:rPr>
              <a:t>points(</a:t>
            </a:r>
            <a:r>
              <a:rPr lang="en-US" sz="1100" dirty="0" err="1">
                <a:latin typeface="Courier New" panose="02070309020205020404" pitchFamily="49" charset="0"/>
                <a:cs typeface="Courier New" panose="02070309020205020404" pitchFamily="49" charset="0"/>
              </a:rPr>
              <a:t>as.numeric</a:t>
            </a:r>
            <a:r>
              <a:rPr lang="en-US" sz="1100" dirty="0">
                <a:latin typeface="Courier New" panose="02070309020205020404" pitchFamily="49" charset="0"/>
                <a:cs typeface="Courier New" panose="02070309020205020404" pitchFamily="49" charset="0"/>
              </a:rPr>
              <a:t>(</a:t>
            </a:r>
            <a:r>
              <a:rPr lang="en-US" sz="1100" dirty="0" err="1">
                <a:latin typeface="Courier New" panose="02070309020205020404" pitchFamily="49" charset="0"/>
                <a:cs typeface="Courier New" panose="02070309020205020404" pitchFamily="49" charset="0"/>
              </a:rPr>
              <a:t>map_matrix</a:t>
            </a:r>
            <a:r>
              <a:rPr lang="en-US" sz="1100" dirty="0">
                <a:latin typeface="Courier New" panose="02070309020205020404" pitchFamily="49" charset="0"/>
                <a:cs typeface="Courier New" panose="02070309020205020404" pitchFamily="49" charset="0"/>
              </a:rPr>
              <a:t>[10,4]), </a:t>
            </a:r>
            <a:r>
              <a:rPr lang="en-US" sz="1100" dirty="0" err="1">
                <a:latin typeface="Courier New" panose="02070309020205020404" pitchFamily="49" charset="0"/>
                <a:cs typeface="Courier New" panose="02070309020205020404" pitchFamily="49" charset="0"/>
              </a:rPr>
              <a:t>as.numeric</a:t>
            </a:r>
            <a:r>
              <a:rPr lang="en-US" sz="1100" dirty="0">
                <a:latin typeface="Courier New" panose="02070309020205020404" pitchFamily="49" charset="0"/>
                <a:cs typeface="Courier New" panose="02070309020205020404" pitchFamily="49" charset="0"/>
              </a:rPr>
              <a:t>(</a:t>
            </a:r>
            <a:r>
              <a:rPr lang="en-US" sz="1100" dirty="0" err="1">
                <a:latin typeface="Courier New" panose="02070309020205020404" pitchFamily="49" charset="0"/>
                <a:cs typeface="Courier New" panose="02070309020205020404" pitchFamily="49" charset="0"/>
              </a:rPr>
              <a:t>map_matrix</a:t>
            </a:r>
            <a:r>
              <a:rPr lang="en-US" sz="1100" dirty="0">
                <a:latin typeface="Courier New" panose="02070309020205020404" pitchFamily="49" charset="0"/>
                <a:cs typeface="Courier New" panose="02070309020205020404" pitchFamily="49" charset="0"/>
              </a:rPr>
              <a:t>[10,3]), </a:t>
            </a:r>
            <a:r>
              <a:rPr lang="en-US" sz="1100" b="1" dirty="0" err="1">
                <a:latin typeface="Courier New" panose="02070309020205020404" pitchFamily="49" charset="0"/>
                <a:cs typeface="Courier New" panose="02070309020205020404" pitchFamily="49" charset="0"/>
              </a:rPr>
              <a:t>pch</a:t>
            </a:r>
            <a:r>
              <a:rPr lang="en-US" sz="1100" b="1" dirty="0">
                <a:latin typeface="Courier New" panose="02070309020205020404" pitchFamily="49" charset="0"/>
                <a:cs typeface="Courier New" panose="02070309020205020404" pitchFamily="49" charset="0"/>
              </a:rPr>
              <a:t>=24</a:t>
            </a:r>
            <a:r>
              <a:rPr lang="en-US" sz="1100" dirty="0">
                <a:latin typeface="Courier New" panose="02070309020205020404" pitchFamily="49" charset="0"/>
                <a:cs typeface="Courier New" panose="02070309020205020404" pitchFamily="49" charset="0"/>
              </a:rPr>
              <a:t>, </a:t>
            </a:r>
            <a:r>
              <a:rPr lang="en-US" sz="1100" dirty="0" err="1">
                <a:latin typeface="Courier New" panose="02070309020205020404" pitchFamily="49" charset="0"/>
                <a:cs typeface="Courier New" panose="02070309020205020404" pitchFamily="49" charset="0"/>
              </a:rPr>
              <a:t>bg</a:t>
            </a:r>
            <a:r>
              <a:rPr lang="en-US" sz="1100" dirty="0">
                <a:latin typeface="Courier New" panose="02070309020205020404" pitchFamily="49" charset="0"/>
                <a:cs typeface="Courier New" panose="02070309020205020404" pitchFamily="49" charset="0"/>
              </a:rPr>
              <a:t>="purple", </a:t>
            </a:r>
            <a:r>
              <a:rPr lang="en-US" sz="1100" dirty="0" err="1">
                <a:latin typeface="Courier New" panose="02070309020205020404" pitchFamily="49" charset="0"/>
                <a:cs typeface="Courier New" panose="02070309020205020404" pitchFamily="49" charset="0"/>
              </a:rPr>
              <a:t>cex</a:t>
            </a:r>
            <a:r>
              <a:rPr lang="en-US" sz="1100" dirty="0">
                <a:latin typeface="Courier New" panose="02070309020205020404" pitchFamily="49" charset="0"/>
                <a:cs typeface="Courier New" panose="02070309020205020404" pitchFamily="49" charset="0"/>
              </a:rPr>
              <a:t>=2.5, </a:t>
            </a:r>
            <a:r>
              <a:rPr lang="en-US" sz="1100" dirty="0" err="1">
                <a:latin typeface="Courier New" panose="02070309020205020404" pitchFamily="49" charset="0"/>
                <a:cs typeface="Courier New" panose="02070309020205020404" pitchFamily="49" charset="0"/>
              </a:rPr>
              <a:t>lwd</a:t>
            </a:r>
            <a:r>
              <a:rPr lang="en-US" sz="1100" dirty="0">
                <a:latin typeface="Courier New" panose="02070309020205020404" pitchFamily="49" charset="0"/>
                <a:cs typeface="Courier New" panose="02070309020205020404" pitchFamily="49" charset="0"/>
              </a:rPr>
              <a:t>=1.5)</a:t>
            </a:r>
          </a:p>
          <a:p>
            <a:r>
              <a:rPr lang="en-US" sz="1100" dirty="0">
                <a:latin typeface="Courier New" panose="02070309020205020404" pitchFamily="49" charset="0"/>
                <a:cs typeface="Courier New" panose="02070309020205020404" pitchFamily="49" charset="0"/>
              </a:rPr>
              <a:t>points(</a:t>
            </a:r>
            <a:r>
              <a:rPr lang="en-US" sz="1100" dirty="0" err="1">
                <a:latin typeface="Courier New" panose="02070309020205020404" pitchFamily="49" charset="0"/>
                <a:cs typeface="Courier New" panose="02070309020205020404" pitchFamily="49" charset="0"/>
              </a:rPr>
              <a:t>as.numeric</a:t>
            </a:r>
            <a:r>
              <a:rPr lang="en-US" sz="1100" dirty="0">
                <a:latin typeface="Courier New" panose="02070309020205020404" pitchFamily="49" charset="0"/>
                <a:cs typeface="Courier New" panose="02070309020205020404" pitchFamily="49" charset="0"/>
              </a:rPr>
              <a:t>(</a:t>
            </a:r>
            <a:r>
              <a:rPr lang="en-US" sz="1100" dirty="0" err="1">
                <a:latin typeface="Courier New" panose="02070309020205020404" pitchFamily="49" charset="0"/>
                <a:cs typeface="Courier New" panose="02070309020205020404" pitchFamily="49" charset="0"/>
              </a:rPr>
              <a:t>map_matrix</a:t>
            </a:r>
            <a:r>
              <a:rPr lang="en-US" sz="1100" dirty="0">
                <a:latin typeface="Courier New" panose="02070309020205020404" pitchFamily="49" charset="0"/>
                <a:cs typeface="Courier New" panose="02070309020205020404" pitchFamily="49" charset="0"/>
              </a:rPr>
              <a:t>[11,4]), </a:t>
            </a:r>
            <a:r>
              <a:rPr lang="en-US" sz="1100" dirty="0" err="1">
                <a:latin typeface="Courier New" panose="02070309020205020404" pitchFamily="49" charset="0"/>
                <a:cs typeface="Courier New" panose="02070309020205020404" pitchFamily="49" charset="0"/>
              </a:rPr>
              <a:t>as.numeric</a:t>
            </a:r>
            <a:r>
              <a:rPr lang="en-US" sz="1100" dirty="0">
                <a:latin typeface="Courier New" panose="02070309020205020404" pitchFamily="49" charset="0"/>
                <a:cs typeface="Courier New" panose="02070309020205020404" pitchFamily="49" charset="0"/>
              </a:rPr>
              <a:t>(</a:t>
            </a:r>
            <a:r>
              <a:rPr lang="en-US" sz="1100" dirty="0" err="1">
                <a:latin typeface="Courier New" panose="02070309020205020404" pitchFamily="49" charset="0"/>
                <a:cs typeface="Courier New" panose="02070309020205020404" pitchFamily="49" charset="0"/>
              </a:rPr>
              <a:t>map_matrix</a:t>
            </a:r>
            <a:r>
              <a:rPr lang="en-US" sz="1100" dirty="0">
                <a:latin typeface="Courier New" panose="02070309020205020404" pitchFamily="49" charset="0"/>
                <a:cs typeface="Courier New" panose="02070309020205020404" pitchFamily="49" charset="0"/>
              </a:rPr>
              <a:t>[11,3]), </a:t>
            </a:r>
            <a:r>
              <a:rPr lang="en-US" sz="1100" b="1" dirty="0" err="1">
                <a:latin typeface="Courier New" panose="02070309020205020404" pitchFamily="49" charset="0"/>
                <a:cs typeface="Courier New" panose="02070309020205020404" pitchFamily="49" charset="0"/>
              </a:rPr>
              <a:t>pch</a:t>
            </a:r>
            <a:r>
              <a:rPr lang="en-US" sz="1100" b="1" dirty="0">
                <a:latin typeface="Courier New" panose="02070309020205020404" pitchFamily="49" charset="0"/>
                <a:cs typeface="Courier New" panose="02070309020205020404" pitchFamily="49" charset="0"/>
              </a:rPr>
              <a:t>=24</a:t>
            </a:r>
            <a:r>
              <a:rPr lang="en-US" sz="1100" dirty="0">
                <a:latin typeface="Courier New" panose="02070309020205020404" pitchFamily="49" charset="0"/>
                <a:cs typeface="Courier New" panose="02070309020205020404" pitchFamily="49" charset="0"/>
              </a:rPr>
              <a:t>, </a:t>
            </a:r>
            <a:r>
              <a:rPr lang="en-US" sz="1100" dirty="0" err="1">
                <a:latin typeface="Courier New" panose="02070309020205020404" pitchFamily="49" charset="0"/>
                <a:cs typeface="Courier New" panose="02070309020205020404" pitchFamily="49" charset="0"/>
              </a:rPr>
              <a:t>bg</a:t>
            </a:r>
            <a:r>
              <a:rPr lang="en-US" sz="1100" dirty="0">
                <a:latin typeface="Courier New" panose="02070309020205020404" pitchFamily="49" charset="0"/>
                <a:cs typeface="Courier New" panose="02070309020205020404" pitchFamily="49" charset="0"/>
              </a:rPr>
              <a:t>="purple", </a:t>
            </a:r>
            <a:r>
              <a:rPr lang="en-US" sz="1100" dirty="0" err="1">
                <a:latin typeface="Courier New" panose="02070309020205020404" pitchFamily="49" charset="0"/>
                <a:cs typeface="Courier New" panose="02070309020205020404" pitchFamily="49" charset="0"/>
              </a:rPr>
              <a:t>cex</a:t>
            </a:r>
            <a:r>
              <a:rPr lang="en-US" sz="1100" dirty="0">
                <a:latin typeface="Courier New" panose="02070309020205020404" pitchFamily="49" charset="0"/>
                <a:cs typeface="Courier New" panose="02070309020205020404" pitchFamily="49" charset="0"/>
              </a:rPr>
              <a:t>=2.5, </a:t>
            </a:r>
            <a:r>
              <a:rPr lang="en-US" sz="1100" dirty="0" err="1">
                <a:latin typeface="Courier New" panose="02070309020205020404" pitchFamily="49" charset="0"/>
                <a:cs typeface="Courier New" panose="02070309020205020404" pitchFamily="49" charset="0"/>
              </a:rPr>
              <a:t>lwd</a:t>
            </a:r>
            <a:r>
              <a:rPr lang="en-US" sz="1100" dirty="0">
                <a:latin typeface="Courier New" panose="02070309020205020404" pitchFamily="49" charset="0"/>
                <a:cs typeface="Courier New" panose="02070309020205020404" pitchFamily="49" charset="0"/>
              </a:rPr>
              <a:t>=1.5)</a:t>
            </a:r>
          </a:p>
          <a:p>
            <a:r>
              <a:rPr lang="en-US" sz="1100" dirty="0">
                <a:latin typeface="Courier New" panose="02070309020205020404" pitchFamily="49" charset="0"/>
                <a:cs typeface="Courier New" panose="02070309020205020404" pitchFamily="49" charset="0"/>
              </a:rPr>
              <a:t>points(</a:t>
            </a:r>
            <a:r>
              <a:rPr lang="en-US" sz="1100" dirty="0" err="1">
                <a:latin typeface="Courier New" panose="02070309020205020404" pitchFamily="49" charset="0"/>
                <a:cs typeface="Courier New" panose="02070309020205020404" pitchFamily="49" charset="0"/>
              </a:rPr>
              <a:t>as.numeric</a:t>
            </a:r>
            <a:r>
              <a:rPr lang="en-US" sz="1100" dirty="0">
                <a:latin typeface="Courier New" panose="02070309020205020404" pitchFamily="49" charset="0"/>
                <a:cs typeface="Courier New" panose="02070309020205020404" pitchFamily="49" charset="0"/>
              </a:rPr>
              <a:t>(</a:t>
            </a:r>
            <a:r>
              <a:rPr lang="en-US" sz="1100" dirty="0" err="1">
                <a:latin typeface="Courier New" panose="02070309020205020404" pitchFamily="49" charset="0"/>
                <a:cs typeface="Courier New" panose="02070309020205020404" pitchFamily="49" charset="0"/>
              </a:rPr>
              <a:t>map_matrix</a:t>
            </a:r>
            <a:r>
              <a:rPr lang="en-US" sz="1100" dirty="0">
                <a:latin typeface="Courier New" panose="02070309020205020404" pitchFamily="49" charset="0"/>
                <a:cs typeface="Courier New" panose="02070309020205020404" pitchFamily="49" charset="0"/>
              </a:rPr>
              <a:t>[12,4]), </a:t>
            </a:r>
            <a:r>
              <a:rPr lang="en-US" sz="1100" dirty="0" err="1">
                <a:latin typeface="Courier New" panose="02070309020205020404" pitchFamily="49" charset="0"/>
                <a:cs typeface="Courier New" panose="02070309020205020404" pitchFamily="49" charset="0"/>
              </a:rPr>
              <a:t>as.numeric</a:t>
            </a:r>
            <a:r>
              <a:rPr lang="en-US" sz="1100" dirty="0">
                <a:latin typeface="Courier New" panose="02070309020205020404" pitchFamily="49" charset="0"/>
                <a:cs typeface="Courier New" panose="02070309020205020404" pitchFamily="49" charset="0"/>
              </a:rPr>
              <a:t>(</a:t>
            </a:r>
            <a:r>
              <a:rPr lang="en-US" sz="1100" dirty="0" err="1">
                <a:latin typeface="Courier New" panose="02070309020205020404" pitchFamily="49" charset="0"/>
                <a:cs typeface="Courier New" panose="02070309020205020404" pitchFamily="49" charset="0"/>
              </a:rPr>
              <a:t>map_matrix</a:t>
            </a:r>
            <a:r>
              <a:rPr lang="en-US" sz="1100" dirty="0">
                <a:latin typeface="Courier New" panose="02070309020205020404" pitchFamily="49" charset="0"/>
                <a:cs typeface="Courier New" panose="02070309020205020404" pitchFamily="49" charset="0"/>
              </a:rPr>
              <a:t>[12,3]), </a:t>
            </a:r>
            <a:r>
              <a:rPr lang="en-US" sz="1100" b="1" dirty="0" err="1">
                <a:latin typeface="Courier New" panose="02070309020205020404" pitchFamily="49" charset="0"/>
                <a:cs typeface="Courier New" panose="02070309020205020404" pitchFamily="49" charset="0"/>
              </a:rPr>
              <a:t>pch</a:t>
            </a:r>
            <a:r>
              <a:rPr lang="en-US" sz="1100" b="1" dirty="0">
                <a:latin typeface="Courier New" panose="02070309020205020404" pitchFamily="49" charset="0"/>
                <a:cs typeface="Courier New" panose="02070309020205020404" pitchFamily="49" charset="0"/>
              </a:rPr>
              <a:t>=24</a:t>
            </a:r>
            <a:r>
              <a:rPr lang="en-US" sz="1100" dirty="0">
                <a:latin typeface="Courier New" panose="02070309020205020404" pitchFamily="49" charset="0"/>
                <a:cs typeface="Courier New" panose="02070309020205020404" pitchFamily="49" charset="0"/>
              </a:rPr>
              <a:t>, </a:t>
            </a:r>
            <a:r>
              <a:rPr lang="en-US" sz="1100" dirty="0" err="1">
                <a:latin typeface="Courier New" panose="02070309020205020404" pitchFamily="49" charset="0"/>
                <a:cs typeface="Courier New" panose="02070309020205020404" pitchFamily="49" charset="0"/>
              </a:rPr>
              <a:t>bg</a:t>
            </a:r>
            <a:r>
              <a:rPr lang="en-US" sz="1100" dirty="0">
                <a:latin typeface="Courier New" panose="02070309020205020404" pitchFamily="49" charset="0"/>
                <a:cs typeface="Courier New" panose="02070309020205020404" pitchFamily="49" charset="0"/>
              </a:rPr>
              <a:t>="black", </a:t>
            </a:r>
            <a:r>
              <a:rPr lang="en-US" sz="1100" dirty="0" err="1">
                <a:latin typeface="Courier New" panose="02070309020205020404" pitchFamily="49" charset="0"/>
                <a:cs typeface="Courier New" panose="02070309020205020404" pitchFamily="49" charset="0"/>
              </a:rPr>
              <a:t>cex</a:t>
            </a:r>
            <a:r>
              <a:rPr lang="en-US" sz="1100" dirty="0">
                <a:latin typeface="Courier New" panose="02070309020205020404" pitchFamily="49" charset="0"/>
                <a:cs typeface="Courier New" panose="02070309020205020404" pitchFamily="49" charset="0"/>
              </a:rPr>
              <a:t>=2.5, </a:t>
            </a:r>
            <a:r>
              <a:rPr lang="en-US" sz="1100" dirty="0" err="1">
                <a:latin typeface="Courier New" panose="02070309020205020404" pitchFamily="49" charset="0"/>
                <a:cs typeface="Courier New" panose="02070309020205020404" pitchFamily="49" charset="0"/>
              </a:rPr>
              <a:t>lwd</a:t>
            </a:r>
            <a:r>
              <a:rPr lang="en-US" sz="1100" dirty="0">
                <a:latin typeface="Courier New" panose="02070309020205020404" pitchFamily="49" charset="0"/>
                <a:cs typeface="Courier New" panose="02070309020205020404" pitchFamily="49" charset="0"/>
              </a:rPr>
              <a:t>=1.5)</a:t>
            </a:r>
          </a:p>
          <a:p>
            <a:r>
              <a:rPr lang="en-US" sz="1100" dirty="0">
                <a:latin typeface="Courier New" panose="02070309020205020404" pitchFamily="49" charset="0"/>
                <a:cs typeface="Courier New" panose="02070309020205020404" pitchFamily="49" charset="0"/>
              </a:rPr>
              <a:t>points(</a:t>
            </a:r>
            <a:r>
              <a:rPr lang="en-US" sz="1100" dirty="0" err="1">
                <a:latin typeface="Courier New" panose="02070309020205020404" pitchFamily="49" charset="0"/>
                <a:cs typeface="Courier New" panose="02070309020205020404" pitchFamily="49" charset="0"/>
              </a:rPr>
              <a:t>as.numeric</a:t>
            </a:r>
            <a:r>
              <a:rPr lang="en-US" sz="1100" dirty="0">
                <a:latin typeface="Courier New" panose="02070309020205020404" pitchFamily="49" charset="0"/>
                <a:cs typeface="Courier New" panose="02070309020205020404" pitchFamily="49" charset="0"/>
              </a:rPr>
              <a:t>(</a:t>
            </a:r>
            <a:r>
              <a:rPr lang="en-US" sz="1100" dirty="0" err="1">
                <a:latin typeface="Courier New" panose="02070309020205020404" pitchFamily="49" charset="0"/>
                <a:cs typeface="Courier New" panose="02070309020205020404" pitchFamily="49" charset="0"/>
              </a:rPr>
              <a:t>map_matrix</a:t>
            </a:r>
            <a:r>
              <a:rPr lang="en-US" sz="1100" dirty="0">
                <a:latin typeface="Courier New" panose="02070309020205020404" pitchFamily="49" charset="0"/>
                <a:cs typeface="Courier New" panose="02070309020205020404" pitchFamily="49" charset="0"/>
              </a:rPr>
              <a:t>[13,4]), </a:t>
            </a:r>
            <a:r>
              <a:rPr lang="en-US" sz="1100" dirty="0" err="1">
                <a:latin typeface="Courier New" panose="02070309020205020404" pitchFamily="49" charset="0"/>
                <a:cs typeface="Courier New" panose="02070309020205020404" pitchFamily="49" charset="0"/>
              </a:rPr>
              <a:t>as.numeric</a:t>
            </a:r>
            <a:r>
              <a:rPr lang="en-US" sz="1100" dirty="0">
                <a:latin typeface="Courier New" panose="02070309020205020404" pitchFamily="49" charset="0"/>
                <a:cs typeface="Courier New" panose="02070309020205020404" pitchFamily="49" charset="0"/>
              </a:rPr>
              <a:t>(</a:t>
            </a:r>
            <a:r>
              <a:rPr lang="en-US" sz="1100" dirty="0" err="1">
                <a:latin typeface="Courier New" panose="02070309020205020404" pitchFamily="49" charset="0"/>
                <a:cs typeface="Courier New" panose="02070309020205020404" pitchFamily="49" charset="0"/>
              </a:rPr>
              <a:t>map_matrix</a:t>
            </a:r>
            <a:r>
              <a:rPr lang="en-US" sz="1100" dirty="0">
                <a:latin typeface="Courier New" panose="02070309020205020404" pitchFamily="49" charset="0"/>
                <a:cs typeface="Courier New" panose="02070309020205020404" pitchFamily="49" charset="0"/>
              </a:rPr>
              <a:t>[13,3]), </a:t>
            </a:r>
            <a:r>
              <a:rPr lang="en-US" sz="1100" b="1" dirty="0" err="1">
                <a:latin typeface="Courier New" panose="02070309020205020404" pitchFamily="49" charset="0"/>
                <a:cs typeface="Courier New" panose="02070309020205020404" pitchFamily="49" charset="0"/>
              </a:rPr>
              <a:t>pch</a:t>
            </a:r>
            <a:r>
              <a:rPr lang="en-US" sz="1100" b="1" dirty="0">
                <a:latin typeface="Courier New" panose="02070309020205020404" pitchFamily="49" charset="0"/>
                <a:cs typeface="Courier New" panose="02070309020205020404" pitchFamily="49" charset="0"/>
              </a:rPr>
              <a:t>=24</a:t>
            </a:r>
            <a:r>
              <a:rPr lang="en-US" sz="1100" dirty="0">
                <a:latin typeface="Courier New" panose="02070309020205020404" pitchFamily="49" charset="0"/>
                <a:cs typeface="Courier New" panose="02070309020205020404" pitchFamily="49" charset="0"/>
              </a:rPr>
              <a:t>, </a:t>
            </a:r>
            <a:r>
              <a:rPr lang="en-US" sz="1100" dirty="0" err="1">
                <a:latin typeface="Courier New" panose="02070309020205020404" pitchFamily="49" charset="0"/>
                <a:cs typeface="Courier New" panose="02070309020205020404" pitchFamily="49" charset="0"/>
              </a:rPr>
              <a:t>bg</a:t>
            </a:r>
            <a:r>
              <a:rPr lang="en-US" sz="1100" dirty="0">
                <a:latin typeface="Courier New" panose="02070309020205020404" pitchFamily="49" charset="0"/>
                <a:cs typeface="Courier New" panose="02070309020205020404" pitchFamily="49" charset="0"/>
              </a:rPr>
              <a:t>="black", </a:t>
            </a:r>
            <a:r>
              <a:rPr lang="en-US" sz="1100" dirty="0" err="1">
                <a:latin typeface="Courier New" panose="02070309020205020404" pitchFamily="49" charset="0"/>
                <a:cs typeface="Courier New" panose="02070309020205020404" pitchFamily="49" charset="0"/>
              </a:rPr>
              <a:t>cex</a:t>
            </a:r>
            <a:r>
              <a:rPr lang="en-US" sz="1100" dirty="0">
                <a:latin typeface="Courier New" panose="02070309020205020404" pitchFamily="49" charset="0"/>
                <a:cs typeface="Courier New" panose="02070309020205020404" pitchFamily="49" charset="0"/>
              </a:rPr>
              <a:t>=2.5, </a:t>
            </a:r>
            <a:r>
              <a:rPr lang="en-US" sz="1100" dirty="0" err="1">
                <a:latin typeface="Courier New" panose="02070309020205020404" pitchFamily="49" charset="0"/>
                <a:cs typeface="Courier New" panose="02070309020205020404" pitchFamily="49" charset="0"/>
              </a:rPr>
              <a:t>lwd</a:t>
            </a:r>
            <a:r>
              <a:rPr lang="en-US" sz="1100" dirty="0">
                <a:latin typeface="Courier New" panose="02070309020205020404" pitchFamily="49" charset="0"/>
                <a:cs typeface="Courier New" panose="02070309020205020404" pitchFamily="49" charset="0"/>
              </a:rPr>
              <a:t>=1.5)</a:t>
            </a:r>
          </a:p>
          <a:p>
            <a:r>
              <a:rPr lang="en-US" sz="1100" dirty="0">
                <a:latin typeface="Courier New" panose="02070309020205020404" pitchFamily="49" charset="0"/>
                <a:cs typeface="Courier New" panose="02070309020205020404" pitchFamily="49" charset="0"/>
              </a:rPr>
              <a:t>points(</a:t>
            </a:r>
            <a:r>
              <a:rPr lang="en-US" sz="1100" dirty="0" err="1">
                <a:latin typeface="Courier New" panose="02070309020205020404" pitchFamily="49" charset="0"/>
                <a:cs typeface="Courier New" panose="02070309020205020404" pitchFamily="49" charset="0"/>
              </a:rPr>
              <a:t>as.numeric</a:t>
            </a:r>
            <a:r>
              <a:rPr lang="en-US" sz="1100" dirty="0">
                <a:latin typeface="Courier New" panose="02070309020205020404" pitchFamily="49" charset="0"/>
                <a:cs typeface="Courier New" panose="02070309020205020404" pitchFamily="49" charset="0"/>
              </a:rPr>
              <a:t>(</a:t>
            </a:r>
            <a:r>
              <a:rPr lang="en-US" sz="1100" dirty="0" err="1">
                <a:latin typeface="Courier New" panose="02070309020205020404" pitchFamily="49" charset="0"/>
                <a:cs typeface="Courier New" panose="02070309020205020404" pitchFamily="49" charset="0"/>
              </a:rPr>
              <a:t>map_matrix</a:t>
            </a:r>
            <a:r>
              <a:rPr lang="en-US" sz="1100" dirty="0">
                <a:latin typeface="Courier New" panose="02070309020205020404" pitchFamily="49" charset="0"/>
                <a:cs typeface="Courier New" panose="02070309020205020404" pitchFamily="49" charset="0"/>
              </a:rPr>
              <a:t>[14,4]), </a:t>
            </a:r>
            <a:r>
              <a:rPr lang="en-US" sz="1100" dirty="0" err="1">
                <a:latin typeface="Courier New" panose="02070309020205020404" pitchFamily="49" charset="0"/>
                <a:cs typeface="Courier New" panose="02070309020205020404" pitchFamily="49" charset="0"/>
              </a:rPr>
              <a:t>as.numeric</a:t>
            </a:r>
            <a:r>
              <a:rPr lang="en-US" sz="1100" dirty="0">
                <a:latin typeface="Courier New" panose="02070309020205020404" pitchFamily="49" charset="0"/>
                <a:cs typeface="Courier New" panose="02070309020205020404" pitchFamily="49" charset="0"/>
              </a:rPr>
              <a:t>(</a:t>
            </a:r>
            <a:r>
              <a:rPr lang="en-US" sz="1100" dirty="0" err="1">
                <a:latin typeface="Courier New" panose="02070309020205020404" pitchFamily="49" charset="0"/>
                <a:cs typeface="Courier New" panose="02070309020205020404" pitchFamily="49" charset="0"/>
              </a:rPr>
              <a:t>map_matrix</a:t>
            </a:r>
            <a:r>
              <a:rPr lang="en-US" sz="1100" dirty="0">
                <a:latin typeface="Courier New" panose="02070309020205020404" pitchFamily="49" charset="0"/>
                <a:cs typeface="Courier New" panose="02070309020205020404" pitchFamily="49" charset="0"/>
              </a:rPr>
              <a:t>[14,3]), </a:t>
            </a:r>
            <a:r>
              <a:rPr lang="en-US" sz="1100" b="1" dirty="0" err="1">
                <a:latin typeface="Courier New" panose="02070309020205020404" pitchFamily="49" charset="0"/>
                <a:cs typeface="Courier New" panose="02070309020205020404" pitchFamily="49" charset="0"/>
              </a:rPr>
              <a:t>pch</a:t>
            </a:r>
            <a:r>
              <a:rPr lang="en-US" sz="1100" b="1" dirty="0">
                <a:latin typeface="Courier New" panose="02070309020205020404" pitchFamily="49" charset="0"/>
                <a:cs typeface="Courier New" panose="02070309020205020404" pitchFamily="49" charset="0"/>
              </a:rPr>
              <a:t>=24</a:t>
            </a:r>
            <a:r>
              <a:rPr lang="en-US" sz="1100" dirty="0">
                <a:latin typeface="Courier New" panose="02070309020205020404" pitchFamily="49" charset="0"/>
                <a:cs typeface="Courier New" panose="02070309020205020404" pitchFamily="49" charset="0"/>
              </a:rPr>
              <a:t>, </a:t>
            </a:r>
            <a:r>
              <a:rPr lang="en-US" sz="1100" dirty="0" err="1">
                <a:latin typeface="Courier New" panose="02070309020205020404" pitchFamily="49" charset="0"/>
                <a:cs typeface="Courier New" panose="02070309020205020404" pitchFamily="49" charset="0"/>
              </a:rPr>
              <a:t>bg</a:t>
            </a:r>
            <a:r>
              <a:rPr lang="en-US" sz="1100" dirty="0">
                <a:latin typeface="Courier New" panose="02070309020205020404" pitchFamily="49" charset="0"/>
                <a:cs typeface="Courier New" panose="02070309020205020404" pitchFamily="49" charset="0"/>
              </a:rPr>
              <a:t>="black", </a:t>
            </a:r>
            <a:r>
              <a:rPr lang="en-US" sz="1100" dirty="0" err="1">
                <a:latin typeface="Courier New" panose="02070309020205020404" pitchFamily="49" charset="0"/>
                <a:cs typeface="Courier New" panose="02070309020205020404" pitchFamily="49" charset="0"/>
              </a:rPr>
              <a:t>cex</a:t>
            </a:r>
            <a:r>
              <a:rPr lang="en-US" sz="1100" dirty="0">
                <a:latin typeface="Courier New" panose="02070309020205020404" pitchFamily="49" charset="0"/>
                <a:cs typeface="Courier New" panose="02070309020205020404" pitchFamily="49" charset="0"/>
              </a:rPr>
              <a:t>=2.5, </a:t>
            </a:r>
            <a:r>
              <a:rPr lang="en-US" sz="1100" dirty="0" err="1">
                <a:latin typeface="Courier New" panose="02070309020205020404" pitchFamily="49" charset="0"/>
                <a:cs typeface="Courier New" panose="02070309020205020404" pitchFamily="49" charset="0"/>
              </a:rPr>
              <a:t>lwd</a:t>
            </a:r>
            <a:r>
              <a:rPr lang="en-US" sz="1100" dirty="0">
                <a:latin typeface="Courier New" panose="02070309020205020404" pitchFamily="49" charset="0"/>
                <a:cs typeface="Courier New" panose="02070309020205020404" pitchFamily="49" charset="0"/>
              </a:rPr>
              <a:t>=1.5)</a:t>
            </a:r>
          </a:p>
          <a:p>
            <a:r>
              <a:rPr lang="en-US" sz="1100" dirty="0">
                <a:latin typeface="Courier New" panose="02070309020205020404" pitchFamily="49" charset="0"/>
                <a:cs typeface="Courier New" panose="02070309020205020404" pitchFamily="49" charset="0"/>
              </a:rPr>
              <a:t>points(</a:t>
            </a:r>
            <a:r>
              <a:rPr lang="en-US" sz="1100" dirty="0" err="1">
                <a:latin typeface="Courier New" panose="02070309020205020404" pitchFamily="49" charset="0"/>
                <a:cs typeface="Courier New" panose="02070309020205020404" pitchFamily="49" charset="0"/>
              </a:rPr>
              <a:t>as.numeric</a:t>
            </a:r>
            <a:r>
              <a:rPr lang="en-US" sz="1100" dirty="0">
                <a:latin typeface="Courier New" panose="02070309020205020404" pitchFamily="49" charset="0"/>
                <a:cs typeface="Courier New" panose="02070309020205020404" pitchFamily="49" charset="0"/>
              </a:rPr>
              <a:t>(</a:t>
            </a:r>
            <a:r>
              <a:rPr lang="en-US" sz="1100" dirty="0" err="1">
                <a:latin typeface="Courier New" panose="02070309020205020404" pitchFamily="49" charset="0"/>
                <a:cs typeface="Courier New" panose="02070309020205020404" pitchFamily="49" charset="0"/>
              </a:rPr>
              <a:t>map_matrix</a:t>
            </a:r>
            <a:r>
              <a:rPr lang="en-US" sz="1100" dirty="0">
                <a:latin typeface="Courier New" panose="02070309020205020404" pitchFamily="49" charset="0"/>
                <a:cs typeface="Courier New" panose="02070309020205020404" pitchFamily="49" charset="0"/>
              </a:rPr>
              <a:t>[15,4]), </a:t>
            </a:r>
            <a:r>
              <a:rPr lang="en-US" sz="1100" dirty="0" err="1">
                <a:latin typeface="Courier New" panose="02070309020205020404" pitchFamily="49" charset="0"/>
                <a:cs typeface="Courier New" panose="02070309020205020404" pitchFamily="49" charset="0"/>
              </a:rPr>
              <a:t>as.numeric</a:t>
            </a:r>
            <a:r>
              <a:rPr lang="en-US" sz="1100" dirty="0">
                <a:latin typeface="Courier New" panose="02070309020205020404" pitchFamily="49" charset="0"/>
                <a:cs typeface="Courier New" panose="02070309020205020404" pitchFamily="49" charset="0"/>
              </a:rPr>
              <a:t>(</a:t>
            </a:r>
            <a:r>
              <a:rPr lang="en-US" sz="1100" dirty="0" err="1">
                <a:latin typeface="Courier New" panose="02070309020205020404" pitchFamily="49" charset="0"/>
                <a:cs typeface="Courier New" panose="02070309020205020404" pitchFamily="49" charset="0"/>
              </a:rPr>
              <a:t>map_matrix</a:t>
            </a:r>
            <a:r>
              <a:rPr lang="en-US" sz="1100" dirty="0">
                <a:latin typeface="Courier New" panose="02070309020205020404" pitchFamily="49" charset="0"/>
                <a:cs typeface="Courier New" panose="02070309020205020404" pitchFamily="49" charset="0"/>
              </a:rPr>
              <a:t>[15,3]), </a:t>
            </a:r>
            <a:r>
              <a:rPr lang="en-US" sz="1100" b="1" dirty="0" err="1">
                <a:latin typeface="Courier New" panose="02070309020205020404" pitchFamily="49" charset="0"/>
                <a:cs typeface="Courier New" panose="02070309020205020404" pitchFamily="49" charset="0"/>
              </a:rPr>
              <a:t>pch</a:t>
            </a:r>
            <a:r>
              <a:rPr lang="en-US" sz="1100" b="1" dirty="0">
                <a:latin typeface="Courier New" panose="02070309020205020404" pitchFamily="49" charset="0"/>
                <a:cs typeface="Courier New" panose="02070309020205020404" pitchFamily="49" charset="0"/>
              </a:rPr>
              <a:t>=22</a:t>
            </a:r>
            <a:r>
              <a:rPr lang="en-US" sz="1100" dirty="0">
                <a:latin typeface="Courier New" panose="02070309020205020404" pitchFamily="49" charset="0"/>
                <a:cs typeface="Courier New" panose="02070309020205020404" pitchFamily="49" charset="0"/>
              </a:rPr>
              <a:t>, </a:t>
            </a:r>
            <a:r>
              <a:rPr lang="en-US" sz="1100" dirty="0" err="1">
                <a:latin typeface="Courier New" panose="02070309020205020404" pitchFamily="49" charset="0"/>
                <a:cs typeface="Courier New" panose="02070309020205020404" pitchFamily="49" charset="0"/>
              </a:rPr>
              <a:t>bg</a:t>
            </a:r>
            <a:r>
              <a:rPr lang="en-US" sz="1100" dirty="0">
                <a:latin typeface="Courier New" panose="02070309020205020404" pitchFamily="49" charset="0"/>
                <a:cs typeface="Courier New" panose="02070309020205020404" pitchFamily="49" charset="0"/>
              </a:rPr>
              <a:t>="green", </a:t>
            </a:r>
            <a:r>
              <a:rPr lang="en-US" sz="1100" dirty="0" err="1">
                <a:latin typeface="Courier New" panose="02070309020205020404" pitchFamily="49" charset="0"/>
                <a:cs typeface="Courier New" panose="02070309020205020404" pitchFamily="49" charset="0"/>
              </a:rPr>
              <a:t>cex</a:t>
            </a:r>
            <a:r>
              <a:rPr lang="en-US" sz="1100" dirty="0">
                <a:latin typeface="Courier New" panose="02070309020205020404" pitchFamily="49" charset="0"/>
                <a:cs typeface="Courier New" panose="02070309020205020404" pitchFamily="49" charset="0"/>
              </a:rPr>
              <a:t>=2.5, </a:t>
            </a:r>
            <a:r>
              <a:rPr lang="en-US" sz="1100" dirty="0" err="1">
                <a:latin typeface="Courier New" panose="02070309020205020404" pitchFamily="49" charset="0"/>
                <a:cs typeface="Courier New" panose="02070309020205020404" pitchFamily="49" charset="0"/>
              </a:rPr>
              <a:t>lwd</a:t>
            </a:r>
            <a:r>
              <a:rPr lang="en-US" sz="1100" dirty="0">
                <a:latin typeface="Courier New" panose="02070309020205020404" pitchFamily="49" charset="0"/>
                <a:cs typeface="Courier New" panose="02070309020205020404" pitchFamily="49" charset="0"/>
              </a:rPr>
              <a:t>=1.5)</a:t>
            </a:r>
          </a:p>
          <a:p>
            <a:r>
              <a:rPr lang="en-US" sz="1100" dirty="0">
                <a:latin typeface="Courier New" panose="02070309020205020404" pitchFamily="49" charset="0"/>
                <a:cs typeface="Courier New" panose="02070309020205020404" pitchFamily="49" charset="0"/>
              </a:rPr>
              <a:t>points(</a:t>
            </a:r>
            <a:r>
              <a:rPr lang="en-US" sz="1100" dirty="0" err="1">
                <a:latin typeface="Courier New" panose="02070309020205020404" pitchFamily="49" charset="0"/>
                <a:cs typeface="Courier New" panose="02070309020205020404" pitchFamily="49" charset="0"/>
              </a:rPr>
              <a:t>as.numeric</a:t>
            </a:r>
            <a:r>
              <a:rPr lang="en-US" sz="1100" dirty="0">
                <a:latin typeface="Courier New" panose="02070309020205020404" pitchFamily="49" charset="0"/>
                <a:cs typeface="Courier New" panose="02070309020205020404" pitchFamily="49" charset="0"/>
              </a:rPr>
              <a:t>(</a:t>
            </a:r>
            <a:r>
              <a:rPr lang="en-US" sz="1100" dirty="0" err="1">
                <a:latin typeface="Courier New" panose="02070309020205020404" pitchFamily="49" charset="0"/>
                <a:cs typeface="Courier New" panose="02070309020205020404" pitchFamily="49" charset="0"/>
              </a:rPr>
              <a:t>map_matrix</a:t>
            </a:r>
            <a:r>
              <a:rPr lang="en-US" sz="1100" dirty="0">
                <a:latin typeface="Courier New" panose="02070309020205020404" pitchFamily="49" charset="0"/>
                <a:cs typeface="Courier New" panose="02070309020205020404" pitchFamily="49" charset="0"/>
              </a:rPr>
              <a:t>[16,4]), </a:t>
            </a:r>
            <a:r>
              <a:rPr lang="en-US" sz="1100" dirty="0" err="1">
                <a:latin typeface="Courier New" panose="02070309020205020404" pitchFamily="49" charset="0"/>
                <a:cs typeface="Courier New" panose="02070309020205020404" pitchFamily="49" charset="0"/>
              </a:rPr>
              <a:t>as.numeric</a:t>
            </a:r>
            <a:r>
              <a:rPr lang="en-US" sz="1100" dirty="0">
                <a:latin typeface="Courier New" panose="02070309020205020404" pitchFamily="49" charset="0"/>
                <a:cs typeface="Courier New" panose="02070309020205020404" pitchFamily="49" charset="0"/>
              </a:rPr>
              <a:t>(</a:t>
            </a:r>
            <a:r>
              <a:rPr lang="en-US" sz="1100" dirty="0" err="1">
                <a:latin typeface="Courier New" panose="02070309020205020404" pitchFamily="49" charset="0"/>
                <a:cs typeface="Courier New" panose="02070309020205020404" pitchFamily="49" charset="0"/>
              </a:rPr>
              <a:t>map_matrix</a:t>
            </a:r>
            <a:r>
              <a:rPr lang="en-US" sz="1100" dirty="0">
                <a:latin typeface="Courier New" panose="02070309020205020404" pitchFamily="49" charset="0"/>
                <a:cs typeface="Courier New" panose="02070309020205020404" pitchFamily="49" charset="0"/>
              </a:rPr>
              <a:t>[16,3]), </a:t>
            </a:r>
            <a:r>
              <a:rPr lang="en-US" sz="1100" b="1" dirty="0" err="1">
                <a:latin typeface="Courier New" panose="02070309020205020404" pitchFamily="49" charset="0"/>
                <a:cs typeface="Courier New" panose="02070309020205020404" pitchFamily="49" charset="0"/>
              </a:rPr>
              <a:t>pch</a:t>
            </a:r>
            <a:r>
              <a:rPr lang="en-US" sz="1100" b="1" dirty="0">
                <a:latin typeface="Courier New" panose="02070309020205020404" pitchFamily="49" charset="0"/>
                <a:cs typeface="Courier New" panose="02070309020205020404" pitchFamily="49" charset="0"/>
              </a:rPr>
              <a:t>=22</a:t>
            </a:r>
            <a:r>
              <a:rPr lang="en-US" sz="1100" dirty="0">
                <a:latin typeface="Courier New" panose="02070309020205020404" pitchFamily="49" charset="0"/>
                <a:cs typeface="Courier New" panose="02070309020205020404" pitchFamily="49" charset="0"/>
              </a:rPr>
              <a:t>, </a:t>
            </a:r>
            <a:r>
              <a:rPr lang="en-US" sz="1100" dirty="0" err="1">
                <a:latin typeface="Courier New" panose="02070309020205020404" pitchFamily="49" charset="0"/>
                <a:cs typeface="Courier New" panose="02070309020205020404" pitchFamily="49" charset="0"/>
              </a:rPr>
              <a:t>bg</a:t>
            </a:r>
            <a:r>
              <a:rPr lang="en-US" sz="1100" dirty="0">
                <a:latin typeface="Courier New" panose="02070309020205020404" pitchFamily="49" charset="0"/>
                <a:cs typeface="Courier New" panose="02070309020205020404" pitchFamily="49" charset="0"/>
              </a:rPr>
              <a:t>="green", </a:t>
            </a:r>
            <a:r>
              <a:rPr lang="en-US" sz="1100" dirty="0" err="1">
                <a:latin typeface="Courier New" panose="02070309020205020404" pitchFamily="49" charset="0"/>
                <a:cs typeface="Courier New" panose="02070309020205020404" pitchFamily="49" charset="0"/>
              </a:rPr>
              <a:t>cex</a:t>
            </a:r>
            <a:r>
              <a:rPr lang="en-US" sz="1100" dirty="0">
                <a:latin typeface="Courier New" panose="02070309020205020404" pitchFamily="49" charset="0"/>
                <a:cs typeface="Courier New" panose="02070309020205020404" pitchFamily="49" charset="0"/>
              </a:rPr>
              <a:t>=2.5, </a:t>
            </a:r>
            <a:r>
              <a:rPr lang="en-US" sz="1100" dirty="0" err="1">
                <a:latin typeface="Courier New" panose="02070309020205020404" pitchFamily="49" charset="0"/>
                <a:cs typeface="Courier New" panose="02070309020205020404" pitchFamily="49" charset="0"/>
              </a:rPr>
              <a:t>lwd</a:t>
            </a:r>
            <a:r>
              <a:rPr lang="en-US" sz="1100" dirty="0">
                <a:latin typeface="Courier New" panose="02070309020205020404" pitchFamily="49" charset="0"/>
                <a:cs typeface="Courier New" panose="02070309020205020404" pitchFamily="49" charset="0"/>
              </a:rPr>
              <a:t>=1.5)</a:t>
            </a:r>
          </a:p>
          <a:p>
            <a:r>
              <a:rPr lang="en-US" sz="1100" dirty="0">
                <a:latin typeface="Courier New" panose="02070309020205020404" pitchFamily="49" charset="0"/>
                <a:cs typeface="Courier New" panose="02070309020205020404" pitchFamily="49" charset="0"/>
              </a:rPr>
              <a:t>points(</a:t>
            </a:r>
            <a:r>
              <a:rPr lang="en-US" sz="1100" dirty="0" err="1">
                <a:latin typeface="Courier New" panose="02070309020205020404" pitchFamily="49" charset="0"/>
                <a:cs typeface="Courier New" panose="02070309020205020404" pitchFamily="49" charset="0"/>
              </a:rPr>
              <a:t>as.numeric</a:t>
            </a:r>
            <a:r>
              <a:rPr lang="en-US" sz="1100" dirty="0">
                <a:latin typeface="Courier New" panose="02070309020205020404" pitchFamily="49" charset="0"/>
                <a:cs typeface="Courier New" panose="02070309020205020404" pitchFamily="49" charset="0"/>
              </a:rPr>
              <a:t>(</a:t>
            </a:r>
            <a:r>
              <a:rPr lang="en-US" sz="1100" dirty="0" err="1">
                <a:latin typeface="Courier New" panose="02070309020205020404" pitchFamily="49" charset="0"/>
                <a:cs typeface="Courier New" panose="02070309020205020404" pitchFamily="49" charset="0"/>
              </a:rPr>
              <a:t>map_matrix</a:t>
            </a:r>
            <a:r>
              <a:rPr lang="en-US" sz="1100" dirty="0">
                <a:latin typeface="Courier New" panose="02070309020205020404" pitchFamily="49" charset="0"/>
                <a:cs typeface="Courier New" panose="02070309020205020404" pitchFamily="49" charset="0"/>
              </a:rPr>
              <a:t>[17,4]), </a:t>
            </a:r>
            <a:r>
              <a:rPr lang="en-US" sz="1100" dirty="0" err="1">
                <a:latin typeface="Courier New" panose="02070309020205020404" pitchFamily="49" charset="0"/>
                <a:cs typeface="Courier New" panose="02070309020205020404" pitchFamily="49" charset="0"/>
              </a:rPr>
              <a:t>as.numeric</a:t>
            </a:r>
            <a:r>
              <a:rPr lang="en-US" sz="1100" dirty="0">
                <a:latin typeface="Courier New" panose="02070309020205020404" pitchFamily="49" charset="0"/>
                <a:cs typeface="Courier New" panose="02070309020205020404" pitchFamily="49" charset="0"/>
              </a:rPr>
              <a:t>(</a:t>
            </a:r>
            <a:r>
              <a:rPr lang="en-US" sz="1100" dirty="0" err="1">
                <a:latin typeface="Courier New" panose="02070309020205020404" pitchFamily="49" charset="0"/>
                <a:cs typeface="Courier New" panose="02070309020205020404" pitchFamily="49" charset="0"/>
              </a:rPr>
              <a:t>map_matrix</a:t>
            </a:r>
            <a:r>
              <a:rPr lang="en-US" sz="1100" dirty="0">
                <a:latin typeface="Courier New" panose="02070309020205020404" pitchFamily="49" charset="0"/>
                <a:cs typeface="Courier New" panose="02070309020205020404" pitchFamily="49" charset="0"/>
              </a:rPr>
              <a:t>[17,3]), </a:t>
            </a:r>
            <a:r>
              <a:rPr lang="en-US" sz="1100" b="1" dirty="0" err="1">
                <a:latin typeface="Courier New" panose="02070309020205020404" pitchFamily="49" charset="0"/>
                <a:cs typeface="Courier New" panose="02070309020205020404" pitchFamily="49" charset="0"/>
              </a:rPr>
              <a:t>pch</a:t>
            </a:r>
            <a:r>
              <a:rPr lang="en-US" sz="1100" b="1" dirty="0">
                <a:latin typeface="Courier New" panose="02070309020205020404" pitchFamily="49" charset="0"/>
                <a:cs typeface="Courier New" panose="02070309020205020404" pitchFamily="49" charset="0"/>
              </a:rPr>
              <a:t>=22</a:t>
            </a:r>
            <a:r>
              <a:rPr lang="en-US" sz="1100" dirty="0">
                <a:latin typeface="Courier New" panose="02070309020205020404" pitchFamily="49" charset="0"/>
                <a:cs typeface="Courier New" panose="02070309020205020404" pitchFamily="49" charset="0"/>
              </a:rPr>
              <a:t>, </a:t>
            </a:r>
            <a:r>
              <a:rPr lang="en-US" sz="1100" dirty="0" err="1">
                <a:latin typeface="Courier New" panose="02070309020205020404" pitchFamily="49" charset="0"/>
                <a:cs typeface="Courier New" panose="02070309020205020404" pitchFamily="49" charset="0"/>
              </a:rPr>
              <a:t>bg</a:t>
            </a:r>
            <a:r>
              <a:rPr lang="en-US" sz="1100" dirty="0">
                <a:latin typeface="Courier New" panose="02070309020205020404" pitchFamily="49" charset="0"/>
                <a:cs typeface="Courier New" panose="02070309020205020404" pitchFamily="49" charset="0"/>
              </a:rPr>
              <a:t>="green", </a:t>
            </a:r>
            <a:r>
              <a:rPr lang="en-US" sz="1100" dirty="0" err="1">
                <a:latin typeface="Courier New" panose="02070309020205020404" pitchFamily="49" charset="0"/>
                <a:cs typeface="Courier New" panose="02070309020205020404" pitchFamily="49" charset="0"/>
              </a:rPr>
              <a:t>cex</a:t>
            </a:r>
            <a:r>
              <a:rPr lang="en-US" sz="1100" dirty="0">
                <a:latin typeface="Courier New" panose="02070309020205020404" pitchFamily="49" charset="0"/>
                <a:cs typeface="Courier New" panose="02070309020205020404" pitchFamily="49" charset="0"/>
              </a:rPr>
              <a:t>=2.5, </a:t>
            </a:r>
            <a:r>
              <a:rPr lang="en-US" sz="1100" dirty="0" err="1">
                <a:latin typeface="Courier New" panose="02070309020205020404" pitchFamily="49" charset="0"/>
                <a:cs typeface="Courier New" panose="02070309020205020404" pitchFamily="49" charset="0"/>
              </a:rPr>
              <a:t>lwd</a:t>
            </a:r>
            <a:r>
              <a:rPr lang="en-US" sz="1100" dirty="0">
                <a:latin typeface="Courier New" panose="02070309020205020404" pitchFamily="49" charset="0"/>
                <a:cs typeface="Courier New" panose="02070309020205020404" pitchFamily="49" charset="0"/>
              </a:rPr>
              <a:t>=1.5)</a:t>
            </a:r>
          </a:p>
          <a:p>
            <a:r>
              <a:rPr lang="en-US" sz="1100" dirty="0">
                <a:latin typeface="Courier New" panose="02070309020205020404" pitchFamily="49" charset="0"/>
                <a:cs typeface="Courier New" panose="02070309020205020404" pitchFamily="49" charset="0"/>
              </a:rPr>
              <a:t>points(</a:t>
            </a:r>
            <a:r>
              <a:rPr lang="en-US" sz="1100" dirty="0" err="1">
                <a:latin typeface="Courier New" panose="02070309020205020404" pitchFamily="49" charset="0"/>
                <a:cs typeface="Courier New" panose="02070309020205020404" pitchFamily="49" charset="0"/>
              </a:rPr>
              <a:t>as.numeric</a:t>
            </a:r>
            <a:r>
              <a:rPr lang="en-US" sz="1100" dirty="0">
                <a:latin typeface="Courier New" panose="02070309020205020404" pitchFamily="49" charset="0"/>
                <a:cs typeface="Courier New" panose="02070309020205020404" pitchFamily="49" charset="0"/>
              </a:rPr>
              <a:t>(</a:t>
            </a:r>
            <a:r>
              <a:rPr lang="en-US" sz="1100" dirty="0" err="1">
                <a:latin typeface="Courier New" panose="02070309020205020404" pitchFamily="49" charset="0"/>
                <a:cs typeface="Courier New" panose="02070309020205020404" pitchFamily="49" charset="0"/>
              </a:rPr>
              <a:t>map_matrix</a:t>
            </a:r>
            <a:r>
              <a:rPr lang="en-US" sz="1100" dirty="0">
                <a:latin typeface="Courier New" panose="02070309020205020404" pitchFamily="49" charset="0"/>
                <a:cs typeface="Courier New" panose="02070309020205020404" pitchFamily="49" charset="0"/>
              </a:rPr>
              <a:t>[18,4]), </a:t>
            </a:r>
            <a:r>
              <a:rPr lang="en-US" sz="1100" dirty="0" err="1">
                <a:latin typeface="Courier New" panose="02070309020205020404" pitchFamily="49" charset="0"/>
                <a:cs typeface="Courier New" panose="02070309020205020404" pitchFamily="49" charset="0"/>
              </a:rPr>
              <a:t>as.numeric</a:t>
            </a:r>
            <a:r>
              <a:rPr lang="en-US" sz="1100" dirty="0">
                <a:latin typeface="Courier New" panose="02070309020205020404" pitchFamily="49" charset="0"/>
                <a:cs typeface="Courier New" panose="02070309020205020404" pitchFamily="49" charset="0"/>
              </a:rPr>
              <a:t>(</a:t>
            </a:r>
            <a:r>
              <a:rPr lang="en-US" sz="1100" dirty="0" err="1">
                <a:latin typeface="Courier New" panose="02070309020205020404" pitchFamily="49" charset="0"/>
                <a:cs typeface="Courier New" panose="02070309020205020404" pitchFamily="49" charset="0"/>
              </a:rPr>
              <a:t>map_matrix</a:t>
            </a:r>
            <a:r>
              <a:rPr lang="en-US" sz="1100" dirty="0">
                <a:latin typeface="Courier New" panose="02070309020205020404" pitchFamily="49" charset="0"/>
                <a:cs typeface="Courier New" panose="02070309020205020404" pitchFamily="49" charset="0"/>
              </a:rPr>
              <a:t>[18,3]), </a:t>
            </a:r>
            <a:r>
              <a:rPr lang="en-US" sz="1100" b="1" dirty="0" err="1">
                <a:latin typeface="Courier New" panose="02070309020205020404" pitchFamily="49" charset="0"/>
                <a:cs typeface="Courier New" panose="02070309020205020404" pitchFamily="49" charset="0"/>
              </a:rPr>
              <a:t>pch</a:t>
            </a:r>
            <a:r>
              <a:rPr lang="en-US" sz="1100" b="1" dirty="0">
                <a:latin typeface="Courier New" panose="02070309020205020404" pitchFamily="49" charset="0"/>
                <a:cs typeface="Courier New" panose="02070309020205020404" pitchFamily="49" charset="0"/>
              </a:rPr>
              <a:t>=22</a:t>
            </a:r>
            <a:r>
              <a:rPr lang="en-US" sz="1100" dirty="0">
                <a:latin typeface="Courier New" panose="02070309020205020404" pitchFamily="49" charset="0"/>
                <a:cs typeface="Courier New" panose="02070309020205020404" pitchFamily="49" charset="0"/>
              </a:rPr>
              <a:t>, </a:t>
            </a:r>
            <a:r>
              <a:rPr lang="en-US" sz="1100" dirty="0" err="1">
                <a:latin typeface="Courier New" panose="02070309020205020404" pitchFamily="49" charset="0"/>
                <a:cs typeface="Courier New" panose="02070309020205020404" pitchFamily="49" charset="0"/>
              </a:rPr>
              <a:t>bg</a:t>
            </a:r>
            <a:r>
              <a:rPr lang="en-US" sz="1100" dirty="0">
                <a:latin typeface="Courier New" panose="02070309020205020404" pitchFamily="49" charset="0"/>
                <a:cs typeface="Courier New" panose="02070309020205020404" pitchFamily="49" charset="0"/>
              </a:rPr>
              <a:t>="green", </a:t>
            </a:r>
            <a:r>
              <a:rPr lang="en-US" sz="1100" dirty="0" err="1">
                <a:latin typeface="Courier New" panose="02070309020205020404" pitchFamily="49" charset="0"/>
                <a:cs typeface="Courier New" panose="02070309020205020404" pitchFamily="49" charset="0"/>
              </a:rPr>
              <a:t>cex</a:t>
            </a:r>
            <a:r>
              <a:rPr lang="en-US" sz="1100" dirty="0">
                <a:latin typeface="Courier New" panose="02070309020205020404" pitchFamily="49" charset="0"/>
                <a:cs typeface="Courier New" panose="02070309020205020404" pitchFamily="49" charset="0"/>
              </a:rPr>
              <a:t>=2.5, </a:t>
            </a:r>
            <a:r>
              <a:rPr lang="en-US" sz="1100" dirty="0" err="1">
                <a:latin typeface="Courier New" panose="02070309020205020404" pitchFamily="49" charset="0"/>
                <a:cs typeface="Courier New" panose="02070309020205020404" pitchFamily="49" charset="0"/>
              </a:rPr>
              <a:t>lwd</a:t>
            </a:r>
            <a:r>
              <a:rPr lang="en-US" sz="1100" dirty="0">
                <a:latin typeface="Courier New" panose="02070309020205020404" pitchFamily="49" charset="0"/>
                <a:cs typeface="Courier New" panose="02070309020205020404" pitchFamily="49" charset="0"/>
              </a:rPr>
              <a:t>=1.5)</a:t>
            </a:r>
          </a:p>
          <a:p>
            <a:r>
              <a:rPr lang="en-US" sz="1100" dirty="0">
                <a:latin typeface="Courier New" panose="02070309020205020404" pitchFamily="49" charset="0"/>
                <a:cs typeface="Courier New" panose="02070309020205020404" pitchFamily="49" charset="0"/>
              </a:rPr>
              <a:t>points(</a:t>
            </a:r>
            <a:r>
              <a:rPr lang="en-US" sz="1100" dirty="0" err="1">
                <a:latin typeface="Courier New" panose="02070309020205020404" pitchFamily="49" charset="0"/>
                <a:cs typeface="Courier New" panose="02070309020205020404" pitchFamily="49" charset="0"/>
              </a:rPr>
              <a:t>as.numeric</a:t>
            </a:r>
            <a:r>
              <a:rPr lang="en-US" sz="1100" dirty="0">
                <a:latin typeface="Courier New" panose="02070309020205020404" pitchFamily="49" charset="0"/>
                <a:cs typeface="Courier New" panose="02070309020205020404" pitchFamily="49" charset="0"/>
              </a:rPr>
              <a:t>(</a:t>
            </a:r>
            <a:r>
              <a:rPr lang="en-US" sz="1100" dirty="0" err="1">
                <a:latin typeface="Courier New" panose="02070309020205020404" pitchFamily="49" charset="0"/>
                <a:cs typeface="Courier New" panose="02070309020205020404" pitchFamily="49" charset="0"/>
              </a:rPr>
              <a:t>map_matrix</a:t>
            </a:r>
            <a:r>
              <a:rPr lang="en-US" sz="1100" dirty="0">
                <a:latin typeface="Courier New" panose="02070309020205020404" pitchFamily="49" charset="0"/>
                <a:cs typeface="Courier New" panose="02070309020205020404" pitchFamily="49" charset="0"/>
              </a:rPr>
              <a:t>[19,4]), </a:t>
            </a:r>
            <a:r>
              <a:rPr lang="en-US" sz="1100" dirty="0" err="1">
                <a:latin typeface="Courier New" panose="02070309020205020404" pitchFamily="49" charset="0"/>
                <a:cs typeface="Courier New" panose="02070309020205020404" pitchFamily="49" charset="0"/>
              </a:rPr>
              <a:t>as.numeric</a:t>
            </a:r>
            <a:r>
              <a:rPr lang="en-US" sz="1100" dirty="0">
                <a:latin typeface="Courier New" panose="02070309020205020404" pitchFamily="49" charset="0"/>
                <a:cs typeface="Courier New" panose="02070309020205020404" pitchFamily="49" charset="0"/>
              </a:rPr>
              <a:t>(</a:t>
            </a:r>
            <a:r>
              <a:rPr lang="en-US" sz="1100" dirty="0" err="1">
                <a:latin typeface="Courier New" panose="02070309020205020404" pitchFamily="49" charset="0"/>
                <a:cs typeface="Courier New" panose="02070309020205020404" pitchFamily="49" charset="0"/>
              </a:rPr>
              <a:t>map_matrix</a:t>
            </a:r>
            <a:r>
              <a:rPr lang="en-US" sz="1100" dirty="0">
                <a:latin typeface="Courier New" panose="02070309020205020404" pitchFamily="49" charset="0"/>
                <a:cs typeface="Courier New" panose="02070309020205020404" pitchFamily="49" charset="0"/>
              </a:rPr>
              <a:t>[19,3]), </a:t>
            </a:r>
            <a:r>
              <a:rPr lang="en-US" sz="1100" b="1" dirty="0" err="1">
                <a:latin typeface="Courier New" panose="02070309020205020404" pitchFamily="49" charset="0"/>
                <a:cs typeface="Courier New" panose="02070309020205020404" pitchFamily="49" charset="0"/>
              </a:rPr>
              <a:t>pch</a:t>
            </a:r>
            <a:r>
              <a:rPr lang="en-US" sz="1100" b="1" dirty="0">
                <a:latin typeface="Courier New" panose="02070309020205020404" pitchFamily="49" charset="0"/>
                <a:cs typeface="Courier New" panose="02070309020205020404" pitchFamily="49" charset="0"/>
              </a:rPr>
              <a:t>=22</a:t>
            </a:r>
            <a:r>
              <a:rPr lang="en-US" sz="1100" dirty="0">
                <a:latin typeface="Courier New" panose="02070309020205020404" pitchFamily="49" charset="0"/>
                <a:cs typeface="Courier New" panose="02070309020205020404" pitchFamily="49" charset="0"/>
              </a:rPr>
              <a:t>, </a:t>
            </a:r>
            <a:r>
              <a:rPr lang="en-US" sz="1100" dirty="0" err="1">
                <a:latin typeface="Courier New" panose="02070309020205020404" pitchFamily="49" charset="0"/>
                <a:cs typeface="Courier New" panose="02070309020205020404" pitchFamily="49" charset="0"/>
              </a:rPr>
              <a:t>bg</a:t>
            </a:r>
            <a:r>
              <a:rPr lang="en-US" sz="1100" dirty="0">
                <a:latin typeface="Courier New" panose="02070309020205020404" pitchFamily="49" charset="0"/>
                <a:cs typeface="Courier New" panose="02070309020205020404" pitchFamily="49" charset="0"/>
              </a:rPr>
              <a:t>="green", </a:t>
            </a:r>
            <a:r>
              <a:rPr lang="en-US" sz="1100" dirty="0" err="1">
                <a:latin typeface="Courier New" panose="02070309020205020404" pitchFamily="49" charset="0"/>
                <a:cs typeface="Courier New" panose="02070309020205020404" pitchFamily="49" charset="0"/>
              </a:rPr>
              <a:t>cex</a:t>
            </a:r>
            <a:r>
              <a:rPr lang="en-US" sz="1100" dirty="0">
                <a:latin typeface="Courier New" panose="02070309020205020404" pitchFamily="49" charset="0"/>
                <a:cs typeface="Courier New" panose="02070309020205020404" pitchFamily="49" charset="0"/>
              </a:rPr>
              <a:t>=2.5, </a:t>
            </a:r>
            <a:r>
              <a:rPr lang="en-US" sz="1100" dirty="0" err="1">
                <a:latin typeface="Courier New" panose="02070309020205020404" pitchFamily="49" charset="0"/>
                <a:cs typeface="Courier New" panose="02070309020205020404" pitchFamily="49" charset="0"/>
              </a:rPr>
              <a:t>lwd</a:t>
            </a:r>
            <a:r>
              <a:rPr lang="en-US" sz="1100" dirty="0">
                <a:latin typeface="Courier New" panose="02070309020205020404" pitchFamily="49" charset="0"/>
                <a:cs typeface="Courier New" panose="02070309020205020404" pitchFamily="49" charset="0"/>
              </a:rPr>
              <a:t>=1.5)</a:t>
            </a:r>
          </a:p>
          <a:p>
            <a:r>
              <a:rPr lang="en-US" sz="1100" dirty="0">
                <a:latin typeface="Courier New" panose="02070309020205020404" pitchFamily="49" charset="0"/>
                <a:cs typeface="Courier New" panose="02070309020205020404" pitchFamily="49" charset="0"/>
              </a:rPr>
              <a:t>points(</a:t>
            </a:r>
            <a:r>
              <a:rPr lang="en-US" sz="1100" dirty="0" err="1">
                <a:latin typeface="Courier New" panose="02070309020205020404" pitchFamily="49" charset="0"/>
                <a:cs typeface="Courier New" panose="02070309020205020404" pitchFamily="49" charset="0"/>
              </a:rPr>
              <a:t>as.numeric</a:t>
            </a:r>
            <a:r>
              <a:rPr lang="en-US" sz="1100" dirty="0">
                <a:latin typeface="Courier New" panose="02070309020205020404" pitchFamily="49" charset="0"/>
                <a:cs typeface="Courier New" panose="02070309020205020404" pitchFamily="49" charset="0"/>
              </a:rPr>
              <a:t>(</a:t>
            </a:r>
            <a:r>
              <a:rPr lang="en-US" sz="1100" dirty="0" err="1">
                <a:latin typeface="Courier New" panose="02070309020205020404" pitchFamily="49" charset="0"/>
                <a:cs typeface="Courier New" panose="02070309020205020404" pitchFamily="49" charset="0"/>
              </a:rPr>
              <a:t>map_matrix</a:t>
            </a:r>
            <a:r>
              <a:rPr lang="en-US" sz="1100" dirty="0">
                <a:latin typeface="Courier New" panose="02070309020205020404" pitchFamily="49" charset="0"/>
                <a:cs typeface="Courier New" panose="02070309020205020404" pitchFamily="49" charset="0"/>
              </a:rPr>
              <a:t>[20,4]), </a:t>
            </a:r>
            <a:r>
              <a:rPr lang="en-US" sz="1100" dirty="0" err="1">
                <a:latin typeface="Courier New" panose="02070309020205020404" pitchFamily="49" charset="0"/>
                <a:cs typeface="Courier New" panose="02070309020205020404" pitchFamily="49" charset="0"/>
              </a:rPr>
              <a:t>as.numeric</a:t>
            </a:r>
            <a:r>
              <a:rPr lang="en-US" sz="1100" dirty="0">
                <a:latin typeface="Courier New" panose="02070309020205020404" pitchFamily="49" charset="0"/>
                <a:cs typeface="Courier New" panose="02070309020205020404" pitchFamily="49" charset="0"/>
              </a:rPr>
              <a:t>(</a:t>
            </a:r>
            <a:r>
              <a:rPr lang="en-US" sz="1100" dirty="0" err="1">
                <a:latin typeface="Courier New" panose="02070309020205020404" pitchFamily="49" charset="0"/>
                <a:cs typeface="Courier New" panose="02070309020205020404" pitchFamily="49" charset="0"/>
              </a:rPr>
              <a:t>map_matrix</a:t>
            </a:r>
            <a:r>
              <a:rPr lang="en-US" sz="1100" dirty="0">
                <a:latin typeface="Courier New" panose="02070309020205020404" pitchFamily="49" charset="0"/>
                <a:cs typeface="Courier New" panose="02070309020205020404" pitchFamily="49" charset="0"/>
              </a:rPr>
              <a:t>[20,3]), </a:t>
            </a:r>
            <a:r>
              <a:rPr lang="en-US" sz="1100" b="1" dirty="0" err="1">
                <a:latin typeface="Courier New" panose="02070309020205020404" pitchFamily="49" charset="0"/>
                <a:cs typeface="Courier New" panose="02070309020205020404" pitchFamily="49" charset="0"/>
              </a:rPr>
              <a:t>pch</a:t>
            </a:r>
            <a:r>
              <a:rPr lang="en-US" sz="1100" b="1" dirty="0">
                <a:latin typeface="Courier New" panose="02070309020205020404" pitchFamily="49" charset="0"/>
                <a:cs typeface="Courier New" panose="02070309020205020404" pitchFamily="49" charset="0"/>
              </a:rPr>
              <a:t>=22</a:t>
            </a:r>
            <a:r>
              <a:rPr lang="en-US" sz="1100" dirty="0">
                <a:latin typeface="Courier New" panose="02070309020205020404" pitchFamily="49" charset="0"/>
                <a:cs typeface="Courier New" panose="02070309020205020404" pitchFamily="49" charset="0"/>
              </a:rPr>
              <a:t>, </a:t>
            </a:r>
            <a:r>
              <a:rPr lang="en-US" sz="1100" dirty="0" err="1">
                <a:latin typeface="Courier New" panose="02070309020205020404" pitchFamily="49" charset="0"/>
                <a:cs typeface="Courier New" panose="02070309020205020404" pitchFamily="49" charset="0"/>
              </a:rPr>
              <a:t>bg</a:t>
            </a:r>
            <a:r>
              <a:rPr lang="en-US" sz="1100" dirty="0">
                <a:latin typeface="Courier New" panose="02070309020205020404" pitchFamily="49" charset="0"/>
                <a:cs typeface="Courier New" panose="02070309020205020404" pitchFamily="49" charset="0"/>
              </a:rPr>
              <a:t>="green", </a:t>
            </a:r>
            <a:r>
              <a:rPr lang="en-US" sz="1100" dirty="0" err="1">
                <a:latin typeface="Courier New" panose="02070309020205020404" pitchFamily="49" charset="0"/>
                <a:cs typeface="Courier New" panose="02070309020205020404" pitchFamily="49" charset="0"/>
              </a:rPr>
              <a:t>cex</a:t>
            </a:r>
            <a:r>
              <a:rPr lang="en-US" sz="1100" dirty="0">
                <a:latin typeface="Courier New" panose="02070309020205020404" pitchFamily="49" charset="0"/>
                <a:cs typeface="Courier New" panose="02070309020205020404" pitchFamily="49" charset="0"/>
              </a:rPr>
              <a:t>=2.5, </a:t>
            </a:r>
            <a:r>
              <a:rPr lang="en-US" sz="1100" dirty="0" err="1">
                <a:latin typeface="Courier New" panose="02070309020205020404" pitchFamily="49" charset="0"/>
                <a:cs typeface="Courier New" panose="02070309020205020404" pitchFamily="49" charset="0"/>
              </a:rPr>
              <a:t>lwd</a:t>
            </a:r>
            <a:r>
              <a:rPr lang="en-US" sz="1100" dirty="0">
                <a:latin typeface="Courier New" panose="02070309020205020404" pitchFamily="49" charset="0"/>
                <a:cs typeface="Courier New" panose="02070309020205020404" pitchFamily="49" charset="0"/>
              </a:rPr>
              <a:t>=1.5)</a:t>
            </a:r>
          </a:p>
          <a:p>
            <a:r>
              <a:rPr lang="en-US" sz="1100" dirty="0">
                <a:latin typeface="Courier New" panose="02070309020205020404" pitchFamily="49" charset="0"/>
                <a:cs typeface="Courier New" panose="02070309020205020404" pitchFamily="49" charset="0"/>
              </a:rPr>
              <a:t>points(</a:t>
            </a:r>
            <a:r>
              <a:rPr lang="en-US" sz="1100" dirty="0" err="1">
                <a:latin typeface="Courier New" panose="02070309020205020404" pitchFamily="49" charset="0"/>
                <a:cs typeface="Courier New" panose="02070309020205020404" pitchFamily="49" charset="0"/>
              </a:rPr>
              <a:t>as.numeric</a:t>
            </a:r>
            <a:r>
              <a:rPr lang="en-US" sz="1100" dirty="0">
                <a:latin typeface="Courier New" panose="02070309020205020404" pitchFamily="49" charset="0"/>
                <a:cs typeface="Courier New" panose="02070309020205020404" pitchFamily="49" charset="0"/>
              </a:rPr>
              <a:t>(</a:t>
            </a:r>
            <a:r>
              <a:rPr lang="en-US" sz="1100" dirty="0" err="1">
                <a:latin typeface="Courier New" panose="02070309020205020404" pitchFamily="49" charset="0"/>
                <a:cs typeface="Courier New" panose="02070309020205020404" pitchFamily="49" charset="0"/>
              </a:rPr>
              <a:t>map_matrix</a:t>
            </a:r>
            <a:r>
              <a:rPr lang="en-US" sz="1100" dirty="0">
                <a:latin typeface="Courier New" panose="02070309020205020404" pitchFamily="49" charset="0"/>
                <a:cs typeface="Courier New" panose="02070309020205020404" pitchFamily="49" charset="0"/>
              </a:rPr>
              <a:t>[21,4]), </a:t>
            </a:r>
            <a:r>
              <a:rPr lang="en-US" sz="1100" dirty="0" err="1">
                <a:latin typeface="Courier New" panose="02070309020205020404" pitchFamily="49" charset="0"/>
                <a:cs typeface="Courier New" panose="02070309020205020404" pitchFamily="49" charset="0"/>
              </a:rPr>
              <a:t>as.numeric</a:t>
            </a:r>
            <a:r>
              <a:rPr lang="en-US" sz="1100" dirty="0">
                <a:latin typeface="Courier New" panose="02070309020205020404" pitchFamily="49" charset="0"/>
                <a:cs typeface="Courier New" panose="02070309020205020404" pitchFamily="49" charset="0"/>
              </a:rPr>
              <a:t>(</a:t>
            </a:r>
            <a:r>
              <a:rPr lang="en-US" sz="1100" dirty="0" err="1">
                <a:latin typeface="Courier New" panose="02070309020205020404" pitchFamily="49" charset="0"/>
                <a:cs typeface="Courier New" panose="02070309020205020404" pitchFamily="49" charset="0"/>
              </a:rPr>
              <a:t>map_matrix</a:t>
            </a:r>
            <a:r>
              <a:rPr lang="en-US" sz="1100" dirty="0">
                <a:latin typeface="Courier New" panose="02070309020205020404" pitchFamily="49" charset="0"/>
                <a:cs typeface="Courier New" panose="02070309020205020404" pitchFamily="49" charset="0"/>
              </a:rPr>
              <a:t>[21,3]), </a:t>
            </a:r>
            <a:r>
              <a:rPr lang="en-US" sz="1100" b="1" dirty="0" err="1">
                <a:latin typeface="Courier New" panose="02070309020205020404" pitchFamily="49" charset="0"/>
                <a:cs typeface="Courier New" panose="02070309020205020404" pitchFamily="49" charset="0"/>
              </a:rPr>
              <a:t>pch</a:t>
            </a:r>
            <a:r>
              <a:rPr lang="en-US" sz="1100" b="1" dirty="0">
                <a:latin typeface="Courier New" panose="02070309020205020404" pitchFamily="49" charset="0"/>
                <a:cs typeface="Courier New" panose="02070309020205020404" pitchFamily="49" charset="0"/>
              </a:rPr>
              <a:t>=22</a:t>
            </a:r>
            <a:r>
              <a:rPr lang="en-US" sz="1100" dirty="0">
                <a:latin typeface="Courier New" panose="02070309020205020404" pitchFamily="49" charset="0"/>
                <a:cs typeface="Courier New" panose="02070309020205020404" pitchFamily="49" charset="0"/>
              </a:rPr>
              <a:t>, </a:t>
            </a:r>
            <a:r>
              <a:rPr lang="en-US" sz="1100" dirty="0" err="1">
                <a:latin typeface="Courier New" panose="02070309020205020404" pitchFamily="49" charset="0"/>
                <a:cs typeface="Courier New" panose="02070309020205020404" pitchFamily="49" charset="0"/>
              </a:rPr>
              <a:t>bg</a:t>
            </a:r>
            <a:r>
              <a:rPr lang="en-US" sz="1100" dirty="0">
                <a:latin typeface="Courier New" panose="02070309020205020404" pitchFamily="49" charset="0"/>
                <a:cs typeface="Courier New" panose="02070309020205020404" pitchFamily="49" charset="0"/>
              </a:rPr>
              <a:t>="green", </a:t>
            </a:r>
            <a:r>
              <a:rPr lang="en-US" sz="1100" dirty="0" err="1">
                <a:latin typeface="Courier New" panose="02070309020205020404" pitchFamily="49" charset="0"/>
                <a:cs typeface="Courier New" panose="02070309020205020404" pitchFamily="49" charset="0"/>
              </a:rPr>
              <a:t>cex</a:t>
            </a:r>
            <a:r>
              <a:rPr lang="en-US" sz="1100" dirty="0">
                <a:latin typeface="Courier New" panose="02070309020205020404" pitchFamily="49" charset="0"/>
                <a:cs typeface="Courier New" panose="02070309020205020404" pitchFamily="49" charset="0"/>
              </a:rPr>
              <a:t>=2.5, </a:t>
            </a:r>
            <a:r>
              <a:rPr lang="en-US" sz="1100" dirty="0" err="1">
                <a:latin typeface="Courier New" panose="02070309020205020404" pitchFamily="49" charset="0"/>
                <a:cs typeface="Courier New" panose="02070309020205020404" pitchFamily="49" charset="0"/>
              </a:rPr>
              <a:t>lwd</a:t>
            </a:r>
            <a:r>
              <a:rPr lang="en-US" sz="1100" dirty="0">
                <a:latin typeface="Courier New" panose="02070309020205020404" pitchFamily="49" charset="0"/>
                <a:cs typeface="Courier New" panose="02070309020205020404" pitchFamily="49" charset="0"/>
              </a:rPr>
              <a:t>=1.5)</a:t>
            </a:r>
          </a:p>
          <a:p>
            <a:r>
              <a:rPr lang="en-US" sz="1100" dirty="0">
                <a:latin typeface="Courier New" panose="02070309020205020404" pitchFamily="49" charset="0"/>
                <a:cs typeface="Courier New" panose="02070309020205020404" pitchFamily="49" charset="0"/>
              </a:rPr>
              <a:t>points(</a:t>
            </a:r>
            <a:r>
              <a:rPr lang="en-US" sz="1100" dirty="0" err="1">
                <a:latin typeface="Courier New" panose="02070309020205020404" pitchFamily="49" charset="0"/>
                <a:cs typeface="Courier New" panose="02070309020205020404" pitchFamily="49" charset="0"/>
              </a:rPr>
              <a:t>as.numeric</a:t>
            </a:r>
            <a:r>
              <a:rPr lang="en-US" sz="1100" dirty="0">
                <a:latin typeface="Courier New" panose="02070309020205020404" pitchFamily="49" charset="0"/>
                <a:cs typeface="Courier New" panose="02070309020205020404" pitchFamily="49" charset="0"/>
              </a:rPr>
              <a:t>(</a:t>
            </a:r>
            <a:r>
              <a:rPr lang="en-US" sz="1100" dirty="0" err="1">
                <a:latin typeface="Courier New" panose="02070309020205020404" pitchFamily="49" charset="0"/>
                <a:cs typeface="Courier New" panose="02070309020205020404" pitchFamily="49" charset="0"/>
              </a:rPr>
              <a:t>map_matrix</a:t>
            </a:r>
            <a:r>
              <a:rPr lang="en-US" sz="1100" dirty="0">
                <a:latin typeface="Courier New" panose="02070309020205020404" pitchFamily="49" charset="0"/>
                <a:cs typeface="Courier New" panose="02070309020205020404" pitchFamily="49" charset="0"/>
              </a:rPr>
              <a:t>[22,4]), </a:t>
            </a:r>
            <a:r>
              <a:rPr lang="en-US" sz="1100" dirty="0" err="1">
                <a:latin typeface="Courier New" panose="02070309020205020404" pitchFamily="49" charset="0"/>
                <a:cs typeface="Courier New" panose="02070309020205020404" pitchFamily="49" charset="0"/>
              </a:rPr>
              <a:t>as.numeric</a:t>
            </a:r>
            <a:r>
              <a:rPr lang="en-US" sz="1100" dirty="0">
                <a:latin typeface="Courier New" panose="02070309020205020404" pitchFamily="49" charset="0"/>
                <a:cs typeface="Courier New" panose="02070309020205020404" pitchFamily="49" charset="0"/>
              </a:rPr>
              <a:t>(</a:t>
            </a:r>
            <a:r>
              <a:rPr lang="en-US" sz="1100" dirty="0" err="1">
                <a:latin typeface="Courier New" panose="02070309020205020404" pitchFamily="49" charset="0"/>
                <a:cs typeface="Courier New" panose="02070309020205020404" pitchFamily="49" charset="0"/>
              </a:rPr>
              <a:t>map_matrix</a:t>
            </a:r>
            <a:r>
              <a:rPr lang="en-US" sz="1100" dirty="0">
                <a:latin typeface="Courier New" panose="02070309020205020404" pitchFamily="49" charset="0"/>
                <a:cs typeface="Courier New" panose="02070309020205020404" pitchFamily="49" charset="0"/>
              </a:rPr>
              <a:t>[22,3]), </a:t>
            </a:r>
            <a:r>
              <a:rPr lang="en-US" sz="1100" b="1" dirty="0" err="1">
                <a:latin typeface="Courier New" panose="02070309020205020404" pitchFamily="49" charset="0"/>
                <a:cs typeface="Courier New" panose="02070309020205020404" pitchFamily="49" charset="0"/>
              </a:rPr>
              <a:t>pch</a:t>
            </a:r>
            <a:r>
              <a:rPr lang="en-US" sz="1100" b="1" dirty="0">
                <a:latin typeface="Courier New" panose="02070309020205020404" pitchFamily="49" charset="0"/>
                <a:cs typeface="Courier New" panose="02070309020205020404" pitchFamily="49" charset="0"/>
              </a:rPr>
              <a:t>=22</a:t>
            </a:r>
            <a:r>
              <a:rPr lang="en-US" sz="1100" dirty="0">
                <a:latin typeface="Courier New" panose="02070309020205020404" pitchFamily="49" charset="0"/>
                <a:cs typeface="Courier New" panose="02070309020205020404" pitchFamily="49" charset="0"/>
              </a:rPr>
              <a:t>, </a:t>
            </a:r>
            <a:r>
              <a:rPr lang="en-US" sz="1100" dirty="0" err="1">
                <a:latin typeface="Courier New" panose="02070309020205020404" pitchFamily="49" charset="0"/>
                <a:cs typeface="Courier New" panose="02070309020205020404" pitchFamily="49" charset="0"/>
              </a:rPr>
              <a:t>bg</a:t>
            </a:r>
            <a:r>
              <a:rPr lang="en-US" sz="1100" dirty="0">
                <a:latin typeface="Courier New" panose="02070309020205020404" pitchFamily="49" charset="0"/>
                <a:cs typeface="Courier New" panose="02070309020205020404" pitchFamily="49" charset="0"/>
              </a:rPr>
              <a:t>="green", </a:t>
            </a:r>
            <a:r>
              <a:rPr lang="en-US" sz="1100" dirty="0" err="1">
                <a:latin typeface="Courier New" panose="02070309020205020404" pitchFamily="49" charset="0"/>
                <a:cs typeface="Courier New" panose="02070309020205020404" pitchFamily="49" charset="0"/>
              </a:rPr>
              <a:t>cex</a:t>
            </a:r>
            <a:r>
              <a:rPr lang="en-US" sz="1100" dirty="0">
                <a:latin typeface="Courier New" panose="02070309020205020404" pitchFamily="49" charset="0"/>
                <a:cs typeface="Courier New" panose="02070309020205020404" pitchFamily="49" charset="0"/>
              </a:rPr>
              <a:t>=2.5, </a:t>
            </a:r>
            <a:r>
              <a:rPr lang="en-US" sz="1100" dirty="0" err="1">
                <a:latin typeface="Courier New" panose="02070309020205020404" pitchFamily="49" charset="0"/>
                <a:cs typeface="Courier New" panose="02070309020205020404" pitchFamily="49" charset="0"/>
              </a:rPr>
              <a:t>lwd</a:t>
            </a:r>
            <a:r>
              <a:rPr lang="en-US" sz="1100" dirty="0">
                <a:latin typeface="Courier New" panose="02070309020205020404" pitchFamily="49" charset="0"/>
                <a:cs typeface="Courier New" panose="02070309020205020404" pitchFamily="49" charset="0"/>
              </a:rPr>
              <a:t>=1.5)</a:t>
            </a:r>
          </a:p>
          <a:p>
            <a:r>
              <a:rPr lang="en-US" sz="1100" dirty="0">
                <a:latin typeface="Courier New" panose="02070309020205020404" pitchFamily="49" charset="0"/>
                <a:cs typeface="Courier New" panose="02070309020205020404" pitchFamily="49" charset="0"/>
              </a:rPr>
              <a:t>points(</a:t>
            </a:r>
            <a:r>
              <a:rPr lang="en-US" sz="1100" dirty="0" err="1">
                <a:latin typeface="Courier New" panose="02070309020205020404" pitchFamily="49" charset="0"/>
                <a:cs typeface="Courier New" panose="02070309020205020404" pitchFamily="49" charset="0"/>
              </a:rPr>
              <a:t>as.numeric</a:t>
            </a:r>
            <a:r>
              <a:rPr lang="en-US" sz="1100" dirty="0">
                <a:latin typeface="Courier New" panose="02070309020205020404" pitchFamily="49" charset="0"/>
                <a:cs typeface="Courier New" panose="02070309020205020404" pitchFamily="49" charset="0"/>
              </a:rPr>
              <a:t>(</a:t>
            </a:r>
            <a:r>
              <a:rPr lang="en-US" sz="1100" dirty="0" err="1">
                <a:latin typeface="Courier New" panose="02070309020205020404" pitchFamily="49" charset="0"/>
                <a:cs typeface="Courier New" panose="02070309020205020404" pitchFamily="49" charset="0"/>
              </a:rPr>
              <a:t>map_matrix</a:t>
            </a:r>
            <a:r>
              <a:rPr lang="en-US" sz="1100" dirty="0">
                <a:latin typeface="Courier New" panose="02070309020205020404" pitchFamily="49" charset="0"/>
                <a:cs typeface="Courier New" panose="02070309020205020404" pitchFamily="49" charset="0"/>
              </a:rPr>
              <a:t>[23,4]), </a:t>
            </a:r>
            <a:r>
              <a:rPr lang="en-US" sz="1100" dirty="0" err="1">
                <a:latin typeface="Courier New" panose="02070309020205020404" pitchFamily="49" charset="0"/>
                <a:cs typeface="Courier New" panose="02070309020205020404" pitchFamily="49" charset="0"/>
              </a:rPr>
              <a:t>as.numeric</a:t>
            </a:r>
            <a:r>
              <a:rPr lang="en-US" sz="1100" dirty="0">
                <a:latin typeface="Courier New" panose="02070309020205020404" pitchFamily="49" charset="0"/>
                <a:cs typeface="Courier New" panose="02070309020205020404" pitchFamily="49" charset="0"/>
              </a:rPr>
              <a:t>(</a:t>
            </a:r>
            <a:r>
              <a:rPr lang="en-US" sz="1100" dirty="0" err="1">
                <a:latin typeface="Courier New" panose="02070309020205020404" pitchFamily="49" charset="0"/>
                <a:cs typeface="Courier New" panose="02070309020205020404" pitchFamily="49" charset="0"/>
              </a:rPr>
              <a:t>map_matrix</a:t>
            </a:r>
            <a:r>
              <a:rPr lang="en-US" sz="1100" dirty="0">
                <a:latin typeface="Courier New" panose="02070309020205020404" pitchFamily="49" charset="0"/>
                <a:cs typeface="Courier New" panose="02070309020205020404" pitchFamily="49" charset="0"/>
              </a:rPr>
              <a:t>[23,3]), </a:t>
            </a:r>
            <a:r>
              <a:rPr lang="en-US" sz="1100" b="1" dirty="0" err="1">
                <a:latin typeface="Courier New" panose="02070309020205020404" pitchFamily="49" charset="0"/>
                <a:cs typeface="Courier New" panose="02070309020205020404" pitchFamily="49" charset="0"/>
              </a:rPr>
              <a:t>pch</a:t>
            </a:r>
            <a:r>
              <a:rPr lang="en-US" sz="1100" b="1" dirty="0">
                <a:latin typeface="Courier New" panose="02070309020205020404" pitchFamily="49" charset="0"/>
                <a:cs typeface="Courier New" panose="02070309020205020404" pitchFamily="49" charset="0"/>
              </a:rPr>
              <a:t>=21</a:t>
            </a:r>
            <a:r>
              <a:rPr lang="en-US" sz="1100" dirty="0">
                <a:latin typeface="Courier New" panose="02070309020205020404" pitchFamily="49" charset="0"/>
                <a:cs typeface="Courier New" panose="02070309020205020404" pitchFamily="49" charset="0"/>
              </a:rPr>
              <a:t>, </a:t>
            </a:r>
            <a:r>
              <a:rPr lang="en-US" sz="1100" dirty="0" err="1">
                <a:latin typeface="Courier New" panose="02070309020205020404" pitchFamily="49" charset="0"/>
                <a:cs typeface="Courier New" panose="02070309020205020404" pitchFamily="49" charset="0"/>
              </a:rPr>
              <a:t>bg</a:t>
            </a:r>
            <a:r>
              <a:rPr lang="en-US" sz="1100" dirty="0">
                <a:latin typeface="Courier New" panose="02070309020205020404" pitchFamily="49" charset="0"/>
                <a:cs typeface="Courier New" panose="02070309020205020404" pitchFamily="49" charset="0"/>
              </a:rPr>
              <a:t>="white", </a:t>
            </a:r>
            <a:r>
              <a:rPr lang="en-US" sz="1100" dirty="0" err="1">
                <a:latin typeface="Courier New" panose="02070309020205020404" pitchFamily="49" charset="0"/>
                <a:cs typeface="Courier New" panose="02070309020205020404" pitchFamily="49" charset="0"/>
              </a:rPr>
              <a:t>cex</a:t>
            </a:r>
            <a:r>
              <a:rPr lang="en-US" sz="1100" dirty="0">
                <a:latin typeface="Courier New" panose="02070309020205020404" pitchFamily="49" charset="0"/>
                <a:cs typeface="Courier New" panose="02070309020205020404" pitchFamily="49" charset="0"/>
              </a:rPr>
              <a:t>=2.5, </a:t>
            </a:r>
            <a:r>
              <a:rPr lang="en-US" sz="1100" dirty="0" err="1">
                <a:latin typeface="Courier New" panose="02070309020205020404" pitchFamily="49" charset="0"/>
                <a:cs typeface="Courier New" panose="02070309020205020404" pitchFamily="49" charset="0"/>
              </a:rPr>
              <a:t>lwd</a:t>
            </a:r>
            <a:r>
              <a:rPr lang="en-US" sz="1100" dirty="0">
                <a:latin typeface="Courier New" panose="02070309020205020404" pitchFamily="49" charset="0"/>
                <a:cs typeface="Courier New" panose="02070309020205020404" pitchFamily="49" charset="0"/>
              </a:rPr>
              <a:t>=1.5)</a:t>
            </a:r>
          </a:p>
          <a:p>
            <a:r>
              <a:rPr lang="en-US" sz="1100" dirty="0">
                <a:latin typeface="Courier New" panose="02070309020205020404" pitchFamily="49" charset="0"/>
                <a:cs typeface="Courier New" panose="02070309020205020404" pitchFamily="49" charset="0"/>
              </a:rPr>
              <a:t>points(</a:t>
            </a:r>
            <a:r>
              <a:rPr lang="en-US" sz="1100" dirty="0" err="1">
                <a:latin typeface="Courier New" panose="02070309020205020404" pitchFamily="49" charset="0"/>
                <a:cs typeface="Courier New" panose="02070309020205020404" pitchFamily="49" charset="0"/>
              </a:rPr>
              <a:t>as.numeric</a:t>
            </a:r>
            <a:r>
              <a:rPr lang="en-US" sz="1100" dirty="0">
                <a:latin typeface="Courier New" panose="02070309020205020404" pitchFamily="49" charset="0"/>
                <a:cs typeface="Courier New" panose="02070309020205020404" pitchFamily="49" charset="0"/>
              </a:rPr>
              <a:t>(</a:t>
            </a:r>
            <a:r>
              <a:rPr lang="en-US" sz="1100" dirty="0" err="1">
                <a:latin typeface="Courier New" panose="02070309020205020404" pitchFamily="49" charset="0"/>
                <a:cs typeface="Courier New" panose="02070309020205020404" pitchFamily="49" charset="0"/>
              </a:rPr>
              <a:t>map_matrix</a:t>
            </a:r>
            <a:r>
              <a:rPr lang="en-US" sz="1100" dirty="0">
                <a:latin typeface="Courier New" panose="02070309020205020404" pitchFamily="49" charset="0"/>
                <a:cs typeface="Courier New" panose="02070309020205020404" pitchFamily="49" charset="0"/>
              </a:rPr>
              <a:t>[24,4]), </a:t>
            </a:r>
            <a:r>
              <a:rPr lang="en-US" sz="1100" dirty="0" err="1">
                <a:latin typeface="Courier New" panose="02070309020205020404" pitchFamily="49" charset="0"/>
                <a:cs typeface="Courier New" panose="02070309020205020404" pitchFamily="49" charset="0"/>
              </a:rPr>
              <a:t>as.numeric</a:t>
            </a:r>
            <a:r>
              <a:rPr lang="en-US" sz="1100" dirty="0">
                <a:latin typeface="Courier New" panose="02070309020205020404" pitchFamily="49" charset="0"/>
                <a:cs typeface="Courier New" panose="02070309020205020404" pitchFamily="49" charset="0"/>
              </a:rPr>
              <a:t>(</a:t>
            </a:r>
            <a:r>
              <a:rPr lang="en-US" sz="1100" dirty="0" err="1">
                <a:latin typeface="Courier New" panose="02070309020205020404" pitchFamily="49" charset="0"/>
                <a:cs typeface="Courier New" panose="02070309020205020404" pitchFamily="49" charset="0"/>
              </a:rPr>
              <a:t>map_matrix</a:t>
            </a:r>
            <a:r>
              <a:rPr lang="en-US" sz="1100" dirty="0">
                <a:latin typeface="Courier New" panose="02070309020205020404" pitchFamily="49" charset="0"/>
                <a:cs typeface="Courier New" panose="02070309020205020404" pitchFamily="49" charset="0"/>
              </a:rPr>
              <a:t>[24,3]), </a:t>
            </a:r>
            <a:r>
              <a:rPr lang="en-US" sz="1100" b="1" dirty="0" err="1">
                <a:latin typeface="Courier New" panose="02070309020205020404" pitchFamily="49" charset="0"/>
                <a:cs typeface="Courier New" panose="02070309020205020404" pitchFamily="49" charset="0"/>
              </a:rPr>
              <a:t>pch</a:t>
            </a:r>
            <a:r>
              <a:rPr lang="en-US" sz="1100" b="1" dirty="0">
                <a:latin typeface="Courier New" panose="02070309020205020404" pitchFamily="49" charset="0"/>
                <a:cs typeface="Courier New" panose="02070309020205020404" pitchFamily="49" charset="0"/>
              </a:rPr>
              <a:t>=21</a:t>
            </a:r>
            <a:r>
              <a:rPr lang="en-US" sz="1100" dirty="0">
                <a:latin typeface="Courier New" panose="02070309020205020404" pitchFamily="49" charset="0"/>
                <a:cs typeface="Courier New" panose="02070309020205020404" pitchFamily="49" charset="0"/>
              </a:rPr>
              <a:t>, </a:t>
            </a:r>
            <a:r>
              <a:rPr lang="en-US" sz="1100" dirty="0" err="1">
                <a:latin typeface="Courier New" panose="02070309020205020404" pitchFamily="49" charset="0"/>
                <a:cs typeface="Courier New" panose="02070309020205020404" pitchFamily="49" charset="0"/>
              </a:rPr>
              <a:t>bg</a:t>
            </a:r>
            <a:r>
              <a:rPr lang="en-US" sz="1100" dirty="0">
                <a:latin typeface="Courier New" panose="02070309020205020404" pitchFamily="49" charset="0"/>
                <a:cs typeface="Courier New" panose="02070309020205020404" pitchFamily="49" charset="0"/>
              </a:rPr>
              <a:t>="white", </a:t>
            </a:r>
            <a:r>
              <a:rPr lang="en-US" sz="1100" dirty="0" err="1">
                <a:latin typeface="Courier New" panose="02070309020205020404" pitchFamily="49" charset="0"/>
                <a:cs typeface="Courier New" panose="02070309020205020404" pitchFamily="49" charset="0"/>
              </a:rPr>
              <a:t>cex</a:t>
            </a:r>
            <a:r>
              <a:rPr lang="en-US" sz="1100" dirty="0">
                <a:latin typeface="Courier New" panose="02070309020205020404" pitchFamily="49" charset="0"/>
                <a:cs typeface="Courier New" panose="02070309020205020404" pitchFamily="49" charset="0"/>
              </a:rPr>
              <a:t>=2.5, </a:t>
            </a:r>
            <a:r>
              <a:rPr lang="en-US" sz="1100" dirty="0" err="1">
                <a:latin typeface="Courier New" panose="02070309020205020404" pitchFamily="49" charset="0"/>
                <a:cs typeface="Courier New" panose="02070309020205020404" pitchFamily="49" charset="0"/>
              </a:rPr>
              <a:t>lwd</a:t>
            </a:r>
            <a:r>
              <a:rPr lang="en-US" sz="1100" dirty="0">
                <a:latin typeface="Courier New" panose="02070309020205020404" pitchFamily="49" charset="0"/>
                <a:cs typeface="Courier New" panose="02070309020205020404" pitchFamily="49" charset="0"/>
              </a:rPr>
              <a:t>=1.5)</a:t>
            </a:r>
          </a:p>
          <a:p>
            <a:r>
              <a:rPr lang="en-US" sz="1100" dirty="0">
                <a:latin typeface="Courier New" panose="02070309020205020404" pitchFamily="49" charset="0"/>
                <a:cs typeface="Courier New" panose="02070309020205020404" pitchFamily="49" charset="0"/>
              </a:rPr>
              <a:t>points(</a:t>
            </a:r>
            <a:r>
              <a:rPr lang="en-US" sz="1100" dirty="0" err="1">
                <a:latin typeface="Courier New" panose="02070309020205020404" pitchFamily="49" charset="0"/>
                <a:cs typeface="Courier New" panose="02070309020205020404" pitchFamily="49" charset="0"/>
              </a:rPr>
              <a:t>as.numeric</a:t>
            </a:r>
            <a:r>
              <a:rPr lang="en-US" sz="1100" dirty="0">
                <a:latin typeface="Courier New" panose="02070309020205020404" pitchFamily="49" charset="0"/>
                <a:cs typeface="Courier New" panose="02070309020205020404" pitchFamily="49" charset="0"/>
              </a:rPr>
              <a:t>(</a:t>
            </a:r>
            <a:r>
              <a:rPr lang="en-US" sz="1100" dirty="0" err="1">
                <a:latin typeface="Courier New" panose="02070309020205020404" pitchFamily="49" charset="0"/>
                <a:cs typeface="Courier New" panose="02070309020205020404" pitchFamily="49" charset="0"/>
              </a:rPr>
              <a:t>map_matrix</a:t>
            </a:r>
            <a:r>
              <a:rPr lang="en-US" sz="1100" dirty="0">
                <a:latin typeface="Courier New" panose="02070309020205020404" pitchFamily="49" charset="0"/>
                <a:cs typeface="Courier New" panose="02070309020205020404" pitchFamily="49" charset="0"/>
              </a:rPr>
              <a:t>[25,4]), </a:t>
            </a:r>
            <a:r>
              <a:rPr lang="en-US" sz="1100" dirty="0" err="1">
                <a:latin typeface="Courier New" panose="02070309020205020404" pitchFamily="49" charset="0"/>
                <a:cs typeface="Courier New" panose="02070309020205020404" pitchFamily="49" charset="0"/>
              </a:rPr>
              <a:t>as.numeric</a:t>
            </a:r>
            <a:r>
              <a:rPr lang="en-US" sz="1100" dirty="0">
                <a:latin typeface="Courier New" panose="02070309020205020404" pitchFamily="49" charset="0"/>
                <a:cs typeface="Courier New" panose="02070309020205020404" pitchFamily="49" charset="0"/>
              </a:rPr>
              <a:t>(</a:t>
            </a:r>
            <a:r>
              <a:rPr lang="en-US" sz="1100" dirty="0" err="1">
                <a:latin typeface="Courier New" panose="02070309020205020404" pitchFamily="49" charset="0"/>
                <a:cs typeface="Courier New" panose="02070309020205020404" pitchFamily="49" charset="0"/>
              </a:rPr>
              <a:t>map_matrix</a:t>
            </a:r>
            <a:r>
              <a:rPr lang="en-US" sz="1100" dirty="0">
                <a:latin typeface="Courier New" panose="02070309020205020404" pitchFamily="49" charset="0"/>
                <a:cs typeface="Courier New" panose="02070309020205020404" pitchFamily="49" charset="0"/>
              </a:rPr>
              <a:t>[25,3]), </a:t>
            </a:r>
            <a:r>
              <a:rPr lang="en-US" sz="1100" b="1" dirty="0" err="1">
                <a:latin typeface="Courier New" panose="02070309020205020404" pitchFamily="49" charset="0"/>
                <a:cs typeface="Courier New" panose="02070309020205020404" pitchFamily="49" charset="0"/>
              </a:rPr>
              <a:t>pch</a:t>
            </a:r>
            <a:r>
              <a:rPr lang="en-US" sz="1100" b="1" dirty="0">
                <a:latin typeface="Courier New" panose="02070309020205020404" pitchFamily="49" charset="0"/>
                <a:cs typeface="Courier New" panose="02070309020205020404" pitchFamily="49" charset="0"/>
              </a:rPr>
              <a:t>=21</a:t>
            </a:r>
            <a:r>
              <a:rPr lang="en-US" sz="1100" dirty="0">
                <a:latin typeface="Courier New" panose="02070309020205020404" pitchFamily="49" charset="0"/>
                <a:cs typeface="Courier New" panose="02070309020205020404" pitchFamily="49" charset="0"/>
              </a:rPr>
              <a:t>, </a:t>
            </a:r>
            <a:r>
              <a:rPr lang="en-US" sz="1100" dirty="0" err="1">
                <a:latin typeface="Courier New" panose="02070309020205020404" pitchFamily="49" charset="0"/>
                <a:cs typeface="Courier New" panose="02070309020205020404" pitchFamily="49" charset="0"/>
              </a:rPr>
              <a:t>bg</a:t>
            </a:r>
            <a:r>
              <a:rPr lang="en-US" sz="1100" dirty="0">
                <a:latin typeface="Courier New" panose="02070309020205020404" pitchFamily="49" charset="0"/>
                <a:cs typeface="Courier New" panose="02070309020205020404" pitchFamily="49" charset="0"/>
              </a:rPr>
              <a:t>="white", </a:t>
            </a:r>
            <a:r>
              <a:rPr lang="en-US" sz="1100" dirty="0" err="1">
                <a:latin typeface="Courier New" panose="02070309020205020404" pitchFamily="49" charset="0"/>
                <a:cs typeface="Courier New" panose="02070309020205020404" pitchFamily="49" charset="0"/>
              </a:rPr>
              <a:t>cex</a:t>
            </a:r>
            <a:r>
              <a:rPr lang="en-US" sz="1100" dirty="0">
                <a:latin typeface="Courier New" panose="02070309020205020404" pitchFamily="49" charset="0"/>
                <a:cs typeface="Courier New" panose="02070309020205020404" pitchFamily="49" charset="0"/>
              </a:rPr>
              <a:t>=2.5, </a:t>
            </a:r>
            <a:r>
              <a:rPr lang="en-US" sz="1100" dirty="0" err="1">
                <a:latin typeface="Courier New" panose="02070309020205020404" pitchFamily="49" charset="0"/>
                <a:cs typeface="Courier New" panose="02070309020205020404" pitchFamily="49" charset="0"/>
              </a:rPr>
              <a:t>lwd</a:t>
            </a:r>
            <a:r>
              <a:rPr lang="en-US" sz="1100" dirty="0">
                <a:latin typeface="Courier New" panose="02070309020205020404" pitchFamily="49" charset="0"/>
                <a:cs typeface="Courier New" panose="02070309020205020404" pitchFamily="49" charset="0"/>
              </a:rPr>
              <a:t>=1.5)</a:t>
            </a:r>
          </a:p>
          <a:p>
            <a:r>
              <a:rPr lang="en-US" sz="1100" dirty="0">
                <a:latin typeface="Courier New" panose="02070309020205020404" pitchFamily="49" charset="0"/>
                <a:cs typeface="Courier New" panose="02070309020205020404" pitchFamily="49" charset="0"/>
              </a:rPr>
              <a:t>points(</a:t>
            </a:r>
            <a:r>
              <a:rPr lang="en-US" sz="1100" dirty="0" err="1">
                <a:latin typeface="Courier New" panose="02070309020205020404" pitchFamily="49" charset="0"/>
                <a:cs typeface="Courier New" panose="02070309020205020404" pitchFamily="49" charset="0"/>
              </a:rPr>
              <a:t>as.numeric</a:t>
            </a:r>
            <a:r>
              <a:rPr lang="en-US" sz="1100" dirty="0">
                <a:latin typeface="Courier New" panose="02070309020205020404" pitchFamily="49" charset="0"/>
                <a:cs typeface="Courier New" panose="02070309020205020404" pitchFamily="49" charset="0"/>
              </a:rPr>
              <a:t>(</a:t>
            </a:r>
            <a:r>
              <a:rPr lang="en-US" sz="1100" dirty="0" err="1">
                <a:latin typeface="Courier New" panose="02070309020205020404" pitchFamily="49" charset="0"/>
                <a:cs typeface="Courier New" panose="02070309020205020404" pitchFamily="49" charset="0"/>
              </a:rPr>
              <a:t>map_matrix</a:t>
            </a:r>
            <a:r>
              <a:rPr lang="en-US" sz="1100" dirty="0">
                <a:latin typeface="Courier New" panose="02070309020205020404" pitchFamily="49" charset="0"/>
                <a:cs typeface="Courier New" panose="02070309020205020404" pitchFamily="49" charset="0"/>
              </a:rPr>
              <a:t>[26,4]), </a:t>
            </a:r>
            <a:r>
              <a:rPr lang="en-US" sz="1100" dirty="0" err="1">
                <a:latin typeface="Courier New" panose="02070309020205020404" pitchFamily="49" charset="0"/>
                <a:cs typeface="Courier New" panose="02070309020205020404" pitchFamily="49" charset="0"/>
              </a:rPr>
              <a:t>as.numeric</a:t>
            </a:r>
            <a:r>
              <a:rPr lang="en-US" sz="1100" dirty="0">
                <a:latin typeface="Courier New" panose="02070309020205020404" pitchFamily="49" charset="0"/>
                <a:cs typeface="Courier New" panose="02070309020205020404" pitchFamily="49" charset="0"/>
              </a:rPr>
              <a:t>(</a:t>
            </a:r>
            <a:r>
              <a:rPr lang="en-US" sz="1100" dirty="0" err="1">
                <a:latin typeface="Courier New" panose="02070309020205020404" pitchFamily="49" charset="0"/>
                <a:cs typeface="Courier New" panose="02070309020205020404" pitchFamily="49" charset="0"/>
              </a:rPr>
              <a:t>map_matrix</a:t>
            </a:r>
            <a:r>
              <a:rPr lang="en-US" sz="1100" dirty="0">
                <a:latin typeface="Courier New" panose="02070309020205020404" pitchFamily="49" charset="0"/>
                <a:cs typeface="Courier New" panose="02070309020205020404" pitchFamily="49" charset="0"/>
              </a:rPr>
              <a:t>[26,3]), </a:t>
            </a:r>
            <a:r>
              <a:rPr lang="en-US" sz="1100" b="1" dirty="0" err="1">
                <a:latin typeface="Courier New" panose="02070309020205020404" pitchFamily="49" charset="0"/>
                <a:cs typeface="Courier New" panose="02070309020205020404" pitchFamily="49" charset="0"/>
              </a:rPr>
              <a:t>pch</a:t>
            </a:r>
            <a:r>
              <a:rPr lang="en-US" sz="1100" b="1" dirty="0">
                <a:latin typeface="Courier New" panose="02070309020205020404" pitchFamily="49" charset="0"/>
                <a:cs typeface="Courier New" panose="02070309020205020404" pitchFamily="49" charset="0"/>
              </a:rPr>
              <a:t>=21</a:t>
            </a:r>
            <a:r>
              <a:rPr lang="en-US" sz="1100" dirty="0">
                <a:latin typeface="Courier New" panose="02070309020205020404" pitchFamily="49" charset="0"/>
                <a:cs typeface="Courier New" panose="02070309020205020404" pitchFamily="49" charset="0"/>
              </a:rPr>
              <a:t>, </a:t>
            </a:r>
            <a:r>
              <a:rPr lang="en-US" sz="1100" dirty="0" err="1">
                <a:latin typeface="Courier New" panose="02070309020205020404" pitchFamily="49" charset="0"/>
                <a:cs typeface="Courier New" panose="02070309020205020404" pitchFamily="49" charset="0"/>
              </a:rPr>
              <a:t>bg</a:t>
            </a:r>
            <a:r>
              <a:rPr lang="en-US" sz="1100" dirty="0">
                <a:latin typeface="Courier New" panose="02070309020205020404" pitchFamily="49" charset="0"/>
                <a:cs typeface="Courier New" panose="02070309020205020404" pitchFamily="49" charset="0"/>
              </a:rPr>
              <a:t>="white", </a:t>
            </a:r>
            <a:r>
              <a:rPr lang="en-US" sz="1100" dirty="0" err="1">
                <a:latin typeface="Courier New" panose="02070309020205020404" pitchFamily="49" charset="0"/>
                <a:cs typeface="Courier New" panose="02070309020205020404" pitchFamily="49" charset="0"/>
              </a:rPr>
              <a:t>cex</a:t>
            </a:r>
            <a:r>
              <a:rPr lang="en-US" sz="1100" dirty="0">
                <a:latin typeface="Courier New" panose="02070309020205020404" pitchFamily="49" charset="0"/>
                <a:cs typeface="Courier New" panose="02070309020205020404" pitchFamily="49" charset="0"/>
              </a:rPr>
              <a:t>=2.5, </a:t>
            </a:r>
            <a:r>
              <a:rPr lang="en-US" sz="1100" dirty="0" err="1">
                <a:latin typeface="Courier New" panose="02070309020205020404" pitchFamily="49" charset="0"/>
                <a:cs typeface="Courier New" panose="02070309020205020404" pitchFamily="49" charset="0"/>
              </a:rPr>
              <a:t>lwd</a:t>
            </a:r>
            <a:r>
              <a:rPr lang="en-US" sz="1100" dirty="0">
                <a:latin typeface="Courier New" panose="02070309020205020404" pitchFamily="49" charset="0"/>
                <a:cs typeface="Courier New" panose="02070309020205020404" pitchFamily="49" charset="0"/>
              </a:rPr>
              <a:t>=1.5)</a:t>
            </a:r>
          </a:p>
          <a:p>
            <a:r>
              <a:rPr lang="en-US" sz="1100" dirty="0">
                <a:latin typeface="Courier New" panose="02070309020205020404" pitchFamily="49" charset="0"/>
                <a:cs typeface="Courier New" panose="02070309020205020404" pitchFamily="49" charset="0"/>
              </a:rPr>
              <a:t>points(</a:t>
            </a:r>
            <a:r>
              <a:rPr lang="en-US" sz="1100" dirty="0" err="1">
                <a:latin typeface="Courier New" panose="02070309020205020404" pitchFamily="49" charset="0"/>
                <a:cs typeface="Courier New" panose="02070309020205020404" pitchFamily="49" charset="0"/>
              </a:rPr>
              <a:t>as.numeric</a:t>
            </a:r>
            <a:r>
              <a:rPr lang="en-US" sz="1100" dirty="0">
                <a:latin typeface="Courier New" panose="02070309020205020404" pitchFamily="49" charset="0"/>
                <a:cs typeface="Courier New" panose="02070309020205020404" pitchFamily="49" charset="0"/>
              </a:rPr>
              <a:t>(</a:t>
            </a:r>
            <a:r>
              <a:rPr lang="en-US" sz="1100" dirty="0" err="1">
                <a:latin typeface="Courier New" panose="02070309020205020404" pitchFamily="49" charset="0"/>
                <a:cs typeface="Courier New" panose="02070309020205020404" pitchFamily="49" charset="0"/>
              </a:rPr>
              <a:t>map_matrix</a:t>
            </a:r>
            <a:r>
              <a:rPr lang="en-US" sz="1100" dirty="0">
                <a:latin typeface="Courier New" panose="02070309020205020404" pitchFamily="49" charset="0"/>
                <a:cs typeface="Courier New" panose="02070309020205020404" pitchFamily="49" charset="0"/>
              </a:rPr>
              <a:t>[27,4]), </a:t>
            </a:r>
            <a:r>
              <a:rPr lang="en-US" sz="1100" dirty="0" err="1">
                <a:latin typeface="Courier New" panose="02070309020205020404" pitchFamily="49" charset="0"/>
                <a:cs typeface="Courier New" panose="02070309020205020404" pitchFamily="49" charset="0"/>
              </a:rPr>
              <a:t>as.numeric</a:t>
            </a:r>
            <a:r>
              <a:rPr lang="en-US" sz="1100" dirty="0">
                <a:latin typeface="Courier New" panose="02070309020205020404" pitchFamily="49" charset="0"/>
                <a:cs typeface="Courier New" panose="02070309020205020404" pitchFamily="49" charset="0"/>
              </a:rPr>
              <a:t>(</a:t>
            </a:r>
            <a:r>
              <a:rPr lang="en-US" sz="1100" dirty="0" err="1">
                <a:latin typeface="Courier New" panose="02070309020205020404" pitchFamily="49" charset="0"/>
                <a:cs typeface="Courier New" panose="02070309020205020404" pitchFamily="49" charset="0"/>
              </a:rPr>
              <a:t>map_matrix</a:t>
            </a:r>
            <a:r>
              <a:rPr lang="en-US" sz="1100" dirty="0">
                <a:latin typeface="Courier New" panose="02070309020205020404" pitchFamily="49" charset="0"/>
                <a:cs typeface="Courier New" panose="02070309020205020404" pitchFamily="49" charset="0"/>
              </a:rPr>
              <a:t>[27,3]), </a:t>
            </a:r>
            <a:r>
              <a:rPr lang="en-US" sz="1100" b="1" dirty="0" err="1">
                <a:latin typeface="Courier New" panose="02070309020205020404" pitchFamily="49" charset="0"/>
                <a:cs typeface="Courier New" panose="02070309020205020404" pitchFamily="49" charset="0"/>
              </a:rPr>
              <a:t>pch</a:t>
            </a:r>
            <a:r>
              <a:rPr lang="en-US" sz="1100" b="1" dirty="0">
                <a:latin typeface="Courier New" panose="02070309020205020404" pitchFamily="49" charset="0"/>
                <a:cs typeface="Courier New" panose="02070309020205020404" pitchFamily="49" charset="0"/>
              </a:rPr>
              <a:t>=3</a:t>
            </a:r>
            <a:r>
              <a:rPr lang="en-US" sz="1100" dirty="0">
                <a:latin typeface="Courier New" panose="02070309020205020404" pitchFamily="49" charset="0"/>
                <a:cs typeface="Courier New" panose="02070309020205020404" pitchFamily="49" charset="0"/>
              </a:rPr>
              <a:t>, </a:t>
            </a:r>
            <a:r>
              <a:rPr lang="en-US" sz="1100" dirty="0" err="1">
                <a:latin typeface="Courier New" panose="02070309020205020404" pitchFamily="49" charset="0"/>
                <a:cs typeface="Courier New" panose="02070309020205020404" pitchFamily="49" charset="0"/>
              </a:rPr>
              <a:t>bg</a:t>
            </a:r>
            <a:r>
              <a:rPr lang="en-US" sz="1100" dirty="0">
                <a:latin typeface="Courier New" panose="02070309020205020404" pitchFamily="49" charset="0"/>
                <a:cs typeface="Courier New" panose="02070309020205020404" pitchFamily="49" charset="0"/>
              </a:rPr>
              <a:t>="brown", </a:t>
            </a:r>
            <a:r>
              <a:rPr lang="en-US" sz="1100" dirty="0" err="1">
                <a:latin typeface="Courier New" panose="02070309020205020404" pitchFamily="49" charset="0"/>
                <a:cs typeface="Courier New" panose="02070309020205020404" pitchFamily="49" charset="0"/>
              </a:rPr>
              <a:t>cex</a:t>
            </a:r>
            <a:r>
              <a:rPr lang="en-US" sz="1100" dirty="0">
                <a:latin typeface="Courier New" panose="02070309020205020404" pitchFamily="49" charset="0"/>
                <a:cs typeface="Courier New" panose="02070309020205020404" pitchFamily="49" charset="0"/>
              </a:rPr>
              <a:t>=2.5, </a:t>
            </a:r>
            <a:r>
              <a:rPr lang="en-US" sz="1100" dirty="0" err="1">
                <a:latin typeface="Courier New" panose="02070309020205020404" pitchFamily="49" charset="0"/>
                <a:cs typeface="Courier New" panose="02070309020205020404" pitchFamily="49" charset="0"/>
              </a:rPr>
              <a:t>lwd</a:t>
            </a:r>
            <a:r>
              <a:rPr lang="en-US" sz="1100" dirty="0">
                <a:latin typeface="Courier New" panose="02070309020205020404" pitchFamily="49" charset="0"/>
                <a:cs typeface="Courier New" panose="02070309020205020404" pitchFamily="49" charset="0"/>
              </a:rPr>
              <a:t>=1.5)</a:t>
            </a:r>
          </a:p>
          <a:p>
            <a:r>
              <a:rPr lang="en-US" sz="1100" dirty="0">
                <a:latin typeface="Courier New" panose="02070309020205020404" pitchFamily="49" charset="0"/>
                <a:cs typeface="Courier New" panose="02070309020205020404" pitchFamily="49" charset="0"/>
              </a:rPr>
              <a:t>points(</a:t>
            </a:r>
            <a:r>
              <a:rPr lang="en-US" sz="1100" dirty="0" err="1">
                <a:latin typeface="Courier New" panose="02070309020205020404" pitchFamily="49" charset="0"/>
                <a:cs typeface="Courier New" panose="02070309020205020404" pitchFamily="49" charset="0"/>
              </a:rPr>
              <a:t>as.numeric</a:t>
            </a:r>
            <a:r>
              <a:rPr lang="en-US" sz="1100" dirty="0">
                <a:latin typeface="Courier New" panose="02070309020205020404" pitchFamily="49" charset="0"/>
                <a:cs typeface="Courier New" panose="02070309020205020404" pitchFamily="49" charset="0"/>
              </a:rPr>
              <a:t>(</a:t>
            </a:r>
            <a:r>
              <a:rPr lang="en-US" sz="1100" dirty="0" err="1">
                <a:latin typeface="Courier New" panose="02070309020205020404" pitchFamily="49" charset="0"/>
                <a:cs typeface="Courier New" panose="02070309020205020404" pitchFamily="49" charset="0"/>
              </a:rPr>
              <a:t>map_matrix</a:t>
            </a:r>
            <a:r>
              <a:rPr lang="en-US" sz="1100" dirty="0">
                <a:latin typeface="Courier New" panose="02070309020205020404" pitchFamily="49" charset="0"/>
                <a:cs typeface="Courier New" panose="02070309020205020404" pitchFamily="49" charset="0"/>
              </a:rPr>
              <a:t>[28,4]), </a:t>
            </a:r>
            <a:r>
              <a:rPr lang="en-US" sz="1100" dirty="0" err="1">
                <a:latin typeface="Courier New" panose="02070309020205020404" pitchFamily="49" charset="0"/>
                <a:cs typeface="Courier New" panose="02070309020205020404" pitchFamily="49" charset="0"/>
              </a:rPr>
              <a:t>as.numeric</a:t>
            </a:r>
            <a:r>
              <a:rPr lang="en-US" sz="1100" dirty="0">
                <a:latin typeface="Courier New" panose="02070309020205020404" pitchFamily="49" charset="0"/>
                <a:cs typeface="Courier New" panose="02070309020205020404" pitchFamily="49" charset="0"/>
              </a:rPr>
              <a:t>(</a:t>
            </a:r>
            <a:r>
              <a:rPr lang="en-US" sz="1100" dirty="0" err="1">
                <a:latin typeface="Courier New" panose="02070309020205020404" pitchFamily="49" charset="0"/>
                <a:cs typeface="Courier New" panose="02070309020205020404" pitchFamily="49" charset="0"/>
              </a:rPr>
              <a:t>map_matrix</a:t>
            </a:r>
            <a:r>
              <a:rPr lang="en-US" sz="1100" dirty="0">
                <a:latin typeface="Courier New" panose="02070309020205020404" pitchFamily="49" charset="0"/>
                <a:cs typeface="Courier New" panose="02070309020205020404" pitchFamily="49" charset="0"/>
              </a:rPr>
              <a:t>[28,3]), </a:t>
            </a:r>
            <a:r>
              <a:rPr lang="en-US" sz="1100" b="1" dirty="0" err="1">
                <a:latin typeface="Courier New" panose="02070309020205020404" pitchFamily="49" charset="0"/>
                <a:cs typeface="Courier New" panose="02070309020205020404" pitchFamily="49" charset="0"/>
              </a:rPr>
              <a:t>pch</a:t>
            </a:r>
            <a:r>
              <a:rPr lang="en-US" sz="1100" b="1" dirty="0">
                <a:latin typeface="Courier New" panose="02070309020205020404" pitchFamily="49" charset="0"/>
                <a:cs typeface="Courier New" panose="02070309020205020404" pitchFamily="49" charset="0"/>
              </a:rPr>
              <a:t>=25</a:t>
            </a:r>
            <a:r>
              <a:rPr lang="en-US" sz="1100" dirty="0">
                <a:latin typeface="Courier New" panose="02070309020205020404" pitchFamily="49" charset="0"/>
                <a:cs typeface="Courier New" panose="02070309020205020404" pitchFamily="49" charset="0"/>
              </a:rPr>
              <a:t>, </a:t>
            </a:r>
            <a:r>
              <a:rPr lang="en-US" sz="1100" dirty="0" err="1">
                <a:latin typeface="Courier New" panose="02070309020205020404" pitchFamily="49" charset="0"/>
                <a:cs typeface="Courier New" panose="02070309020205020404" pitchFamily="49" charset="0"/>
              </a:rPr>
              <a:t>bg</a:t>
            </a:r>
            <a:r>
              <a:rPr lang="en-US" sz="1100" dirty="0">
                <a:latin typeface="Courier New" panose="02070309020205020404" pitchFamily="49" charset="0"/>
                <a:cs typeface="Courier New" panose="02070309020205020404" pitchFamily="49" charset="0"/>
              </a:rPr>
              <a:t>="orange", </a:t>
            </a:r>
            <a:r>
              <a:rPr lang="en-US" sz="1100" dirty="0" err="1">
                <a:latin typeface="Courier New" panose="02070309020205020404" pitchFamily="49" charset="0"/>
                <a:cs typeface="Courier New" panose="02070309020205020404" pitchFamily="49" charset="0"/>
              </a:rPr>
              <a:t>cex</a:t>
            </a:r>
            <a:r>
              <a:rPr lang="en-US" sz="1100" dirty="0">
                <a:latin typeface="Courier New" panose="02070309020205020404" pitchFamily="49" charset="0"/>
                <a:cs typeface="Courier New" panose="02070309020205020404" pitchFamily="49" charset="0"/>
              </a:rPr>
              <a:t>=2.5, </a:t>
            </a:r>
            <a:r>
              <a:rPr lang="en-US" sz="1100" dirty="0" err="1">
                <a:latin typeface="Courier New" panose="02070309020205020404" pitchFamily="49" charset="0"/>
                <a:cs typeface="Courier New" panose="02070309020205020404" pitchFamily="49" charset="0"/>
              </a:rPr>
              <a:t>lwd</a:t>
            </a:r>
            <a:r>
              <a:rPr lang="en-US" sz="1100" dirty="0">
                <a:latin typeface="Courier New" panose="02070309020205020404" pitchFamily="49" charset="0"/>
                <a:cs typeface="Courier New" panose="02070309020205020404" pitchFamily="49" charset="0"/>
              </a:rPr>
              <a:t>=1.5)</a:t>
            </a:r>
          </a:p>
          <a:p>
            <a:r>
              <a:rPr lang="en-US" sz="1100" dirty="0">
                <a:latin typeface="Courier New" panose="02070309020205020404" pitchFamily="49" charset="0"/>
                <a:cs typeface="Courier New" panose="02070309020205020404" pitchFamily="49" charset="0"/>
              </a:rPr>
              <a:t>points(</a:t>
            </a:r>
            <a:r>
              <a:rPr lang="en-US" sz="1100" dirty="0" err="1">
                <a:latin typeface="Courier New" panose="02070309020205020404" pitchFamily="49" charset="0"/>
                <a:cs typeface="Courier New" panose="02070309020205020404" pitchFamily="49" charset="0"/>
              </a:rPr>
              <a:t>as.numeric</a:t>
            </a:r>
            <a:r>
              <a:rPr lang="en-US" sz="1100" dirty="0">
                <a:latin typeface="Courier New" panose="02070309020205020404" pitchFamily="49" charset="0"/>
                <a:cs typeface="Courier New" panose="02070309020205020404" pitchFamily="49" charset="0"/>
              </a:rPr>
              <a:t>(</a:t>
            </a:r>
            <a:r>
              <a:rPr lang="en-US" sz="1100" dirty="0" err="1">
                <a:latin typeface="Courier New" panose="02070309020205020404" pitchFamily="49" charset="0"/>
                <a:cs typeface="Courier New" panose="02070309020205020404" pitchFamily="49" charset="0"/>
              </a:rPr>
              <a:t>map_matrix</a:t>
            </a:r>
            <a:r>
              <a:rPr lang="en-US" sz="1100" dirty="0">
                <a:latin typeface="Courier New" panose="02070309020205020404" pitchFamily="49" charset="0"/>
                <a:cs typeface="Courier New" panose="02070309020205020404" pitchFamily="49" charset="0"/>
              </a:rPr>
              <a:t>[29,4]), </a:t>
            </a:r>
            <a:r>
              <a:rPr lang="en-US" sz="1100" dirty="0" err="1">
                <a:latin typeface="Courier New" panose="02070309020205020404" pitchFamily="49" charset="0"/>
                <a:cs typeface="Courier New" panose="02070309020205020404" pitchFamily="49" charset="0"/>
              </a:rPr>
              <a:t>as.numeric</a:t>
            </a:r>
            <a:r>
              <a:rPr lang="en-US" sz="1100" dirty="0">
                <a:latin typeface="Courier New" panose="02070309020205020404" pitchFamily="49" charset="0"/>
                <a:cs typeface="Courier New" panose="02070309020205020404" pitchFamily="49" charset="0"/>
              </a:rPr>
              <a:t>(</a:t>
            </a:r>
            <a:r>
              <a:rPr lang="en-US" sz="1100" dirty="0" err="1">
                <a:latin typeface="Courier New" panose="02070309020205020404" pitchFamily="49" charset="0"/>
                <a:cs typeface="Courier New" panose="02070309020205020404" pitchFamily="49" charset="0"/>
              </a:rPr>
              <a:t>map_matrix</a:t>
            </a:r>
            <a:r>
              <a:rPr lang="en-US" sz="1100" dirty="0">
                <a:latin typeface="Courier New" panose="02070309020205020404" pitchFamily="49" charset="0"/>
                <a:cs typeface="Courier New" panose="02070309020205020404" pitchFamily="49" charset="0"/>
              </a:rPr>
              <a:t>[29,3]), </a:t>
            </a:r>
            <a:r>
              <a:rPr lang="en-US" sz="1100" b="1" dirty="0" err="1">
                <a:latin typeface="Courier New" panose="02070309020205020404" pitchFamily="49" charset="0"/>
                <a:cs typeface="Courier New" panose="02070309020205020404" pitchFamily="49" charset="0"/>
              </a:rPr>
              <a:t>pch</a:t>
            </a:r>
            <a:r>
              <a:rPr lang="en-US" sz="1100" b="1" dirty="0">
                <a:latin typeface="Courier New" panose="02070309020205020404" pitchFamily="49" charset="0"/>
                <a:cs typeface="Courier New" panose="02070309020205020404" pitchFamily="49" charset="0"/>
              </a:rPr>
              <a:t>=25</a:t>
            </a:r>
            <a:r>
              <a:rPr lang="en-US" sz="1100" dirty="0">
                <a:latin typeface="Courier New" panose="02070309020205020404" pitchFamily="49" charset="0"/>
                <a:cs typeface="Courier New" panose="02070309020205020404" pitchFamily="49" charset="0"/>
              </a:rPr>
              <a:t>, </a:t>
            </a:r>
            <a:r>
              <a:rPr lang="en-US" sz="1100" dirty="0" err="1">
                <a:latin typeface="Courier New" panose="02070309020205020404" pitchFamily="49" charset="0"/>
                <a:cs typeface="Courier New" panose="02070309020205020404" pitchFamily="49" charset="0"/>
              </a:rPr>
              <a:t>bg</a:t>
            </a:r>
            <a:r>
              <a:rPr lang="en-US" sz="1100" dirty="0">
                <a:latin typeface="Courier New" panose="02070309020205020404" pitchFamily="49" charset="0"/>
                <a:cs typeface="Courier New" panose="02070309020205020404" pitchFamily="49" charset="0"/>
              </a:rPr>
              <a:t>="orange", </a:t>
            </a:r>
            <a:r>
              <a:rPr lang="en-US" sz="1100" dirty="0" err="1">
                <a:latin typeface="Courier New" panose="02070309020205020404" pitchFamily="49" charset="0"/>
                <a:cs typeface="Courier New" panose="02070309020205020404" pitchFamily="49" charset="0"/>
              </a:rPr>
              <a:t>cex</a:t>
            </a:r>
            <a:r>
              <a:rPr lang="en-US" sz="1100" dirty="0">
                <a:latin typeface="Courier New" panose="02070309020205020404" pitchFamily="49" charset="0"/>
                <a:cs typeface="Courier New" panose="02070309020205020404" pitchFamily="49" charset="0"/>
              </a:rPr>
              <a:t>=2.5, </a:t>
            </a:r>
            <a:r>
              <a:rPr lang="en-US" sz="1100" dirty="0" err="1">
                <a:latin typeface="Courier New" panose="02070309020205020404" pitchFamily="49" charset="0"/>
                <a:cs typeface="Courier New" panose="02070309020205020404" pitchFamily="49" charset="0"/>
              </a:rPr>
              <a:t>lwd</a:t>
            </a:r>
            <a:r>
              <a:rPr lang="en-US" sz="1100" dirty="0">
                <a:latin typeface="Courier New" panose="02070309020205020404" pitchFamily="49" charset="0"/>
                <a:cs typeface="Courier New" panose="02070309020205020404" pitchFamily="49" charset="0"/>
              </a:rPr>
              <a:t>=1.5)</a:t>
            </a:r>
          </a:p>
          <a:p>
            <a:r>
              <a:rPr lang="en-US" sz="1100" dirty="0">
                <a:latin typeface="Courier New" panose="02070309020205020404" pitchFamily="49" charset="0"/>
                <a:cs typeface="Courier New" panose="02070309020205020404" pitchFamily="49" charset="0"/>
              </a:rPr>
              <a:t>points(</a:t>
            </a:r>
            <a:r>
              <a:rPr lang="en-US" sz="1100" dirty="0" err="1">
                <a:latin typeface="Courier New" panose="02070309020205020404" pitchFamily="49" charset="0"/>
                <a:cs typeface="Courier New" panose="02070309020205020404" pitchFamily="49" charset="0"/>
              </a:rPr>
              <a:t>as.numeric</a:t>
            </a:r>
            <a:r>
              <a:rPr lang="en-US" sz="1100" dirty="0">
                <a:latin typeface="Courier New" panose="02070309020205020404" pitchFamily="49" charset="0"/>
                <a:cs typeface="Courier New" panose="02070309020205020404" pitchFamily="49" charset="0"/>
              </a:rPr>
              <a:t>(</a:t>
            </a:r>
            <a:r>
              <a:rPr lang="en-US" sz="1100" dirty="0" err="1">
                <a:latin typeface="Courier New" panose="02070309020205020404" pitchFamily="49" charset="0"/>
                <a:cs typeface="Courier New" panose="02070309020205020404" pitchFamily="49" charset="0"/>
              </a:rPr>
              <a:t>map_matrix</a:t>
            </a:r>
            <a:r>
              <a:rPr lang="en-US" sz="1100" dirty="0">
                <a:latin typeface="Courier New" panose="02070309020205020404" pitchFamily="49" charset="0"/>
                <a:cs typeface="Courier New" panose="02070309020205020404" pitchFamily="49" charset="0"/>
              </a:rPr>
              <a:t>[30,4]), </a:t>
            </a:r>
            <a:r>
              <a:rPr lang="en-US" sz="1100" dirty="0" err="1">
                <a:latin typeface="Courier New" panose="02070309020205020404" pitchFamily="49" charset="0"/>
                <a:cs typeface="Courier New" panose="02070309020205020404" pitchFamily="49" charset="0"/>
              </a:rPr>
              <a:t>as.numeric</a:t>
            </a:r>
            <a:r>
              <a:rPr lang="en-US" sz="1100" dirty="0">
                <a:latin typeface="Courier New" panose="02070309020205020404" pitchFamily="49" charset="0"/>
                <a:cs typeface="Courier New" panose="02070309020205020404" pitchFamily="49" charset="0"/>
              </a:rPr>
              <a:t>(</a:t>
            </a:r>
            <a:r>
              <a:rPr lang="en-US" sz="1100" dirty="0" err="1">
                <a:latin typeface="Courier New" panose="02070309020205020404" pitchFamily="49" charset="0"/>
                <a:cs typeface="Courier New" panose="02070309020205020404" pitchFamily="49" charset="0"/>
              </a:rPr>
              <a:t>map_matrix</a:t>
            </a:r>
            <a:r>
              <a:rPr lang="en-US" sz="1100" dirty="0">
                <a:latin typeface="Courier New" panose="02070309020205020404" pitchFamily="49" charset="0"/>
                <a:cs typeface="Courier New" panose="02070309020205020404" pitchFamily="49" charset="0"/>
              </a:rPr>
              <a:t>[30,3]), </a:t>
            </a:r>
            <a:r>
              <a:rPr lang="en-US" sz="1100" b="1" dirty="0" err="1">
                <a:latin typeface="Courier New" panose="02070309020205020404" pitchFamily="49" charset="0"/>
                <a:cs typeface="Courier New" panose="02070309020205020404" pitchFamily="49" charset="0"/>
              </a:rPr>
              <a:t>pch</a:t>
            </a:r>
            <a:r>
              <a:rPr lang="en-US" sz="1100" b="1" dirty="0">
                <a:latin typeface="Courier New" panose="02070309020205020404" pitchFamily="49" charset="0"/>
                <a:cs typeface="Courier New" panose="02070309020205020404" pitchFamily="49" charset="0"/>
              </a:rPr>
              <a:t>=25</a:t>
            </a:r>
            <a:r>
              <a:rPr lang="en-US" sz="1100" dirty="0">
                <a:latin typeface="Courier New" panose="02070309020205020404" pitchFamily="49" charset="0"/>
                <a:cs typeface="Courier New" panose="02070309020205020404" pitchFamily="49" charset="0"/>
              </a:rPr>
              <a:t>, </a:t>
            </a:r>
            <a:r>
              <a:rPr lang="en-US" sz="1100" dirty="0" err="1">
                <a:latin typeface="Courier New" panose="02070309020205020404" pitchFamily="49" charset="0"/>
                <a:cs typeface="Courier New" panose="02070309020205020404" pitchFamily="49" charset="0"/>
              </a:rPr>
              <a:t>bg</a:t>
            </a:r>
            <a:r>
              <a:rPr lang="en-US" sz="1100" dirty="0">
                <a:latin typeface="Courier New" panose="02070309020205020404" pitchFamily="49" charset="0"/>
                <a:cs typeface="Courier New" panose="02070309020205020404" pitchFamily="49" charset="0"/>
              </a:rPr>
              <a:t>="red", </a:t>
            </a:r>
            <a:r>
              <a:rPr lang="en-US" sz="1100" dirty="0" err="1">
                <a:latin typeface="Courier New" panose="02070309020205020404" pitchFamily="49" charset="0"/>
                <a:cs typeface="Courier New" panose="02070309020205020404" pitchFamily="49" charset="0"/>
              </a:rPr>
              <a:t>cex</a:t>
            </a:r>
            <a:r>
              <a:rPr lang="en-US" sz="1100" dirty="0">
                <a:latin typeface="Courier New" panose="02070309020205020404" pitchFamily="49" charset="0"/>
                <a:cs typeface="Courier New" panose="02070309020205020404" pitchFamily="49" charset="0"/>
              </a:rPr>
              <a:t>=2.5, </a:t>
            </a:r>
            <a:r>
              <a:rPr lang="en-US" sz="1100" dirty="0" err="1">
                <a:latin typeface="Courier New" panose="02070309020205020404" pitchFamily="49" charset="0"/>
                <a:cs typeface="Courier New" panose="02070309020205020404" pitchFamily="49" charset="0"/>
              </a:rPr>
              <a:t>lwd</a:t>
            </a:r>
            <a:r>
              <a:rPr lang="en-US" sz="1100" dirty="0">
                <a:latin typeface="Courier New" panose="02070309020205020404" pitchFamily="49" charset="0"/>
                <a:cs typeface="Courier New" panose="02070309020205020404" pitchFamily="49" charset="0"/>
              </a:rPr>
              <a:t>=1.5)</a:t>
            </a:r>
          </a:p>
          <a:p>
            <a:r>
              <a:rPr lang="en-US" sz="1100" dirty="0">
                <a:latin typeface="Courier New" panose="02070309020205020404" pitchFamily="49" charset="0"/>
                <a:cs typeface="Courier New" panose="02070309020205020404" pitchFamily="49" charset="0"/>
              </a:rPr>
              <a:t>points(</a:t>
            </a:r>
            <a:r>
              <a:rPr lang="en-US" sz="1100" dirty="0" err="1">
                <a:latin typeface="Courier New" panose="02070309020205020404" pitchFamily="49" charset="0"/>
                <a:cs typeface="Courier New" panose="02070309020205020404" pitchFamily="49" charset="0"/>
              </a:rPr>
              <a:t>as.numeric</a:t>
            </a:r>
            <a:r>
              <a:rPr lang="en-US" sz="1100" dirty="0">
                <a:latin typeface="Courier New" panose="02070309020205020404" pitchFamily="49" charset="0"/>
                <a:cs typeface="Courier New" panose="02070309020205020404" pitchFamily="49" charset="0"/>
              </a:rPr>
              <a:t>(</a:t>
            </a:r>
            <a:r>
              <a:rPr lang="en-US" sz="1100" dirty="0" err="1">
                <a:latin typeface="Courier New" panose="02070309020205020404" pitchFamily="49" charset="0"/>
                <a:cs typeface="Courier New" panose="02070309020205020404" pitchFamily="49" charset="0"/>
              </a:rPr>
              <a:t>map_matrix</a:t>
            </a:r>
            <a:r>
              <a:rPr lang="en-US" sz="1100" dirty="0">
                <a:latin typeface="Courier New" panose="02070309020205020404" pitchFamily="49" charset="0"/>
                <a:cs typeface="Courier New" panose="02070309020205020404" pitchFamily="49" charset="0"/>
              </a:rPr>
              <a:t>[31,4]), </a:t>
            </a:r>
            <a:r>
              <a:rPr lang="en-US" sz="1100" dirty="0" err="1">
                <a:latin typeface="Courier New" panose="02070309020205020404" pitchFamily="49" charset="0"/>
                <a:cs typeface="Courier New" panose="02070309020205020404" pitchFamily="49" charset="0"/>
              </a:rPr>
              <a:t>as.numeric</a:t>
            </a:r>
            <a:r>
              <a:rPr lang="en-US" sz="1100" dirty="0">
                <a:latin typeface="Courier New" panose="02070309020205020404" pitchFamily="49" charset="0"/>
                <a:cs typeface="Courier New" panose="02070309020205020404" pitchFamily="49" charset="0"/>
              </a:rPr>
              <a:t>(</a:t>
            </a:r>
            <a:r>
              <a:rPr lang="en-US" sz="1100" dirty="0" err="1">
                <a:latin typeface="Courier New" panose="02070309020205020404" pitchFamily="49" charset="0"/>
                <a:cs typeface="Courier New" panose="02070309020205020404" pitchFamily="49" charset="0"/>
              </a:rPr>
              <a:t>map_matrix</a:t>
            </a:r>
            <a:r>
              <a:rPr lang="en-US" sz="1100" dirty="0">
                <a:latin typeface="Courier New" panose="02070309020205020404" pitchFamily="49" charset="0"/>
                <a:cs typeface="Courier New" panose="02070309020205020404" pitchFamily="49" charset="0"/>
              </a:rPr>
              <a:t>[31,3]), </a:t>
            </a:r>
            <a:r>
              <a:rPr lang="en-US" sz="1100" b="1" dirty="0" err="1">
                <a:latin typeface="Courier New" panose="02070309020205020404" pitchFamily="49" charset="0"/>
                <a:cs typeface="Courier New" panose="02070309020205020404" pitchFamily="49" charset="0"/>
              </a:rPr>
              <a:t>pch</a:t>
            </a:r>
            <a:r>
              <a:rPr lang="en-US" sz="1100" b="1" dirty="0">
                <a:latin typeface="Courier New" panose="02070309020205020404" pitchFamily="49" charset="0"/>
                <a:cs typeface="Courier New" panose="02070309020205020404" pitchFamily="49" charset="0"/>
              </a:rPr>
              <a:t>=25</a:t>
            </a:r>
            <a:r>
              <a:rPr lang="en-US" sz="1100" dirty="0">
                <a:latin typeface="Courier New" panose="02070309020205020404" pitchFamily="49" charset="0"/>
                <a:cs typeface="Courier New" panose="02070309020205020404" pitchFamily="49" charset="0"/>
              </a:rPr>
              <a:t>, </a:t>
            </a:r>
            <a:r>
              <a:rPr lang="en-US" sz="1100" dirty="0" err="1">
                <a:latin typeface="Courier New" panose="02070309020205020404" pitchFamily="49" charset="0"/>
                <a:cs typeface="Courier New" panose="02070309020205020404" pitchFamily="49" charset="0"/>
              </a:rPr>
              <a:t>bg</a:t>
            </a:r>
            <a:r>
              <a:rPr lang="en-US" sz="1100" dirty="0">
                <a:latin typeface="Courier New" panose="02070309020205020404" pitchFamily="49" charset="0"/>
                <a:cs typeface="Courier New" panose="02070309020205020404" pitchFamily="49" charset="0"/>
              </a:rPr>
              <a:t>="red", </a:t>
            </a:r>
            <a:r>
              <a:rPr lang="en-US" sz="1100" dirty="0" err="1">
                <a:latin typeface="Courier New" panose="02070309020205020404" pitchFamily="49" charset="0"/>
                <a:cs typeface="Courier New" panose="02070309020205020404" pitchFamily="49" charset="0"/>
              </a:rPr>
              <a:t>cex</a:t>
            </a:r>
            <a:r>
              <a:rPr lang="en-US" sz="1100" dirty="0">
                <a:latin typeface="Courier New" panose="02070309020205020404" pitchFamily="49" charset="0"/>
                <a:cs typeface="Courier New" panose="02070309020205020404" pitchFamily="49" charset="0"/>
              </a:rPr>
              <a:t>=2.5, </a:t>
            </a:r>
            <a:r>
              <a:rPr lang="en-US" sz="1100" dirty="0" err="1">
                <a:latin typeface="Courier New" panose="02070309020205020404" pitchFamily="49" charset="0"/>
                <a:cs typeface="Courier New" panose="02070309020205020404" pitchFamily="49" charset="0"/>
              </a:rPr>
              <a:t>lwd</a:t>
            </a:r>
            <a:r>
              <a:rPr lang="en-US" sz="1100" dirty="0">
                <a:latin typeface="Courier New" panose="02070309020205020404" pitchFamily="49" charset="0"/>
                <a:cs typeface="Courier New" panose="02070309020205020404" pitchFamily="49" charset="0"/>
              </a:rPr>
              <a:t>=1.5)</a:t>
            </a:r>
          </a:p>
        </p:txBody>
      </p:sp>
      <p:pic>
        <p:nvPicPr>
          <p:cNvPr id="7" name="Picture 6">
            <a:extLst>
              <a:ext uri="{FF2B5EF4-FFF2-40B4-BE49-F238E27FC236}">
                <a16:creationId xmlns:a16="http://schemas.microsoft.com/office/drawing/2014/main" id="{89B9DD2B-661C-A947-9EAE-66A45CEF4B8A}"/>
              </a:ext>
            </a:extLst>
          </p:cNvPr>
          <p:cNvPicPr>
            <a:picLocks noChangeAspect="1"/>
          </p:cNvPicPr>
          <p:nvPr/>
        </p:nvPicPr>
        <p:blipFill>
          <a:blip r:embed="rId4"/>
          <a:stretch>
            <a:fillRect/>
          </a:stretch>
        </p:blipFill>
        <p:spPr>
          <a:xfrm>
            <a:off x="9610469" y="2974588"/>
            <a:ext cx="2581531" cy="2581531"/>
          </a:xfrm>
          <a:prstGeom prst="rect">
            <a:avLst/>
          </a:prstGeom>
        </p:spPr>
      </p:pic>
      <p:sp>
        <p:nvSpPr>
          <p:cNvPr id="12" name="Title 1">
            <a:extLst>
              <a:ext uri="{FF2B5EF4-FFF2-40B4-BE49-F238E27FC236}">
                <a16:creationId xmlns:a16="http://schemas.microsoft.com/office/drawing/2014/main" id="{A8FCFF1B-2E96-1F45-8FF9-4FCFDD68291B}"/>
              </a:ext>
            </a:extLst>
          </p:cNvPr>
          <p:cNvSpPr txBox="1">
            <a:spLocks/>
          </p:cNvSpPr>
          <p:nvPr/>
        </p:nvSpPr>
        <p:spPr>
          <a:xfrm>
            <a:off x="8981868" y="2479797"/>
            <a:ext cx="3365364" cy="54729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800" dirty="0">
                <a:latin typeface="DengXian Light" panose="02010600030101010101" pitchFamily="2" charset="-122"/>
                <a:ea typeface="DengXian Light" panose="02010600030101010101" pitchFamily="2" charset="-122"/>
              </a:rPr>
              <a:t>Conveniently found on </a:t>
            </a:r>
            <a:r>
              <a:rPr lang="en-US" sz="1800" i="1" dirty="0">
                <a:latin typeface="DengXian Light" panose="02010600030101010101" pitchFamily="2" charset="-122"/>
                <a:ea typeface="DengXian Light" panose="02010600030101010101" pitchFamily="2" charset="-122"/>
              </a:rPr>
              <a:t>google</a:t>
            </a:r>
            <a:endParaRPr lang="en-US" sz="1800" dirty="0">
              <a:latin typeface="DengXian Light" panose="02010600030101010101" pitchFamily="2" charset="-122"/>
              <a:ea typeface="DengXian Light" panose="02010600030101010101" pitchFamily="2" charset="-122"/>
            </a:endParaRPr>
          </a:p>
        </p:txBody>
      </p:sp>
    </p:spTree>
    <p:extLst>
      <p:ext uri="{BB962C8B-B14F-4D97-AF65-F5344CB8AC3E}">
        <p14:creationId xmlns:p14="http://schemas.microsoft.com/office/powerpoint/2010/main" val="5969752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E2A68D-0C98-C444-8404-744BD1CC9F49}"/>
              </a:ext>
            </a:extLst>
          </p:cNvPr>
          <p:cNvSpPr>
            <a:spLocks noGrp="1"/>
          </p:cNvSpPr>
          <p:nvPr>
            <p:ph type="title"/>
          </p:nvPr>
        </p:nvSpPr>
        <p:spPr>
          <a:xfrm>
            <a:off x="509954" y="22232"/>
            <a:ext cx="11172092" cy="1325563"/>
          </a:xfrm>
        </p:spPr>
        <p:txBody>
          <a:bodyPr/>
          <a:lstStyle/>
          <a:p>
            <a:r>
              <a:rPr lang="en-US" dirty="0">
                <a:latin typeface="DengXian Light" panose="02010600030101010101" pitchFamily="2" charset="-122"/>
                <a:ea typeface="DengXian Light" panose="02010600030101010101" pitchFamily="2" charset="-122"/>
              </a:rPr>
              <a:t>Plotting in R</a:t>
            </a:r>
          </a:p>
        </p:txBody>
      </p:sp>
      <p:pic>
        <p:nvPicPr>
          <p:cNvPr id="5" name="Picture 4">
            <a:extLst>
              <a:ext uri="{FF2B5EF4-FFF2-40B4-BE49-F238E27FC236}">
                <a16:creationId xmlns:a16="http://schemas.microsoft.com/office/drawing/2014/main" id="{94017BEB-2781-1946-8FAA-CF5ABFC53159}"/>
              </a:ext>
            </a:extLst>
          </p:cNvPr>
          <p:cNvPicPr>
            <a:picLocks noChangeAspect="1"/>
          </p:cNvPicPr>
          <p:nvPr/>
        </p:nvPicPr>
        <p:blipFill>
          <a:blip r:embed="rId3"/>
          <a:srcRect/>
          <a:stretch/>
        </p:blipFill>
        <p:spPr>
          <a:xfrm>
            <a:off x="6068207" y="-36153"/>
            <a:ext cx="6126480" cy="6126480"/>
          </a:xfrm>
          <a:prstGeom prst="rect">
            <a:avLst/>
          </a:prstGeom>
        </p:spPr>
      </p:pic>
      <p:sp>
        <p:nvSpPr>
          <p:cNvPr id="9" name="Rectangle 8">
            <a:extLst>
              <a:ext uri="{FF2B5EF4-FFF2-40B4-BE49-F238E27FC236}">
                <a16:creationId xmlns:a16="http://schemas.microsoft.com/office/drawing/2014/main" id="{1339692B-B755-5F40-B7E5-A00B462C54D6}"/>
              </a:ext>
            </a:extLst>
          </p:cNvPr>
          <p:cNvSpPr/>
          <p:nvPr/>
        </p:nvSpPr>
        <p:spPr>
          <a:xfrm>
            <a:off x="0" y="22232"/>
            <a:ext cx="12192000" cy="6835768"/>
          </a:xfrm>
          <a:prstGeom prst="rect">
            <a:avLst/>
          </a:prstGeom>
          <a:solidFill>
            <a:schemeClr val="bg1">
              <a:alpha val="9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20A4A728-2750-8149-8E06-20D7FCEAAA67}"/>
              </a:ext>
            </a:extLst>
          </p:cNvPr>
          <p:cNvSpPr txBox="1">
            <a:spLocks/>
          </p:cNvSpPr>
          <p:nvPr/>
        </p:nvSpPr>
        <p:spPr>
          <a:xfrm>
            <a:off x="196804" y="952905"/>
            <a:ext cx="11684733" cy="5882863"/>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600"/>
              </a:spcBef>
              <a:spcAft>
                <a:spcPts val="600"/>
              </a:spcAft>
            </a:pPr>
            <a:r>
              <a:rPr lang="en-US" sz="1100" dirty="0">
                <a:latin typeface="Courier New" panose="02070309020205020404" pitchFamily="49" charset="0"/>
                <a:cs typeface="Courier New" panose="02070309020205020404" pitchFamily="49" charset="0"/>
              </a:rPr>
              <a:t>quartz(height=6, width=6)</a:t>
            </a:r>
          </a:p>
          <a:p>
            <a:r>
              <a:rPr lang="en-US" sz="1100" dirty="0">
                <a:latin typeface="Courier New" panose="02070309020205020404" pitchFamily="49" charset="0"/>
                <a:cs typeface="Courier New" panose="02070309020205020404" pitchFamily="49" charset="0"/>
              </a:rPr>
              <a:t>quartz(height=6, width=6)</a:t>
            </a:r>
          </a:p>
          <a:p>
            <a:r>
              <a:rPr lang="en-US" sz="1100" dirty="0">
                <a:latin typeface="Courier New" panose="02070309020205020404" pitchFamily="49" charset="0"/>
                <a:cs typeface="Courier New" panose="02070309020205020404" pitchFamily="49" charset="0"/>
              </a:rPr>
              <a:t>par(mar=c(5,5,1,1))</a:t>
            </a:r>
          </a:p>
          <a:p>
            <a:r>
              <a:rPr lang="en-US" sz="1100" dirty="0">
                <a:latin typeface="Courier New" panose="02070309020205020404" pitchFamily="49" charset="0"/>
                <a:cs typeface="Courier New" panose="02070309020205020404" pitchFamily="49" charset="0"/>
              </a:rPr>
              <a:t>plot(</a:t>
            </a:r>
            <a:r>
              <a:rPr lang="en-US" sz="1100" dirty="0" err="1">
                <a:latin typeface="Courier New" panose="02070309020205020404" pitchFamily="49" charset="0"/>
                <a:cs typeface="Courier New" panose="02070309020205020404" pitchFamily="49" charset="0"/>
              </a:rPr>
              <a:t>as.numeric</a:t>
            </a:r>
            <a:r>
              <a:rPr lang="en-US" sz="1100" dirty="0">
                <a:latin typeface="Courier New" panose="02070309020205020404" pitchFamily="49" charset="0"/>
                <a:cs typeface="Courier New" panose="02070309020205020404" pitchFamily="49" charset="0"/>
              </a:rPr>
              <a:t>(</a:t>
            </a:r>
            <a:r>
              <a:rPr lang="en-US" sz="1100" dirty="0" err="1">
                <a:latin typeface="Courier New" panose="02070309020205020404" pitchFamily="49" charset="0"/>
                <a:cs typeface="Courier New" panose="02070309020205020404" pitchFamily="49" charset="0"/>
              </a:rPr>
              <a:t>map_matrix</a:t>
            </a:r>
            <a:r>
              <a:rPr lang="en-US" sz="1100" dirty="0">
                <a:latin typeface="Courier New" panose="02070309020205020404" pitchFamily="49" charset="0"/>
                <a:cs typeface="Courier New" panose="02070309020205020404" pitchFamily="49" charset="0"/>
              </a:rPr>
              <a:t>[,4]), </a:t>
            </a:r>
            <a:r>
              <a:rPr lang="en-US" sz="1100" dirty="0" err="1">
                <a:latin typeface="Courier New" panose="02070309020205020404" pitchFamily="49" charset="0"/>
                <a:cs typeface="Courier New" panose="02070309020205020404" pitchFamily="49" charset="0"/>
              </a:rPr>
              <a:t>as.numeric</a:t>
            </a:r>
            <a:r>
              <a:rPr lang="en-US" sz="1100" dirty="0">
                <a:latin typeface="Courier New" panose="02070309020205020404" pitchFamily="49" charset="0"/>
                <a:cs typeface="Courier New" panose="02070309020205020404" pitchFamily="49" charset="0"/>
              </a:rPr>
              <a:t>(</a:t>
            </a:r>
            <a:r>
              <a:rPr lang="en-US" sz="1100" dirty="0" err="1">
                <a:latin typeface="Courier New" panose="02070309020205020404" pitchFamily="49" charset="0"/>
                <a:cs typeface="Courier New" panose="02070309020205020404" pitchFamily="49" charset="0"/>
              </a:rPr>
              <a:t>map_matrix</a:t>
            </a:r>
            <a:r>
              <a:rPr lang="en-US" sz="1100" dirty="0">
                <a:latin typeface="Courier New" panose="02070309020205020404" pitchFamily="49" charset="0"/>
                <a:cs typeface="Courier New" panose="02070309020205020404" pitchFamily="49" charset="0"/>
              </a:rPr>
              <a:t>[,3]), type="n", </a:t>
            </a:r>
            <a:r>
              <a:rPr lang="en-US" sz="1100" dirty="0" err="1">
                <a:latin typeface="Courier New" panose="02070309020205020404" pitchFamily="49" charset="0"/>
                <a:cs typeface="Courier New" panose="02070309020205020404" pitchFamily="49" charset="0"/>
              </a:rPr>
              <a:t>ylim</a:t>
            </a:r>
            <a:r>
              <a:rPr lang="en-US" sz="1100" dirty="0">
                <a:latin typeface="Courier New" panose="02070309020205020404" pitchFamily="49" charset="0"/>
                <a:cs typeface="Courier New" panose="02070309020205020404" pitchFamily="49" charset="0"/>
              </a:rPr>
              <a:t>=c(32.5, 46.6), </a:t>
            </a:r>
            <a:r>
              <a:rPr lang="en-US" sz="1100" dirty="0" err="1">
                <a:latin typeface="Courier New" panose="02070309020205020404" pitchFamily="49" charset="0"/>
                <a:cs typeface="Courier New" panose="02070309020205020404" pitchFamily="49" charset="0"/>
              </a:rPr>
              <a:t>xlim</a:t>
            </a:r>
            <a:r>
              <a:rPr lang="en-US" sz="1100" dirty="0">
                <a:latin typeface="Courier New" panose="02070309020205020404" pitchFamily="49" charset="0"/>
                <a:cs typeface="Courier New" panose="02070309020205020404" pitchFamily="49" charset="0"/>
              </a:rPr>
              <a:t>=c(-117.1, -124.9), </a:t>
            </a:r>
            <a:r>
              <a:rPr lang="en-US" sz="1100" dirty="0" err="1">
                <a:latin typeface="Courier New" panose="02070309020205020404" pitchFamily="49" charset="0"/>
                <a:cs typeface="Courier New" panose="02070309020205020404" pitchFamily="49" charset="0"/>
              </a:rPr>
              <a:t>xlab</a:t>
            </a:r>
            <a:r>
              <a:rPr lang="en-US" sz="1100" dirty="0">
                <a:latin typeface="Courier New" panose="02070309020205020404" pitchFamily="49" charset="0"/>
                <a:cs typeface="Courier New" panose="02070309020205020404" pitchFamily="49" charset="0"/>
              </a:rPr>
              <a:t>="Longitude (degrees)", </a:t>
            </a:r>
            <a:r>
              <a:rPr lang="en-US" sz="1100" dirty="0" err="1">
                <a:latin typeface="Courier New" panose="02070309020205020404" pitchFamily="49" charset="0"/>
                <a:cs typeface="Courier New" panose="02070309020205020404" pitchFamily="49" charset="0"/>
              </a:rPr>
              <a:t>ylab</a:t>
            </a:r>
            <a:r>
              <a:rPr lang="en-US" sz="1100" dirty="0">
                <a:latin typeface="Courier New" panose="02070309020205020404" pitchFamily="49" charset="0"/>
                <a:cs typeface="Courier New" panose="02070309020205020404" pitchFamily="49" charset="0"/>
              </a:rPr>
              <a:t>="Latitude (degrees)",</a:t>
            </a:r>
          </a:p>
          <a:p>
            <a:r>
              <a:rPr lang="en-US" sz="1100" dirty="0" err="1">
                <a:latin typeface="Courier New" panose="02070309020205020404" pitchFamily="49" charset="0"/>
                <a:cs typeface="Courier New" panose="02070309020205020404" pitchFamily="49" charset="0"/>
              </a:rPr>
              <a:t>cex.lab</a:t>
            </a:r>
            <a:r>
              <a:rPr lang="en-US" sz="1100" dirty="0">
                <a:latin typeface="Courier New" panose="02070309020205020404" pitchFamily="49" charset="0"/>
                <a:cs typeface="Courier New" panose="02070309020205020404" pitchFamily="49" charset="0"/>
              </a:rPr>
              <a:t>=1.25, las=1); box(</a:t>
            </a:r>
            <a:r>
              <a:rPr lang="en-US" sz="1100" dirty="0" err="1">
                <a:latin typeface="Courier New" panose="02070309020205020404" pitchFamily="49" charset="0"/>
                <a:cs typeface="Courier New" panose="02070309020205020404" pitchFamily="49" charset="0"/>
              </a:rPr>
              <a:t>lwd</a:t>
            </a:r>
            <a:r>
              <a:rPr lang="en-US" sz="1100" dirty="0">
                <a:latin typeface="Courier New" panose="02070309020205020404" pitchFamily="49" charset="0"/>
                <a:cs typeface="Courier New" panose="02070309020205020404" pitchFamily="49" charset="0"/>
              </a:rPr>
              <a:t>=2)</a:t>
            </a:r>
          </a:p>
          <a:p>
            <a:r>
              <a:rPr lang="en-US" sz="1100" dirty="0">
                <a:latin typeface="Courier New" panose="02070309020205020404" pitchFamily="49" charset="0"/>
                <a:cs typeface="Courier New" panose="02070309020205020404" pitchFamily="49" charset="0"/>
              </a:rPr>
              <a:t>points(</a:t>
            </a:r>
            <a:r>
              <a:rPr lang="en-US" sz="1100" dirty="0" err="1">
                <a:latin typeface="Courier New" panose="02070309020205020404" pitchFamily="49" charset="0"/>
                <a:cs typeface="Courier New" panose="02070309020205020404" pitchFamily="49" charset="0"/>
              </a:rPr>
              <a:t>as.numeric</a:t>
            </a:r>
            <a:r>
              <a:rPr lang="en-US" sz="1100" dirty="0">
                <a:latin typeface="Courier New" panose="02070309020205020404" pitchFamily="49" charset="0"/>
                <a:cs typeface="Courier New" panose="02070309020205020404" pitchFamily="49" charset="0"/>
              </a:rPr>
              <a:t>(</a:t>
            </a:r>
            <a:r>
              <a:rPr lang="en-US" sz="1100" dirty="0" err="1">
                <a:latin typeface="Courier New" panose="02070309020205020404" pitchFamily="49" charset="0"/>
                <a:cs typeface="Courier New" panose="02070309020205020404" pitchFamily="49" charset="0"/>
              </a:rPr>
              <a:t>map_matrix</a:t>
            </a:r>
            <a:r>
              <a:rPr lang="en-US" sz="1100" dirty="0">
                <a:latin typeface="Courier New" panose="02070309020205020404" pitchFamily="49" charset="0"/>
                <a:cs typeface="Courier New" panose="02070309020205020404" pitchFamily="49" charset="0"/>
              </a:rPr>
              <a:t>[1,4]), </a:t>
            </a:r>
            <a:r>
              <a:rPr lang="en-US" sz="1100" dirty="0" err="1">
                <a:latin typeface="Courier New" panose="02070309020205020404" pitchFamily="49" charset="0"/>
                <a:cs typeface="Courier New" panose="02070309020205020404" pitchFamily="49" charset="0"/>
              </a:rPr>
              <a:t>as.numeric</a:t>
            </a:r>
            <a:r>
              <a:rPr lang="en-US" sz="1100" dirty="0">
                <a:latin typeface="Courier New" panose="02070309020205020404" pitchFamily="49" charset="0"/>
                <a:cs typeface="Courier New" panose="02070309020205020404" pitchFamily="49" charset="0"/>
              </a:rPr>
              <a:t>(</a:t>
            </a:r>
            <a:r>
              <a:rPr lang="en-US" sz="1100" dirty="0" err="1">
                <a:latin typeface="Courier New" panose="02070309020205020404" pitchFamily="49" charset="0"/>
                <a:cs typeface="Courier New" panose="02070309020205020404" pitchFamily="49" charset="0"/>
              </a:rPr>
              <a:t>map_matrix</a:t>
            </a:r>
            <a:r>
              <a:rPr lang="en-US" sz="1100" dirty="0">
                <a:latin typeface="Courier New" panose="02070309020205020404" pitchFamily="49" charset="0"/>
                <a:cs typeface="Courier New" panose="02070309020205020404" pitchFamily="49" charset="0"/>
              </a:rPr>
              <a:t>[1,3]), </a:t>
            </a:r>
            <a:r>
              <a:rPr lang="en-US" sz="1100" dirty="0" err="1">
                <a:latin typeface="Courier New" panose="02070309020205020404" pitchFamily="49" charset="0"/>
                <a:cs typeface="Courier New" panose="02070309020205020404" pitchFamily="49" charset="0"/>
              </a:rPr>
              <a:t>pch</a:t>
            </a:r>
            <a:r>
              <a:rPr lang="en-US" sz="1100" dirty="0">
                <a:latin typeface="Courier New" panose="02070309020205020404" pitchFamily="49" charset="0"/>
                <a:cs typeface="Courier New" panose="02070309020205020404" pitchFamily="49" charset="0"/>
              </a:rPr>
              <a:t>=24, </a:t>
            </a:r>
            <a:r>
              <a:rPr lang="en-US" sz="1100" b="1" dirty="0" err="1">
                <a:latin typeface="Courier New" panose="02070309020205020404" pitchFamily="49" charset="0"/>
                <a:cs typeface="Courier New" panose="02070309020205020404" pitchFamily="49" charset="0"/>
              </a:rPr>
              <a:t>bg</a:t>
            </a:r>
            <a:r>
              <a:rPr lang="en-US" sz="1100" b="1" dirty="0">
                <a:latin typeface="Courier New" panose="02070309020205020404" pitchFamily="49" charset="0"/>
                <a:cs typeface="Courier New" panose="02070309020205020404" pitchFamily="49" charset="0"/>
              </a:rPr>
              <a:t>="blue"</a:t>
            </a:r>
            <a:r>
              <a:rPr lang="en-US" sz="1100" dirty="0">
                <a:latin typeface="Courier New" panose="02070309020205020404" pitchFamily="49" charset="0"/>
                <a:cs typeface="Courier New" panose="02070309020205020404" pitchFamily="49" charset="0"/>
              </a:rPr>
              <a:t>, </a:t>
            </a:r>
            <a:r>
              <a:rPr lang="en-US" sz="1100" dirty="0" err="1">
                <a:latin typeface="Courier New" panose="02070309020205020404" pitchFamily="49" charset="0"/>
                <a:cs typeface="Courier New" panose="02070309020205020404" pitchFamily="49" charset="0"/>
              </a:rPr>
              <a:t>cex</a:t>
            </a:r>
            <a:r>
              <a:rPr lang="en-US" sz="1100" dirty="0">
                <a:latin typeface="Courier New" panose="02070309020205020404" pitchFamily="49" charset="0"/>
                <a:cs typeface="Courier New" panose="02070309020205020404" pitchFamily="49" charset="0"/>
              </a:rPr>
              <a:t>=2.5, </a:t>
            </a:r>
            <a:r>
              <a:rPr lang="en-US" sz="1100" dirty="0" err="1">
                <a:latin typeface="Courier New" panose="02070309020205020404" pitchFamily="49" charset="0"/>
                <a:cs typeface="Courier New" panose="02070309020205020404" pitchFamily="49" charset="0"/>
              </a:rPr>
              <a:t>lwd</a:t>
            </a:r>
            <a:r>
              <a:rPr lang="en-US" sz="1100" dirty="0">
                <a:latin typeface="Courier New" panose="02070309020205020404" pitchFamily="49" charset="0"/>
                <a:cs typeface="Courier New" panose="02070309020205020404" pitchFamily="49" charset="0"/>
              </a:rPr>
              <a:t>=1.5)</a:t>
            </a:r>
          </a:p>
          <a:p>
            <a:r>
              <a:rPr lang="en-US" sz="1100" dirty="0">
                <a:latin typeface="Courier New" panose="02070309020205020404" pitchFamily="49" charset="0"/>
                <a:cs typeface="Courier New" panose="02070309020205020404" pitchFamily="49" charset="0"/>
              </a:rPr>
              <a:t>points(</a:t>
            </a:r>
            <a:r>
              <a:rPr lang="en-US" sz="1100" dirty="0" err="1">
                <a:latin typeface="Courier New" panose="02070309020205020404" pitchFamily="49" charset="0"/>
                <a:cs typeface="Courier New" panose="02070309020205020404" pitchFamily="49" charset="0"/>
              </a:rPr>
              <a:t>as.numeric</a:t>
            </a:r>
            <a:r>
              <a:rPr lang="en-US" sz="1100" dirty="0">
                <a:latin typeface="Courier New" panose="02070309020205020404" pitchFamily="49" charset="0"/>
                <a:cs typeface="Courier New" panose="02070309020205020404" pitchFamily="49" charset="0"/>
              </a:rPr>
              <a:t>(</a:t>
            </a:r>
            <a:r>
              <a:rPr lang="en-US" sz="1100" dirty="0" err="1">
                <a:latin typeface="Courier New" panose="02070309020205020404" pitchFamily="49" charset="0"/>
                <a:cs typeface="Courier New" panose="02070309020205020404" pitchFamily="49" charset="0"/>
              </a:rPr>
              <a:t>map_matrix</a:t>
            </a:r>
            <a:r>
              <a:rPr lang="en-US" sz="1100" dirty="0">
                <a:latin typeface="Courier New" panose="02070309020205020404" pitchFamily="49" charset="0"/>
                <a:cs typeface="Courier New" panose="02070309020205020404" pitchFamily="49" charset="0"/>
              </a:rPr>
              <a:t>[2,4]), </a:t>
            </a:r>
            <a:r>
              <a:rPr lang="en-US" sz="1100" dirty="0" err="1">
                <a:latin typeface="Courier New" panose="02070309020205020404" pitchFamily="49" charset="0"/>
                <a:cs typeface="Courier New" panose="02070309020205020404" pitchFamily="49" charset="0"/>
              </a:rPr>
              <a:t>as.numeric</a:t>
            </a:r>
            <a:r>
              <a:rPr lang="en-US" sz="1100" dirty="0">
                <a:latin typeface="Courier New" panose="02070309020205020404" pitchFamily="49" charset="0"/>
                <a:cs typeface="Courier New" panose="02070309020205020404" pitchFamily="49" charset="0"/>
              </a:rPr>
              <a:t>(</a:t>
            </a:r>
            <a:r>
              <a:rPr lang="en-US" sz="1100" dirty="0" err="1">
                <a:latin typeface="Courier New" panose="02070309020205020404" pitchFamily="49" charset="0"/>
                <a:cs typeface="Courier New" panose="02070309020205020404" pitchFamily="49" charset="0"/>
              </a:rPr>
              <a:t>map_matrix</a:t>
            </a:r>
            <a:r>
              <a:rPr lang="en-US" sz="1100" dirty="0">
                <a:latin typeface="Courier New" panose="02070309020205020404" pitchFamily="49" charset="0"/>
                <a:cs typeface="Courier New" panose="02070309020205020404" pitchFamily="49" charset="0"/>
              </a:rPr>
              <a:t>[2,3]), </a:t>
            </a:r>
            <a:r>
              <a:rPr lang="en-US" sz="1100" dirty="0" err="1">
                <a:latin typeface="Courier New" panose="02070309020205020404" pitchFamily="49" charset="0"/>
                <a:cs typeface="Courier New" panose="02070309020205020404" pitchFamily="49" charset="0"/>
              </a:rPr>
              <a:t>pch</a:t>
            </a:r>
            <a:r>
              <a:rPr lang="en-US" sz="1100" dirty="0">
                <a:latin typeface="Courier New" panose="02070309020205020404" pitchFamily="49" charset="0"/>
                <a:cs typeface="Courier New" panose="02070309020205020404" pitchFamily="49" charset="0"/>
              </a:rPr>
              <a:t>=24, </a:t>
            </a:r>
            <a:r>
              <a:rPr lang="en-US" sz="1100" b="1" dirty="0" err="1">
                <a:latin typeface="Courier New" panose="02070309020205020404" pitchFamily="49" charset="0"/>
                <a:cs typeface="Courier New" panose="02070309020205020404" pitchFamily="49" charset="0"/>
              </a:rPr>
              <a:t>bg</a:t>
            </a:r>
            <a:r>
              <a:rPr lang="en-US" sz="1100" b="1" dirty="0">
                <a:latin typeface="Courier New" panose="02070309020205020404" pitchFamily="49" charset="0"/>
                <a:cs typeface="Courier New" panose="02070309020205020404" pitchFamily="49" charset="0"/>
              </a:rPr>
              <a:t>="blue"</a:t>
            </a:r>
            <a:r>
              <a:rPr lang="en-US" sz="1100" dirty="0">
                <a:latin typeface="Courier New" panose="02070309020205020404" pitchFamily="49" charset="0"/>
                <a:cs typeface="Courier New" panose="02070309020205020404" pitchFamily="49" charset="0"/>
              </a:rPr>
              <a:t>, </a:t>
            </a:r>
            <a:r>
              <a:rPr lang="en-US" sz="1100" dirty="0" err="1">
                <a:latin typeface="Courier New" panose="02070309020205020404" pitchFamily="49" charset="0"/>
                <a:cs typeface="Courier New" panose="02070309020205020404" pitchFamily="49" charset="0"/>
              </a:rPr>
              <a:t>cex</a:t>
            </a:r>
            <a:r>
              <a:rPr lang="en-US" sz="1100" dirty="0">
                <a:latin typeface="Courier New" panose="02070309020205020404" pitchFamily="49" charset="0"/>
                <a:cs typeface="Courier New" panose="02070309020205020404" pitchFamily="49" charset="0"/>
              </a:rPr>
              <a:t>=2.5, </a:t>
            </a:r>
            <a:r>
              <a:rPr lang="en-US" sz="1100" dirty="0" err="1">
                <a:latin typeface="Courier New" panose="02070309020205020404" pitchFamily="49" charset="0"/>
                <a:cs typeface="Courier New" panose="02070309020205020404" pitchFamily="49" charset="0"/>
              </a:rPr>
              <a:t>lwd</a:t>
            </a:r>
            <a:r>
              <a:rPr lang="en-US" sz="1100" dirty="0">
                <a:latin typeface="Courier New" panose="02070309020205020404" pitchFamily="49" charset="0"/>
                <a:cs typeface="Courier New" panose="02070309020205020404" pitchFamily="49" charset="0"/>
              </a:rPr>
              <a:t>=1.5)</a:t>
            </a:r>
          </a:p>
          <a:p>
            <a:r>
              <a:rPr lang="en-US" sz="1100" dirty="0">
                <a:latin typeface="Courier New" panose="02070309020205020404" pitchFamily="49" charset="0"/>
                <a:cs typeface="Courier New" panose="02070309020205020404" pitchFamily="49" charset="0"/>
              </a:rPr>
              <a:t>points(</a:t>
            </a:r>
            <a:r>
              <a:rPr lang="en-US" sz="1100" dirty="0" err="1">
                <a:latin typeface="Courier New" panose="02070309020205020404" pitchFamily="49" charset="0"/>
                <a:cs typeface="Courier New" panose="02070309020205020404" pitchFamily="49" charset="0"/>
              </a:rPr>
              <a:t>as.numeric</a:t>
            </a:r>
            <a:r>
              <a:rPr lang="en-US" sz="1100" dirty="0">
                <a:latin typeface="Courier New" panose="02070309020205020404" pitchFamily="49" charset="0"/>
                <a:cs typeface="Courier New" panose="02070309020205020404" pitchFamily="49" charset="0"/>
              </a:rPr>
              <a:t>(</a:t>
            </a:r>
            <a:r>
              <a:rPr lang="en-US" sz="1100" dirty="0" err="1">
                <a:latin typeface="Courier New" panose="02070309020205020404" pitchFamily="49" charset="0"/>
                <a:cs typeface="Courier New" panose="02070309020205020404" pitchFamily="49" charset="0"/>
              </a:rPr>
              <a:t>map_matrix</a:t>
            </a:r>
            <a:r>
              <a:rPr lang="en-US" sz="1100" dirty="0">
                <a:latin typeface="Courier New" panose="02070309020205020404" pitchFamily="49" charset="0"/>
                <a:cs typeface="Courier New" panose="02070309020205020404" pitchFamily="49" charset="0"/>
              </a:rPr>
              <a:t>[3,4]), </a:t>
            </a:r>
            <a:r>
              <a:rPr lang="en-US" sz="1100" dirty="0" err="1">
                <a:latin typeface="Courier New" panose="02070309020205020404" pitchFamily="49" charset="0"/>
                <a:cs typeface="Courier New" panose="02070309020205020404" pitchFamily="49" charset="0"/>
              </a:rPr>
              <a:t>as.numeric</a:t>
            </a:r>
            <a:r>
              <a:rPr lang="en-US" sz="1100" dirty="0">
                <a:latin typeface="Courier New" panose="02070309020205020404" pitchFamily="49" charset="0"/>
                <a:cs typeface="Courier New" panose="02070309020205020404" pitchFamily="49" charset="0"/>
              </a:rPr>
              <a:t>(</a:t>
            </a:r>
            <a:r>
              <a:rPr lang="en-US" sz="1100" dirty="0" err="1">
                <a:latin typeface="Courier New" panose="02070309020205020404" pitchFamily="49" charset="0"/>
                <a:cs typeface="Courier New" panose="02070309020205020404" pitchFamily="49" charset="0"/>
              </a:rPr>
              <a:t>map_matrix</a:t>
            </a:r>
            <a:r>
              <a:rPr lang="en-US" sz="1100" dirty="0">
                <a:latin typeface="Courier New" panose="02070309020205020404" pitchFamily="49" charset="0"/>
                <a:cs typeface="Courier New" panose="02070309020205020404" pitchFamily="49" charset="0"/>
              </a:rPr>
              <a:t>[3,3]), </a:t>
            </a:r>
            <a:r>
              <a:rPr lang="en-US" sz="1100" dirty="0" err="1">
                <a:latin typeface="Courier New" panose="02070309020205020404" pitchFamily="49" charset="0"/>
                <a:cs typeface="Courier New" panose="02070309020205020404" pitchFamily="49" charset="0"/>
              </a:rPr>
              <a:t>pch</a:t>
            </a:r>
            <a:r>
              <a:rPr lang="en-US" sz="1100" dirty="0">
                <a:latin typeface="Courier New" panose="02070309020205020404" pitchFamily="49" charset="0"/>
                <a:cs typeface="Courier New" panose="02070309020205020404" pitchFamily="49" charset="0"/>
              </a:rPr>
              <a:t>=24, </a:t>
            </a:r>
            <a:r>
              <a:rPr lang="en-US" sz="1100" b="1" dirty="0" err="1">
                <a:latin typeface="Courier New" panose="02070309020205020404" pitchFamily="49" charset="0"/>
                <a:cs typeface="Courier New" panose="02070309020205020404" pitchFamily="49" charset="0"/>
              </a:rPr>
              <a:t>bg</a:t>
            </a:r>
            <a:r>
              <a:rPr lang="en-US" sz="1100" b="1" dirty="0">
                <a:latin typeface="Courier New" panose="02070309020205020404" pitchFamily="49" charset="0"/>
                <a:cs typeface="Courier New" panose="02070309020205020404" pitchFamily="49" charset="0"/>
              </a:rPr>
              <a:t>="blue"</a:t>
            </a:r>
            <a:r>
              <a:rPr lang="en-US" sz="1100" dirty="0">
                <a:latin typeface="Courier New" panose="02070309020205020404" pitchFamily="49" charset="0"/>
                <a:cs typeface="Courier New" panose="02070309020205020404" pitchFamily="49" charset="0"/>
              </a:rPr>
              <a:t>, </a:t>
            </a:r>
            <a:r>
              <a:rPr lang="en-US" sz="1100" dirty="0" err="1">
                <a:latin typeface="Courier New" panose="02070309020205020404" pitchFamily="49" charset="0"/>
                <a:cs typeface="Courier New" panose="02070309020205020404" pitchFamily="49" charset="0"/>
              </a:rPr>
              <a:t>cex</a:t>
            </a:r>
            <a:r>
              <a:rPr lang="en-US" sz="1100" dirty="0">
                <a:latin typeface="Courier New" panose="02070309020205020404" pitchFamily="49" charset="0"/>
                <a:cs typeface="Courier New" panose="02070309020205020404" pitchFamily="49" charset="0"/>
              </a:rPr>
              <a:t>=2.5, </a:t>
            </a:r>
            <a:r>
              <a:rPr lang="en-US" sz="1100" dirty="0" err="1">
                <a:latin typeface="Courier New" panose="02070309020205020404" pitchFamily="49" charset="0"/>
                <a:cs typeface="Courier New" panose="02070309020205020404" pitchFamily="49" charset="0"/>
              </a:rPr>
              <a:t>lwd</a:t>
            </a:r>
            <a:r>
              <a:rPr lang="en-US" sz="1100" dirty="0">
                <a:latin typeface="Courier New" panose="02070309020205020404" pitchFamily="49" charset="0"/>
                <a:cs typeface="Courier New" panose="02070309020205020404" pitchFamily="49" charset="0"/>
              </a:rPr>
              <a:t>=1.5)</a:t>
            </a:r>
          </a:p>
          <a:p>
            <a:r>
              <a:rPr lang="en-US" sz="1100" dirty="0">
                <a:latin typeface="Courier New" panose="02070309020205020404" pitchFamily="49" charset="0"/>
                <a:cs typeface="Courier New" panose="02070309020205020404" pitchFamily="49" charset="0"/>
              </a:rPr>
              <a:t>points(</a:t>
            </a:r>
            <a:r>
              <a:rPr lang="en-US" sz="1100" dirty="0" err="1">
                <a:latin typeface="Courier New" panose="02070309020205020404" pitchFamily="49" charset="0"/>
                <a:cs typeface="Courier New" panose="02070309020205020404" pitchFamily="49" charset="0"/>
              </a:rPr>
              <a:t>as.numeric</a:t>
            </a:r>
            <a:r>
              <a:rPr lang="en-US" sz="1100" dirty="0">
                <a:latin typeface="Courier New" panose="02070309020205020404" pitchFamily="49" charset="0"/>
                <a:cs typeface="Courier New" panose="02070309020205020404" pitchFamily="49" charset="0"/>
              </a:rPr>
              <a:t>(</a:t>
            </a:r>
            <a:r>
              <a:rPr lang="en-US" sz="1100" dirty="0" err="1">
                <a:latin typeface="Courier New" panose="02070309020205020404" pitchFamily="49" charset="0"/>
                <a:cs typeface="Courier New" panose="02070309020205020404" pitchFamily="49" charset="0"/>
              </a:rPr>
              <a:t>map_matrix</a:t>
            </a:r>
            <a:r>
              <a:rPr lang="en-US" sz="1100" dirty="0">
                <a:latin typeface="Courier New" panose="02070309020205020404" pitchFamily="49" charset="0"/>
                <a:cs typeface="Courier New" panose="02070309020205020404" pitchFamily="49" charset="0"/>
              </a:rPr>
              <a:t>[4,4]), </a:t>
            </a:r>
            <a:r>
              <a:rPr lang="en-US" sz="1100" dirty="0" err="1">
                <a:latin typeface="Courier New" panose="02070309020205020404" pitchFamily="49" charset="0"/>
                <a:cs typeface="Courier New" panose="02070309020205020404" pitchFamily="49" charset="0"/>
              </a:rPr>
              <a:t>as.numeric</a:t>
            </a:r>
            <a:r>
              <a:rPr lang="en-US" sz="1100" dirty="0">
                <a:latin typeface="Courier New" panose="02070309020205020404" pitchFamily="49" charset="0"/>
                <a:cs typeface="Courier New" panose="02070309020205020404" pitchFamily="49" charset="0"/>
              </a:rPr>
              <a:t>(</a:t>
            </a:r>
            <a:r>
              <a:rPr lang="en-US" sz="1100" dirty="0" err="1">
                <a:latin typeface="Courier New" panose="02070309020205020404" pitchFamily="49" charset="0"/>
                <a:cs typeface="Courier New" panose="02070309020205020404" pitchFamily="49" charset="0"/>
              </a:rPr>
              <a:t>map_matrix</a:t>
            </a:r>
            <a:r>
              <a:rPr lang="en-US" sz="1100" dirty="0">
                <a:latin typeface="Courier New" panose="02070309020205020404" pitchFamily="49" charset="0"/>
                <a:cs typeface="Courier New" panose="02070309020205020404" pitchFamily="49" charset="0"/>
              </a:rPr>
              <a:t>[4,3]), </a:t>
            </a:r>
            <a:r>
              <a:rPr lang="en-US" sz="1100" dirty="0" err="1">
                <a:latin typeface="Courier New" panose="02070309020205020404" pitchFamily="49" charset="0"/>
                <a:cs typeface="Courier New" panose="02070309020205020404" pitchFamily="49" charset="0"/>
              </a:rPr>
              <a:t>pch</a:t>
            </a:r>
            <a:r>
              <a:rPr lang="en-US" sz="1100" dirty="0">
                <a:latin typeface="Courier New" panose="02070309020205020404" pitchFamily="49" charset="0"/>
                <a:cs typeface="Courier New" panose="02070309020205020404" pitchFamily="49" charset="0"/>
              </a:rPr>
              <a:t>=24, </a:t>
            </a:r>
            <a:r>
              <a:rPr lang="en-US" sz="1100" b="1" dirty="0" err="1">
                <a:latin typeface="Courier New" panose="02070309020205020404" pitchFamily="49" charset="0"/>
                <a:cs typeface="Courier New" panose="02070309020205020404" pitchFamily="49" charset="0"/>
              </a:rPr>
              <a:t>bg</a:t>
            </a:r>
            <a:r>
              <a:rPr lang="en-US" sz="1100" b="1" dirty="0">
                <a:latin typeface="Courier New" panose="02070309020205020404" pitchFamily="49" charset="0"/>
                <a:cs typeface="Courier New" panose="02070309020205020404" pitchFamily="49" charset="0"/>
              </a:rPr>
              <a:t>="blue"</a:t>
            </a:r>
            <a:r>
              <a:rPr lang="en-US" sz="1100" dirty="0">
                <a:latin typeface="Courier New" panose="02070309020205020404" pitchFamily="49" charset="0"/>
                <a:cs typeface="Courier New" panose="02070309020205020404" pitchFamily="49" charset="0"/>
              </a:rPr>
              <a:t>, </a:t>
            </a:r>
            <a:r>
              <a:rPr lang="en-US" sz="1100" dirty="0" err="1">
                <a:latin typeface="Courier New" panose="02070309020205020404" pitchFamily="49" charset="0"/>
                <a:cs typeface="Courier New" panose="02070309020205020404" pitchFamily="49" charset="0"/>
              </a:rPr>
              <a:t>cex</a:t>
            </a:r>
            <a:r>
              <a:rPr lang="en-US" sz="1100" dirty="0">
                <a:latin typeface="Courier New" panose="02070309020205020404" pitchFamily="49" charset="0"/>
                <a:cs typeface="Courier New" panose="02070309020205020404" pitchFamily="49" charset="0"/>
              </a:rPr>
              <a:t>=2.5, </a:t>
            </a:r>
            <a:r>
              <a:rPr lang="en-US" sz="1100" dirty="0" err="1">
                <a:latin typeface="Courier New" panose="02070309020205020404" pitchFamily="49" charset="0"/>
                <a:cs typeface="Courier New" panose="02070309020205020404" pitchFamily="49" charset="0"/>
              </a:rPr>
              <a:t>lwd</a:t>
            </a:r>
            <a:r>
              <a:rPr lang="en-US" sz="1100" dirty="0">
                <a:latin typeface="Courier New" panose="02070309020205020404" pitchFamily="49" charset="0"/>
                <a:cs typeface="Courier New" panose="02070309020205020404" pitchFamily="49" charset="0"/>
              </a:rPr>
              <a:t>=1.5)</a:t>
            </a:r>
          </a:p>
          <a:p>
            <a:r>
              <a:rPr lang="en-US" sz="1100" dirty="0">
                <a:latin typeface="Courier New" panose="02070309020205020404" pitchFamily="49" charset="0"/>
                <a:cs typeface="Courier New" panose="02070309020205020404" pitchFamily="49" charset="0"/>
              </a:rPr>
              <a:t>points(</a:t>
            </a:r>
            <a:r>
              <a:rPr lang="en-US" sz="1100" dirty="0" err="1">
                <a:latin typeface="Courier New" panose="02070309020205020404" pitchFamily="49" charset="0"/>
                <a:cs typeface="Courier New" panose="02070309020205020404" pitchFamily="49" charset="0"/>
              </a:rPr>
              <a:t>as.numeric</a:t>
            </a:r>
            <a:r>
              <a:rPr lang="en-US" sz="1100" dirty="0">
                <a:latin typeface="Courier New" panose="02070309020205020404" pitchFamily="49" charset="0"/>
                <a:cs typeface="Courier New" panose="02070309020205020404" pitchFamily="49" charset="0"/>
              </a:rPr>
              <a:t>(</a:t>
            </a:r>
            <a:r>
              <a:rPr lang="en-US" sz="1100" dirty="0" err="1">
                <a:latin typeface="Courier New" panose="02070309020205020404" pitchFamily="49" charset="0"/>
                <a:cs typeface="Courier New" panose="02070309020205020404" pitchFamily="49" charset="0"/>
              </a:rPr>
              <a:t>map_matrix</a:t>
            </a:r>
            <a:r>
              <a:rPr lang="en-US" sz="1100" dirty="0">
                <a:latin typeface="Courier New" panose="02070309020205020404" pitchFamily="49" charset="0"/>
                <a:cs typeface="Courier New" panose="02070309020205020404" pitchFamily="49" charset="0"/>
              </a:rPr>
              <a:t>[5,4]), </a:t>
            </a:r>
            <a:r>
              <a:rPr lang="en-US" sz="1100" dirty="0" err="1">
                <a:latin typeface="Courier New" panose="02070309020205020404" pitchFamily="49" charset="0"/>
                <a:cs typeface="Courier New" panose="02070309020205020404" pitchFamily="49" charset="0"/>
              </a:rPr>
              <a:t>as.numeric</a:t>
            </a:r>
            <a:r>
              <a:rPr lang="en-US" sz="1100" dirty="0">
                <a:latin typeface="Courier New" panose="02070309020205020404" pitchFamily="49" charset="0"/>
                <a:cs typeface="Courier New" panose="02070309020205020404" pitchFamily="49" charset="0"/>
              </a:rPr>
              <a:t>(</a:t>
            </a:r>
            <a:r>
              <a:rPr lang="en-US" sz="1100" dirty="0" err="1">
                <a:latin typeface="Courier New" panose="02070309020205020404" pitchFamily="49" charset="0"/>
                <a:cs typeface="Courier New" panose="02070309020205020404" pitchFamily="49" charset="0"/>
              </a:rPr>
              <a:t>map_matrix</a:t>
            </a:r>
            <a:r>
              <a:rPr lang="en-US" sz="1100" dirty="0">
                <a:latin typeface="Courier New" panose="02070309020205020404" pitchFamily="49" charset="0"/>
                <a:cs typeface="Courier New" panose="02070309020205020404" pitchFamily="49" charset="0"/>
              </a:rPr>
              <a:t>[5,3]), </a:t>
            </a:r>
            <a:r>
              <a:rPr lang="en-US" sz="1100" dirty="0" err="1">
                <a:latin typeface="Courier New" panose="02070309020205020404" pitchFamily="49" charset="0"/>
                <a:cs typeface="Courier New" panose="02070309020205020404" pitchFamily="49" charset="0"/>
              </a:rPr>
              <a:t>pch</a:t>
            </a:r>
            <a:r>
              <a:rPr lang="en-US" sz="1100" dirty="0">
                <a:latin typeface="Courier New" panose="02070309020205020404" pitchFamily="49" charset="0"/>
                <a:cs typeface="Courier New" panose="02070309020205020404" pitchFamily="49" charset="0"/>
              </a:rPr>
              <a:t>=24, </a:t>
            </a:r>
            <a:r>
              <a:rPr lang="en-US" sz="1100" b="1" dirty="0" err="1">
                <a:latin typeface="Courier New" panose="02070309020205020404" pitchFamily="49" charset="0"/>
                <a:cs typeface="Courier New" panose="02070309020205020404" pitchFamily="49" charset="0"/>
              </a:rPr>
              <a:t>bg</a:t>
            </a:r>
            <a:r>
              <a:rPr lang="en-US" sz="1100" b="1" dirty="0">
                <a:latin typeface="Courier New" panose="02070309020205020404" pitchFamily="49" charset="0"/>
                <a:cs typeface="Courier New" panose="02070309020205020404" pitchFamily="49" charset="0"/>
              </a:rPr>
              <a:t>="purple"</a:t>
            </a:r>
            <a:r>
              <a:rPr lang="en-US" sz="1100" dirty="0">
                <a:latin typeface="Courier New" panose="02070309020205020404" pitchFamily="49" charset="0"/>
                <a:cs typeface="Courier New" panose="02070309020205020404" pitchFamily="49" charset="0"/>
              </a:rPr>
              <a:t>, </a:t>
            </a:r>
            <a:r>
              <a:rPr lang="en-US" sz="1100" dirty="0" err="1">
                <a:latin typeface="Courier New" panose="02070309020205020404" pitchFamily="49" charset="0"/>
                <a:cs typeface="Courier New" panose="02070309020205020404" pitchFamily="49" charset="0"/>
              </a:rPr>
              <a:t>cex</a:t>
            </a:r>
            <a:r>
              <a:rPr lang="en-US" sz="1100" dirty="0">
                <a:latin typeface="Courier New" panose="02070309020205020404" pitchFamily="49" charset="0"/>
                <a:cs typeface="Courier New" panose="02070309020205020404" pitchFamily="49" charset="0"/>
              </a:rPr>
              <a:t>=2.5, </a:t>
            </a:r>
            <a:r>
              <a:rPr lang="en-US" sz="1100" dirty="0" err="1">
                <a:latin typeface="Courier New" panose="02070309020205020404" pitchFamily="49" charset="0"/>
                <a:cs typeface="Courier New" panose="02070309020205020404" pitchFamily="49" charset="0"/>
              </a:rPr>
              <a:t>lwd</a:t>
            </a:r>
            <a:r>
              <a:rPr lang="en-US" sz="1100" dirty="0">
                <a:latin typeface="Courier New" panose="02070309020205020404" pitchFamily="49" charset="0"/>
                <a:cs typeface="Courier New" panose="02070309020205020404" pitchFamily="49" charset="0"/>
              </a:rPr>
              <a:t>=1.5)</a:t>
            </a:r>
          </a:p>
          <a:p>
            <a:r>
              <a:rPr lang="en-US" sz="1100" dirty="0">
                <a:latin typeface="Courier New" panose="02070309020205020404" pitchFamily="49" charset="0"/>
                <a:cs typeface="Courier New" panose="02070309020205020404" pitchFamily="49" charset="0"/>
              </a:rPr>
              <a:t>points(</a:t>
            </a:r>
            <a:r>
              <a:rPr lang="en-US" sz="1100" dirty="0" err="1">
                <a:latin typeface="Courier New" panose="02070309020205020404" pitchFamily="49" charset="0"/>
                <a:cs typeface="Courier New" panose="02070309020205020404" pitchFamily="49" charset="0"/>
              </a:rPr>
              <a:t>as.numeric</a:t>
            </a:r>
            <a:r>
              <a:rPr lang="en-US" sz="1100" dirty="0">
                <a:latin typeface="Courier New" panose="02070309020205020404" pitchFamily="49" charset="0"/>
                <a:cs typeface="Courier New" panose="02070309020205020404" pitchFamily="49" charset="0"/>
              </a:rPr>
              <a:t>(</a:t>
            </a:r>
            <a:r>
              <a:rPr lang="en-US" sz="1100" dirty="0" err="1">
                <a:latin typeface="Courier New" panose="02070309020205020404" pitchFamily="49" charset="0"/>
                <a:cs typeface="Courier New" panose="02070309020205020404" pitchFamily="49" charset="0"/>
              </a:rPr>
              <a:t>map_matrix</a:t>
            </a:r>
            <a:r>
              <a:rPr lang="en-US" sz="1100" dirty="0">
                <a:latin typeface="Courier New" panose="02070309020205020404" pitchFamily="49" charset="0"/>
                <a:cs typeface="Courier New" panose="02070309020205020404" pitchFamily="49" charset="0"/>
              </a:rPr>
              <a:t>[6,4]), </a:t>
            </a:r>
            <a:r>
              <a:rPr lang="en-US" sz="1100" dirty="0" err="1">
                <a:latin typeface="Courier New" panose="02070309020205020404" pitchFamily="49" charset="0"/>
                <a:cs typeface="Courier New" panose="02070309020205020404" pitchFamily="49" charset="0"/>
              </a:rPr>
              <a:t>as.numeric</a:t>
            </a:r>
            <a:r>
              <a:rPr lang="en-US" sz="1100" dirty="0">
                <a:latin typeface="Courier New" panose="02070309020205020404" pitchFamily="49" charset="0"/>
                <a:cs typeface="Courier New" panose="02070309020205020404" pitchFamily="49" charset="0"/>
              </a:rPr>
              <a:t>(</a:t>
            </a:r>
            <a:r>
              <a:rPr lang="en-US" sz="1100" dirty="0" err="1">
                <a:latin typeface="Courier New" panose="02070309020205020404" pitchFamily="49" charset="0"/>
                <a:cs typeface="Courier New" panose="02070309020205020404" pitchFamily="49" charset="0"/>
              </a:rPr>
              <a:t>map_matrix</a:t>
            </a:r>
            <a:r>
              <a:rPr lang="en-US" sz="1100" dirty="0">
                <a:latin typeface="Courier New" panose="02070309020205020404" pitchFamily="49" charset="0"/>
                <a:cs typeface="Courier New" panose="02070309020205020404" pitchFamily="49" charset="0"/>
              </a:rPr>
              <a:t>[6,3]), </a:t>
            </a:r>
            <a:r>
              <a:rPr lang="en-US" sz="1100" dirty="0" err="1">
                <a:latin typeface="Courier New" panose="02070309020205020404" pitchFamily="49" charset="0"/>
                <a:cs typeface="Courier New" panose="02070309020205020404" pitchFamily="49" charset="0"/>
              </a:rPr>
              <a:t>pch</a:t>
            </a:r>
            <a:r>
              <a:rPr lang="en-US" sz="1100" dirty="0">
                <a:latin typeface="Courier New" panose="02070309020205020404" pitchFamily="49" charset="0"/>
                <a:cs typeface="Courier New" panose="02070309020205020404" pitchFamily="49" charset="0"/>
              </a:rPr>
              <a:t>=24, </a:t>
            </a:r>
            <a:r>
              <a:rPr lang="en-US" sz="1100" b="1" dirty="0" err="1">
                <a:latin typeface="Courier New" panose="02070309020205020404" pitchFamily="49" charset="0"/>
                <a:cs typeface="Courier New" panose="02070309020205020404" pitchFamily="49" charset="0"/>
              </a:rPr>
              <a:t>bg</a:t>
            </a:r>
            <a:r>
              <a:rPr lang="en-US" sz="1100" b="1" dirty="0">
                <a:latin typeface="Courier New" panose="02070309020205020404" pitchFamily="49" charset="0"/>
                <a:cs typeface="Courier New" panose="02070309020205020404" pitchFamily="49" charset="0"/>
              </a:rPr>
              <a:t>="purple"</a:t>
            </a:r>
            <a:r>
              <a:rPr lang="en-US" sz="1100" dirty="0">
                <a:latin typeface="Courier New" panose="02070309020205020404" pitchFamily="49" charset="0"/>
                <a:cs typeface="Courier New" panose="02070309020205020404" pitchFamily="49" charset="0"/>
              </a:rPr>
              <a:t>, </a:t>
            </a:r>
            <a:r>
              <a:rPr lang="en-US" sz="1100" dirty="0" err="1">
                <a:latin typeface="Courier New" panose="02070309020205020404" pitchFamily="49" charset="0"/>
                <a:cs typeface="Courier New" panose="02070309020205020404" pitchFamily="49" charset="0"/>
              </a:rPr>
              <a:t>cex</a:t>
            </a:r>
            <a:r>
              <a:rPr lang="en-US" sz="1100" dirty="0">
                <a:latin typeface="Courier New" panose="02070309020205020404" pitchFamily="49" charset="0"/>
                <a:cs typeface="Courier New" panose="02070309020205020404" pitchFamily="49" charset="0"/>
              </a:rPr>
              <a:t>=2.5, </a:t>
            </a:r>
            <a:r>
              <a:rPr lang="en-US" sz="1100" dirty="0" err="1">
                <a:latin typeface="Courier New" panose="02070309020205020404" pitchFamily="49" charset="0"/>
                <a:cs typeface="Courier New" panose="02070309020205020404" pitchFamily="49" charset="0"/>
              </a:rPr>
              <a:t>lwd</a:t>
            </a:r>
            <a:r>
              <a:rPr lang="en-US" sz="1100" dirty="0">
                <a:latin typeface="Courier New" panose="02070309020205020404" pitchFamily="49" charset="0"/>
                <a:cs typeface="Courier New" panose="02070309020205020404" pitchFamily="49" charset="0"/>
              </a:rPr>
              <a:t>=1.5)</a:t>
            </a:r>
          </a:p>
          <a:p>
            <a:r>
              <a:rPr lang="en-US" sz="1100" dirty="0">
                <a:latin typeface="Courier New" panose="02070309020205020404" pitchFamily="49" charset="0"/>
                <a:cs typeface="Courier New" panose="02070309020205020404" pitchFamily="49" charset="0"/>
              </a:rPr>
              <a:t>points(</a:t>
            </a:r>
            <a:r>
              <a:rPr lang="en-US" sz="1100" dirty="0" err="1">
                <a:latin typeface="Courier New" panose="02070309020205020404" pitchFamily="49" charset="0"/>
                <a:cs typeface="Courier New" panose="02070309020205020404" pitchFamily="49" charset="0"/>
              </a:rPr>
              <a:t>as.numeric</a:t>
            </a:r>
            <a:r>
              <a:rPr lang="en-US" sz="1100" dirty="0">
                <a:latin typeface="Courier New" panose="02070309020205020404" pitchFamily="49" charset="0"/>
                <a:cs typeface="Courier New" panose="02070309020205020404" pitchFamily="49" charset="0"/>
              </a:rPr>
              <a:t>(</a:t>
            </a:r>
            <a:r>
              <a:rPr lang="en-US" sz="1100" dirty="0" err="1">
                <a:latin typeface="Courier New" panose="02070309020205020404" pitchFamily="49" charset="0"/>
                <a:cs typeface="Courier New" panose="02070309020205020404" pitchFamily="49" charset="0"/>
              </a:rPr>
              <a:t>map_matrix</a:t>
            </a:r>
            <a:r>
              <a:rPr lang="en-US" sz="1100" dirty="0">
                <a:latin typeface="Courier New" panose="02070309020205020404" pitchFamily="49" charset="0"/>
                <a:cs typeface="Courier New" panose="02070309020205020404" pitchFamily="49" charset="0"/>
              </a:rPr>
              <a:t>[7,4]), </a:t>
            </a:r>
            <a:r>
              <a:rPr lang="en-US" sz="1100" dirty="0" err="1">
                <a:latin typeface="Courier New" panose="02070309020205020404" pitchFamily="49" charset="0"/>
                <a:cs typeface="Courier New" panose="02070309020205020404" pitchFamily="49" charset="0"/>
              </a:rPr>
              <a:t>as.numeric</a:t>
            </a:r>
            <a:r>
              <a:rPr lang="en-US" sz="1100" dirty="0">
                <a:latin typeface="Courier New" panose="02070309020205020404" pitchFamily="49" charset="0"/>
                <a:cs typeface="Courier New" panose="02070309020205020404" pitchFamily="49" charset="0"/>
              </a:rPr>
              <a:t>(</a:t>
            </a:r>
            <a:r>
              <a:rPr lang="en-US" sz="1100" dirty="0" err="1">
                <a:latin typeface="Courier New" panose="02070309020205020404" pitchFamily="49" charset="0"/>
                <a:cs typeface="Courier New" panose="02070309020205020404" pitchFamily="49" charset="0"/>
              </a:rPr>
              <a:t>map_matrix</a:t>
            </a:r>
            <a:r>
              <a:rPr lang="en-US" sz="1100" dirty="0">
                <a:latin typeface="Courier New" panose="02070309020205020404" pitchFamily="49" charset="0"/>
                <a:cs typeface="Courier New" panose="02070309020205020404" pitchFamily="49" charset="0"/>
              </a:rPr>
              <a:t>[7,3]), </a:t>
            </a:r>
            <a:r>
              <a:rPr lang="en-US" sz="1100" dirty="0" err="1">
                <a:latin typeface="Courier New" panose="02070309020205020404" pitchFamily="49" charset="0"/>
                <a:cs typeface="Courier New" panose="02070309020205020404" pitchFamily="49" charset="0"/>
              </a:rPr>
              <a:t>pch</a:t>
            </a:r>
            <a:r>
              <a:rPr lang="en-US" sz="1100" dirty="0">
                <a:latin typeface="Courier New" panose="02070309020205020404" pitchFamily="49" charset="0"/>
                <a:cs typeface="Courier New" panose="02070309020205020404" pitchFamily="49" charset="0"/>
              </a:rPr>
              <a:t>=24, </a:t>
            </a:r>
            <a:r>
              <a:rPr lang="en-US" sz="1100" b="1" dirty="0" err="1">
                <a:latin typeface="Courier New" panose="02070309020205020404" pitchFamily="49" charset="0"/>
                <a:cs typeface="Courier New" panose="02070309020205020404" pitchFamily="49" charset="0"/>
              </a:rPr>
              <a:t>bg</a:t>
            </a:r>
            <a:r>
              <a:rPr lang="en-US" sz="1100" b="1" dirty="0">
                <a:latin typeface="Courier New" panose="02070309020205020404" pitchFamily="49" charset="0"/>
                <a:cs typeface="Courier New" panose="02070309020205020404" pitchFamily="49" charset="0"/>
              </a:rPr>
              <a:t>="purple"</a:t>
            </a:r>
            <a:r>
              <a:rPr lang="en-US" sz="1100" dirty="0">
                <a:latin typeface="Courier New" panose="02070309020205020404" pitchFamily="49" charset="0"/>
                <a:cs typeface="Courier New" panose="02070309020205020404" pitchFamily="49" charset="0"/>
              </a:rPr>
              <a:t>, </a:t>
            </a:r>
            <a:r>
              <a:rPr lang="en-US" sz="1100" dirty="0" err="1">
                <a:latin typeface="Courier New" panose="02070309020205020404" pitchFamily="49" charset="0"/>
                <a:cs typeface="Courier New" panose="02070309020205020404" pitchFamily="49" charset="0"/>
              </a:rPr>
              <a:t>cex</a:t>
            </a:r>
            <a:r>
              <a:rPr lang="en-US" sz="1100" dirty="0">
                <a:latin typeface="Courier New" panose="02070309020205020404" pitchFamily="49" charset="0"/>
                <a:cs typeface="Courier New" panose="02070309020205020404" pitchFamily="49" charset="0"/>
              </a:rPr>
              <a:t>=2.5, </a:t>
            </a:r>
            <a:r>
              <a:rPr lang="en-US" sz="1100" dirty="0" err="1">
                <a:latin typeface="Courier New" panose="02070309020205020404" pitchFamily="49" charset="0"/>
                <a:cs typeface="Courier New" panose="02070309020205020404" pitchFamily="49" charset="0"/>
              </a:rPr>
              <a:t>lwd</a:t>
            </a:r>
            <a:r>
              <a:rPr lang="en-US" sz="1100" dirty="0">
                <a:latin typeface="Courier New" panose="02070309020205020404" pitchFamily="49" charset="0"/>
                <a:cs typeface="Courier New" panose="02070309020205020404" pitchFamily="49" charset="0"/>
              </a:rPr>
              <a:t>=1.5)</a:t>
            </a:r>
          </a:p>
          <a:p>
            <a:r>
              <a:rPr lang="en-US" sz="1100" dirty="0">
                <a:latin typeface="Courier New" panose="02070309020205020404" pitchFamily="49" charset="0"/>
                <a:cs typeface="Courier New" panose="02070309020205020404" pitchFamily="49" charset="0"/>
              </a:rPr>
              <a:t>points(</a:t>
            </a:r>
            <a:r>
              <a:rPr lang="en-US" sz="1100" dirty="0" err="1">
                <a:latin typeface="Courier New" panose="02070309020205020404" pitchFamily="49" charset="0"/>
                <a:cs typeface="Courier New" panose="02070309020205020404" pitchFamily="49" charset="0"/>
              </a:rPr>
              <a:t>as.numeric</a:t>
            </a:r>
            <a:r>
              <a:rPr lang="en-US" sz="1100" dirty="0">
                <a:latin typeface="Courier New" panose="02070309020205020404" pitchFamily="49" charset="0"/>
                <a:cs typeface="Courier New" panose="02070309020205020404" pitchFamily="49" charset="0"/>
              </a:rPr>
              <a:t>(</a:t>
            </a:r>
            <a:r>
              <a:rPr lang="en-US" sz="1100" dirty="0" err="1">
                <a:latin typeface="Courier New" panose="02070309020205020404" pitchFamily="49" charset="0"/>
                <a:cs typeface="Courier New" panose="02070309020205020404" pitchFamily="49" charset="0"/>
              </a:rPr>
              <a:t>map_matrix</a:t>
            </a:r>
            <a:r>
              <a:rPr lang="en-US" sz="1100" dirty="0">
                <a:latin typeface="Courier New" panose="02070309020205020404" pitchFamily="49" charset="0"/>
                <a:cs typeface="Courier New" panose="02070309020205020404" pitchFamily="49" charset="0"/>
              </a:rPr>
              <a:t>[8,4]), </a:t>
            </a:r>
            <a:r>
              <a:rPr lang="en-US" sz="1100" dirty="0" err="1">
                <a:latin typeface="Courier New" panose="02070309020205020404" pitchFamily="49" charset="0"/>
                <a:cs typeface="Courier New" panose="02070309020205020404" pitchFamily="49" charset="0"/>
              </a:rPr>
              <a:t>as.numeric</a:t>
            </a:r>
            <a:r>
              <a:rPr lang="en-US" sz="1100" dirty="0">
                <a:latin typeface="Courier New" panose="02070309020205020404" pitchFamily="49" charset="0"/>
                <a:cs typeface="Courier New" panose="02070309020205020404" pitchFamily="49" charset="0"/>
              </a:rPr>
              <a:t>(</a:t>
            </a:r>
            <a:r>
              <a:rPr lang="en-US" sz="1100" dirty="0" err="1">
                <a:latin typeface="Courier New" panose="02070309020205020404" pitchFamily="49" charset="0"/>
                <a:cs typeface="Courier New" panose="02070309020205020404" pitchFamily="49" charset="0"/>
              </a:rPr>
              <a:t>map_matrix</a:t>
            </a:r>
            <a:r>
              <a:rPr lang="en-US" sz="1100" dirty="0">
                <a:latin typeface="Courier New" panose="02070309020205020404" pitchFamily="49" charset="0"/>
                <a:cs typeface="Courier New" panose="02070309020205020404" pitchFamily="49" charset="0"/>
              </a:rPr>
              <a:t>[8,3]), </a:t>
            </a:r>
            <a:r>
              <a:rPr lang="en-US" sz="1100" dirty="0" err="1">
                <a:latin typeface="Courier New" panose="02070309020205020404" pitchFamily="49" charset="0"/>
                <a:cs typeface="Courier New" panose="02070309020205020404" pitchFamily="49" charset="0"/>
              </a:rPr>
              <a:t>pch</a:t>
            </a:r>
            <a:r>
              <a:rPr lang="en-US" sz="1100" dirty="0">
                <a:latin typeface="Courier New" panose="02070309020205020404" pitchFamily="49" charset="0"/>
                <a:cs typeface="Courier New" panose="02070309020205020404" pitchFamily="49" charset="0"/>
              </a:rPr>
              <a:t>=24, </a:t>
            </a:r>
            <a:r>
              <a:rPr lang="en-US" sz="1100" b="1" dirty="0" err="1">
                <a:latin typeface="Courier New" panose="02070309020205020404" pitchFamily="49" charset="0"/>
                <a:cs typeface="Courier New" panose="02070309020205020404" pitchFamily="49" charset="0"/>
              </a:rPr>
              <a:t>bg</a:t>
            </a:r>
            <a:r>
              <a:rPr lang="en-US" sz="1100" b="1" dirty="0">
                <a:latin typeface="Courier New" panose="02070309020205020404" pitchFamily="49" charset="0"/>
                <a:cs typeface="Courier New" panose="02070309020205020404" pitchFamily="49" charset="0"/>
              </a:rPr>
              <a:t>="purple"</a:t>
            </a:r>
            <a:r>
              <a:rPr lang="en-US" sz="1100" dirty="0">
                <a:latin typeface="Courier New" panose="02070309020205020404" pitchFamily="49" charset="0"/>
                <a:cs typeface="Courier New" panose="02070309020205020404" pitchFamily="49" charset="0"/>
              </a:rPr>
              <a:t>, </a:t>
            </a:r>
            <a:r>
              <a:rPr lang="en-US" sz="1100" dirty="0" err="1">
                <a:latin typeface="Courier New" panose="02070309020205020404" pitchFamily="49" charset="0"/>
                <a:cs typeface="Courier New" panose="02070309020205020404" pitchFamily="49" charset="0"/>
              </a:rPr>
              <a:t>cex</a:t>
            </a:r>
            <a:r>
              <a:rPr lang="en-US" sz="1100" dirty="0">
                <a:latin typeface="Courier New" panose="02070309020205020404" pitchFamily="49" charset="0"/>
                <a:cs typeface="Courier New" panose="02070309020205020404" pitchFamily="49" charset="0"/>
              </a:rPr>
              <a:t>=2.5, </a:t>
            </a:r>
            <a:r>
              <a:rPr lang="en-US" sz="1100" dirty="0" err="1">
                <a:latin typeface="Courier New" panose="02070309020205020404" pitchFamily="49" charset="0"/>
                <a:cs typeface="Courier New" panose="02070309020205020404" pitchFamily="49" charset="0"/>
              </a:rPr>
              <a:t>lwd</a:t>
            </a:r>
            <a:r>
              <a:rPr lang="en-US" sz="1100" dirty="0">
                <a:latin typeface="Courier New" panose="02070309020205020404" pitchFamily="49" charset="0"/>
                <a:cs typeface="Courier New" panose="02070309020205020404" pitchFamily="49" charset="0"/>
              </a:rPr>
              <a:t>=1.5)</a:t>
            </a:r>
          </a:p>
          <a:p>
            <a:r>
              <a:rPr lang="en-US" sz="1100" dirty="0">
                <a:latin typeface="Courier New" panose="02070309020205020404" pitchFamily="49" charset="0"/>
                <a:cs typeface="Courier New" panose="02070309020205020404" pitchFamily="49" charset="0"/>
              </a:rPr>
              <a:t>points(</a:t>
            </a:r>
            <a:r>
              <a:rPr lang="en-US" sz="1100" dirty="0" err="1">
                <a:latin typeface="Courier New" panose="02070309020205020404" pitchFamily="49" charset="0"/>
                <a:cs typeface="Courier New" panose="02070309020205020404" pitchFamily="49" charset="0"/>
              </a:rPr>
              <a:t>as.numeric</a:t>
            </a:r>
            <a:r>
              <a:rPr lang="en-US" sz="1100" dirty="0">
                <a:latin typeface="Courier New" panose="02070309020205020404" pitchFamily="49" charset="0"/>
                <a:cs typeface="Courier New" panose="02070309020205020404" pitchFamily="49" charset="0"/>
              </a:rPr>
              <a:t>(</a:t>
            </a:r>
            <a:r>
              <a:rPr lang="en-US" sz="1100" dirty="0" err="1">
                <a:latin typeface="Courier New" panose="02070309020205020404" pitchFamily="49" charset="0"/>
                <a:cs typeface="Courier New" panose="02070309020205020404" pitchFamily="49" charset="0"/>
              </a:rPr>
              <a:t>map_matrix</a:t>
            </a:r>
            <a:r>
              <a:rPr lang="en-US" sz="1100" dirty="0">
                <a:latin typeface="Courier New" panose="02070309020205020404" pitchFamily="49" charset="0"/>
                <a:cs typeface="Courier New" panose="02070309020205020404" pitchFamily="49" charset="0"/>
              </a:rPr>
              <a:t>[9,4]), </a:t>
            </a:r>
            <a:r>
              <a:rPr lang="en-US" sz="1100" dirty="0" err="1">
                <a:latin typeface="Courier New" panose="02070309020205020404" pitchFamily="49" charset="0"/>
                <a:cs typeface="Courier New" panose="02070309020205020404" pitchFamily="49" charset="0"/>
              </a:rPr>
              <a:t>as.numeric</a:t>
            </a:r>
            <a:r>
              <a:rPr lang="en-US" sz="1100" dirty="0">
                <a:latin typeface="Courier New" panose="02070309020205020404" pitchFamily="49" charset="0"/>
                <a:cs typeface="Courier New" panose="02070309020205020404" pitchFamily="49" charset="0"/>
              </a:rPr>
              <a:t>(</a:t>
            </a:r>
            <a:r>
              <a:rPr lang="en-US" sz="1100" dirty="0" err="1">
                <a:latin typeface="Courier New" panose="02070309020205020404" pitchFamily="49" charset="0"/>
                <a:cs typeface="Courier New" panose="02070309020205020404" pitchFamily="49" charset="0"/>
              </a:rPr>
              <a:t>map_matrix</a:t>
            </a:r>
            <a:r>
              <a:rPr lang="en-US" sz="1100" dirty="0">
                <a:latin typeface="Courier New" panose="02070309020205020404" pitchFamily="49" charset="0"/>
                <a:cs typeface="Courier New" panose="02070309020205020404" pitchFamily="49" charset="0"/>
              </a:rPr>
              <a:t>[9,3]), </a:t>
            </a:r>
            <a:r>
              <a:rPr lang="en-US" sz="1100" dirty="0" err="1">
                <a:latin typeface="Courier New" panose="02070309020205020404" pitchFamily="49" charset="0"/>
                <a:cs typeface="Courier New" panose="02070309020205020404" pitchFamily="49" charset="0"/>
              </a:rPr>
              <a:t>pch</a:t>
            </a:r>
            <a:r>
              <a:rPr lang="en-US" sz="1100" dirty="0">
                <a:latin typeface="Courier New" panose="02070309020205020404" pitchFamily="49" charset="0"/>
                <a:cs typeface="Courier New" panose="02070309020205020404" pitchFamily="49" charset="0"/>
              </a:rPr>
              <a:t>=24, </a:t>
            </a:r>
            <a:r>
              <a:rPr lang="en-US" sz="1100" b="1" dirty="0" err="1">
                <a:latin typeface="Courier New" panose="02070309020205020404" pitchFamily="49" charset="0"/>
                <a:cs typeface="Courier New" panose="02070309020205020404" pitchFamily="49" charset="0"/>
              </a:rPr>
              <a:t>bg</a:t>
            </a:r>
            <a:r>
              <a:rPr lang="en-US" sz="1100" b="1" dirty="0">
                <a:latin typeface="Courier New" panose="02070309020205020404" pitchFamily="49" charset="0"/>
                <a:cs typeface="Courier New" panose="02070309020205020404" pitchFamily="49" charset="0"/>
              </a:rPr>
              <a:t>="purple"</a:t>
            </a:r>
            <a:r>
              <a:rPr lang="en-US" sz="1100" dirty="0">
                <a:latin typeface="Courier New" panose="02070309020205020404" pitchFamily="49" charset="0"/>
                <a:cs typeface="Courier New" panose="02070309020205020404" pitchFamily="49" charset="0"/>
              </a:rPr>
              <a:t>, </a:t>
            </a:r>
            <a:r>
              <a:rPr lang="en-US" sz="1100" dirty="0" err="1">
                <a:latin typeface="Courier New" panose="02070309020205020404" pitchFamily="49" charset="0"/>
                <a:cs typeface="Courier New" panose="02070309020205020404" pitchFamily="49" charset="0"/>
              </a:rPr>
              <a:t>cex</a:t>
            </a:r>
            <a:r>
              <a:rPr lang="en-US" sz="1100" dirty="0">
                <a:latin typeface="Courier New" panose="02070309020205020404" pitchFamily="49" charset="0"/>
                <a:cs typeface="Courier New" panose="02070309020205020404" pitchFamily="49" charset="0"/>
              </a:rPr>
              <a:t>=2.5, </a:t>
            </a:r>
            <a:r>
              <a:rPr lang="en-US" sz="1100" dirty="0" err="1">
                <a:latin typeface="Courier New" panose="02070309020205020404" pitchFamily="49" charset="0"/>
                <a:cs typeface="Courier New" panose="02070309020205020404" pitchFamily="49" charset="0"/>
              </a:rPr>
              <a:t>lwd</a:t>
            </a:r>
            <a:r>
              <a:rPr lang="en-US" sz="1100" dirty="0">
                <a:latin typeface="Courier New" panose="02070309020205020404" pitchFamily="49" charset="0"/>
                <a:cs typeface="Courier New" panose="02070309020205020404" pitchFamily="49" charset="0"/>
              </a:rPr>
              <a:t>=1.5)</a:t>
            </a:r>
          </a:p>
          <a:p>
            <a:r>
              <a:rPr lang="en-US" sz="1100" dirty="0">
                <a:latin typeface="Courier New" panose="02070309020205020404" pitchFamily="49" charset="0"/>
                <a:cs typeface="Courier New" panose="02070309020205020404" pitchFamily="49" charset="0"/>
              </a:rPr>
              <a:t>points(</a:t>
            </a:r>
            <a:r>
              <a:rPr lang="en-US" sz="1100" dirty="0" err="1">
                <a:latin typeface="Courier New" panose="02070309020205020404" pitchFamily="49" charset="0"/>
                <a:cs typeface="Courier New" panose="02070309020205020404" pitchFamily="49" charset="0"/>
              </a:rPr>
              <a:t>as.numeric</a:t>
            </a:r>
            <a:r>
              <a:rPr lang="en-US" sz="1100" dirty="0">
                <a:latin typeface="Courier New" panose="02070309020205020404" pitchFamily="49" charset="0"/>
                <a:cs typeface="Courier New" panose="02070309020205020404" pitchFamily="49" charset="0"/>
              </a:rPr>
              <a:t>(</a:t>
            </a:r>
            <a:r>
              <a:rPr lang="en-US" sz="1100" dirty="0" err="1">
                <a:latin typeface="Courier New" panose="02070309020205020404" pitchFamily="49" charset="0"/>
                <a:cs typeface="Courier New" panose="02070309020205020404" pitchFamily="49" charset="0"/>
              </a:rPr>
              <a:t>map_matrix</a:t>
            </a:r>
            <a:r>
              <a:rPr lang="en-US" sz="1100" dirty="0">
                <a:latin typeface="Courier New" panose="02070309020205020404" pitchFamily="49" charset="0"/>
                <a:cs typeface="Courier New" panose="02070309020205020404" pitchFamily="49" charset="0"/>
              </a:rPr>
              <a:t>[10,4]), </a:t>
            </a:r>
            <a:r>
              <a:rPr lang="en-US" sz="1100" dirty="0" err="1">
                <a:latin typeface="Courier New" panose="02070309020205020404" pitchFamily="49" charset="0"/>
                <a:cs typeface="Courier New" panose="02070309020205020404" pitchFamily="49" charset="0"/>
              </a:rPr>
              <a:t>as.numeric</a:t>
            </a:r>
            <a:r>
              <a:rPr lang="en-US" sz="1100" dirty="0">
                <a:latin typeface="Courier New" panose="02070309020205020404" pitchFamily="49" charset="0"/>
                <a:cs typeface="Courier New" panose="02070309020205020404" pitchFamily="49" charset="0"/>
              </a:rPr>
              <a:t>(</a:t>
            </a:r>
            <a:r>
              <a:rPr lang="en-US" sz="1100" dirty="0" err="1">
                <a:latin typeface="Courier New" panose="02070309020205020404" pitchFamily="49" charset="0"/>
                <a:cs typeface="Courier New" panose="02070309020205020404" pitchFamily="49" charset="0"/>
              </a:rPr>
              <a:t>map_matrix</a:t>
            </a:r>
            <a:r>
              <a:rPr lang="en-US" sz="1100" dirty="0">
                <a:latin typeface="Courier New" panose="02070309020205020404" pitchFamily="49" charset="0"/>
                <a:cs typeface="Courier New" panose="02070309020205020404" pitchFamily="49" charset="0"/>
              </a:rPr>
              <a:t>[10,3]), </a:t>
            </a:r>
            <a:r>
              <a:rPr lang="en-US" sz="1100" dirty="0" err="1">
                <a:latin typeface="Courier New" panose="02070309020205020404" pitchFamily="49" charset="0"/>
                <a:cs typeface="Courier New" panose="02070309020205020404" pitchFamily="49" charset="0"/>
              </a:rPr>
              <a:t>pch</a:t>
            </a:r>
            <a:r>
              <a:rPr lang="en-US" sz="1100" dirty="0">
                <a:latin typeface="Courier New" panose="02070309020205020404" pitchFamily="49" charset="0"/>
                <a:cs typeface="Courier New" panose="02070309020205020404" pitchFamily="49" charset="0"/>
              </a:rPr>
              <a:t>=24, </a:t>
            </a:r>
            <a:r>
              <a:rPr lang="en-US" sz="1100" b="1" dirty="0" err="1">
                <a:latin typeface="Courier New" panose="02070309020205020404" pitchFamily="49" charset="0"/>
                <a:cs typeface="Courier New" panose="02070309020205020404" pitchFamily="49" charset="0"/>
              </a:rPr>
              <a:t>bg</a:t>
            </a:r>
            <a:r>
              <a:rPr lang="en-US" sz="1100" b="1" dirty="0">
                <a:latin typeface="Courier New" panose="02070309020205020404" pitchFamily="49" charset="0"/>
                <a:cs typeface="Courier New" panose="02070309020205020404" pitchFamily="49" charset="0"/>
              </a:rPr>
              <a:t>="purple"</a:t>
            </a:r>
            <a:r>
              <a:rPr lang="en-US" sz="1100" dirty="0">
                <a:latin typeface="Courier New" panose="02070309020205020404" pitchFamily="49" charset="0"/>
                <a:cs typeface="Courier New" panose="02070309020205020404" pitchFamily="49" charset="0"/>
              </a:rPr>
              <a:t>, </a:t>
            </a:r>
            <a:r>
              <a:rPr lang="en-US" sz="1100" dirty="0" err="1">
                <a:latin typeface="Courier New" panose="02070309020205020404" pitchFamily="49" charset="0"/>
                <a:cs typeface="Courier New" panose="02070309020205020404" pitchFamily="49" charset="0"/>
              </a:rPr>
              <a:t>cex</a:t>
            </a:r>
            <a:r>
              <a:rPr lang="en-US" sz="1100" dirty="0">
                <a:latin typeface="Courier New" panose="02070309020205020404" pitchFamily="49" charset="0"/>
                <a:cs typeface="Courier New" panose="02070309020205020404" pitchFamily="49" charset="0"/>
              </a:rPr>
              <a:t>=2.5, </a:t>
            </a:r>
            <a:r>
              <a:rPr lang="en-US" sz="1100" dirty="0" err="1">
                <a:latin typeface="Courier New" panose="02070309020205020404" pitchFamily="49" charset="0"/>
                <a:cs typeface="Courier New" panose="02070309020205020404" pitchFamily="49" charset="0"/>
              </a:rPr>
              <a:t>lwd</a:t>
            </a:r>
            <a:r>
              <a:rPr lang="en-US" sz="1100" dirty="0">
                <a:latin typeface="Courier New" panose="02070309020205020404" pitchFamily="49" charset="0"/>
                <a:cs typeface="Courier New" panose="02070309020205020404" pitchFamily="49" charset="0"/>
              </a:rPr>
              <a:t>=1.5)</a:t>
            </a:r>
          </a:p>
          <a:p>
            <a:r>
              <a:rPr lang="en-US" sz="1100" dirty="0">
                <a:latin typeface="Courier New" panose="02070309020205020404" pitchFamily="49" charset="0"/>
                <a:cs typeface="Courier New" panose="02070309020205020404" pitchFamily="49" charset="0"/>
              </a:rPr>
              <a:t>points(</a:t>
            </a:r>
            <a:r>
              <a:rPr lang="en-US" sz="1100" dirty="0" err="1">
                <a:latin typeface="Courier New" panose="02070309020205020404" pitchFamily="49" charset="0"/>
                <a:cs typeface="Courier New" panose="02070309020205020404" pitchFamily="49" charset="0"/>
              </a:rPr>
              <a:t>as.numeric</a:t>
            </a:r>
            <a:r>
              <a:rPr lang="en-US" sz="1100" dirty="0">
                <a:latin typeface="Courier New" panose="02070309020205020404" pitchFamily="49" charset="0"/>
                <a:cs typeface="Courier New" panose="02070309020205020404" pitchFamily="49" charset="0"/>
              </a:rPr>
              <a:t>(</a:t>
            </a:r>
            <a:r>
              <a:rPr lang="en-US" sz="1100" dirty="0" err="1">
                <a:latin typeface="Courier New" panose="02070309020205020404" pitchFamily="49" charset="0"/>
                <a:cs typeface="Courier New" panose="02070309020205020404" pitchFamily="49" charset="0"/>
              </a:rPr>
              <a:t>map_matrix</a:t>
            </a:r>
            <a:r>
              <a:rPr lang="en-US" sz="1100" dirty="0">
                <a:latin typeface="Courier New" panose="02070309020205020404" pitchFamily="49" charset="0"/>
                <a:cs typeface="Courier New" panose="02070309020205020404" pitchFamily="49" charset="0"/>
              </a:rPr>
              <a:t>[11,4]), </a:t>
            </a:r>
            <a:r>
              <a:rPr lang="en-US" sz="1100" dirty="0" err="1">
                <a:latin typeface="Courier New" panose="02070309020205020404" pitchFamily="49" charset="0"/>
                <a:cs typeface="Courier New" panose="02070309020205020404" pitchFamily="49" charset="0"/>
              </a:rPr>
              <a:t>as.numeric</a:t>
            </a:r>
            <a:r>
              <a:rPr lang="en-US" sz="1100" dirty="0">
                <a:latin typeface="Courier New" panose="02070309020205020404" pitchFamily="49" charset="0"/>
                <a:cs typeface="Courier New" panose="02070309020205020404" pitchFamily="49" charset="0"/>
              </a:rPr>
              <a:t>(</a:t>
            </a:r>
            <a:r>
              <a:rPr lang="en-US" sz="1100" dirty="0" err="1">
                <a:latin typeface="Courier New" panose="02070309020205020404" pitchFamily="49" charset="0"/>
                <a:cs typeface="Courier New" panose="02070309020205020404" pitchFamily="49" charset="0"/>
              </a:rPr>
              <a:t>map_matrix</a:t>
            </a:r>
            <a:r>
              <a:rPr lang="en-US" sz="1100" dirty="0">
                <a:latin typeface="Courier New" panose="02070309020205020404" pitchFamily="49" charset="0"/>
                <a:cs typeface="Courier New" panose="02070309020205020404" pitchFamily="49" charset="0"/>
              </a:rPr>
              <a:t>[11,3]), </a:t>
            </a:r>
            <a:r>
              <a:rPr lang="en-US" sz="1100" dirty="0" err="1">
                <a:latin typeface="Courier New" panose="02070309020205020404" pitchFamily="49" charset="0"/>
                <a:cs typeface="Courier New" panose="02070309020205020404" pitchFamily="49" charset="0"/>
              </a:rPr>
              <a:t>pch</a:t>
            </a:r>
            <a:r>
              <a:rPr lang="en-US" sz="1100" dirty="0">
                <a:latin typeface="Courier New" panose="02070309020205020404" pitchFamily="49" charset="0"/>
                <a:cs typeface="Courier New" panose="02070309020205020404" pitchFamily="49" charset="0"/>
              </a:rPr>
              <a:t>=24, </a:t>
            </a:r>
            <a:r>
              <a:rPr lang="en-US" sz="1100" b="1" dirty="0" err="1">
                <a:latin typeface="Courier New" panose="02070309020205020404" pitchFamily="49" charset="0"/>
                <a:cs typeface="Courier New" panose="02070309020205020404" pitchFamily="49" charset="0"/>
              </a:rPr>
              <a:t>bg</a:t>
            </a:r>
            <a:r>
              <a:rPr lang="en-US" sz="1100" b="1" dirty="0">
                <a:latin typeface="Courier New" panose="02070309020205020404" pitchFamily="49" charset="0"/>
                <a:cs typeface="Courier New" panose="02070309020205020404" pitchFamily="49" charset="0"/>
              </a:rPr>
              <a:t>="purple"</a:t>
            </a:r>
            <a:r>
              <a:rPr lang="en-US" sz="1100" dirty="0">
                <a:latin typeface="Courier New" panose="02070309020205020404" pitchFamily="49" charset="0"/>
                <a:cs typeface="Courier New" panose="02070309020205020404" pitchFamily="49" charset="0"/>
              </a:rPr>
              <a:t>, </a:t>
            </a:r>
            <a:r>
              <a:rPr lang="en-US" sz="1100" dirty="0" err="1">
                <a:latin typeface="Courier New" panose="02070309020205020404" pitchFamily="49" charset="0"/>
                <a:cs typeface="Courier New" panose="02070309020205020404" pitchFamily="49" charset="0"/>
              </a:rPr>
              <a:t>cex</a:t>
            </a:r>
            <a:r>
              <a:rPr lang="en-US" sz="1100" dirty="0">
                <a:latin typeface="Courier New" panose="02070309020205020404" pitchFamily="49" charset="0"/>
                <a:cs typeface="Courier New" panose="02070309020205020404" pitchFamily="49" charset="0"/>
              </a:rPr>
              <a:t>=2.5, </a:t>
            </a:r>
            <a:r>
              <a:rPr lang="en-US" sz="1100" dirty="0" err="1">
                <a:latin typeface="Courier New" panose="02070309020205020404" pitchFamily="49" charset="0"/>
                <a:cs typeface="Courier New" panose="02070309020205020404" pitchFamily="49" charset="0"/>
              </a:rPr>
              <a:t>lwd</a:t>
            </a:r>
            <a:r>
              <a:rPr lang="en-US" sz="1100" dirty="0">
                <a:latin typeface="Courier New" panose="02070309020205020404" pitchFamily="49" charset="0"/>
                <a:cs typeface="Courier New" panose="02070309020205020404" pitchFamily="49" charset="0"/>
              </a:rPr>
              <a:t>=1.5)</a:t>
            </a:r>
          </a:p>
          <a:p>
            <a:r>
              <a:rPr lang="en-US" sz="1100" dirty="0">
                <a:latin typeface="Courier New" panose="02070309020205020404" pitchFamily="49" charset="0"/>
                <a:cs typeface="Courier New" panose="02070309020205020404" pitchFamily="49" charset="0"/>
              </a:rPr>
              <a:t>points(</a:t>
            </a:r>
            <a:r>
              <a:rPr lang="en-US" sz="1100" dirty="0" err="1">
                <a:latin typeface="Courier New" panose="02070309020205020404" pitchFamily="49" charset="0"/>
                <a:cs typeface="Courier New" panose="02070309020205020404" pitchFamily="49" charset="0"/>
              </a:rPr>
              <a:t>as.numeric</a:t>
            </a:r>
            <a:r>
              <a:rPr lang="en-US" sz="1100" dirty="0">
                <a:latin typeface="Courier New" panose="02070309020205020404" pitchFamily="49" charset="0"/>
                <a:cs typeface="Courier New" panose="02070309020205020404" pitchFamily="49" charset="0"/>
              </a:rPr>
              <a:t>(</a:t>
            </a:r>
            <a:r>
              <a:rPr lang="en-US" sz="1100" dirty="0" err="1">
                <a:latin typeface="Courier New" panose="02070309020205020404" pitchFamily="49" charset="0"/>
                <a:cs typeface="Courier New" panose="02070309020205020404" pitchFamily="49" charset="0"/>
              </a:rPr>
              <a:t>map_matrix</a:t>
            </a:r>
            <a:r>
              <a:rPr lang="en-US" sz="1100" dirty="0">
                <a:latin typeface="Courier New" panose="02070309020205020404" pitchFamily="49" charset="0"/>
                <a:cs typeface="Courier New" panose="02070309020205020404" pitchFamily="49" charset="0"/>
              </a:rPr>
              <a:t>[12,4]), </a:t>
            </a:r>
            <a:r>
              <a:rPr lang="en-US" sz="1100" dirty="0" err="1">
                <a:latin typeface="Courier New" panose="02070309020205020404" pitchFamily="49" charset="0"/>
                <a:cs typeface="Courier New" panose="02070309020205020404" pitchFamily="49" charset="0"/>
              </a:rPr>
              <a:t>as.numeric</a:t>
            </a:r>
            <a:r>
              <a:rPr lang="en-US" sz="1100" dirty="0">
                <a:latin typeface="Courier New" panose="02070309020205020404" pitchFamily="49" charset="0"/>
                <a:cs typeface="Courier New" panose="02070309020205020404" pitchFamily="49" charset="0"/>
              </a:rPr>
              <a:t>(</a:t>
            </a:r>
            <a:r>
              <a:rPr lang="en-US" sz="1100" dirty="0" err="1">
                <a:latin typeface="Courier New" panose="02070309020205020404" pitchFamily="49" charset="0"/>
                <a:cs typeface="Courier New" panose="02070309020205020404" pitchFamily="49" charset="0"/>
              </a:rPr>
              <a:t>map_matrix</a:t>
            </a:r>
            <a:r>
              <a:rPr lang="en-US" sz="1100" dirty="0">
                <a:latin typeface="Courier New" panose="02070309020205020404" pitchFamily="49" charset="0"/>
                <a:cs typeface="Courier New" panose="02070309020205020404" pitchFamily="49" charset="0"/>
              </a:rPr>
              <a:t>[12,3]), </a:t>
            </a:r>
            <a:r>
              <a:rPr lang="en-US" sz="1100" dirty="0" err="1">
                <a:latin typeface="Courier New" panose="02070309020205020404" pitchFamily="49" charset="0"/>
                <a:cs typeface="Courier New" panose="02070309020205020404" pitchFamily="49" charset="0"/>
              </a:rPr>
              <a:t>pch</a:t>
            </a:r>
            <a:r>
              <a:rPr lang="en-US" sz="1100" dirty="0">
                <a:latin typeface="Courier New" panose="02070309020205020404" pitchFamily="49" charset="0"/>
                <a:cs typeface="Courier New" panose="02070309020205020404" pitchFamily="49" charset="0"/>
              </a:rPr>
              <a:t>=24, </a:t>
            </a:r>
            <a:r>
              <a:rPr lang="en-US" sz="1100" b="1" dirty="0" err="1">
                <a:latin typeface="Courier New" panose="02070309020205020404" pitchFamily="49" charset="0"/>
                <a:cs typeface="Courier New" panose="02070309020205020404" pitchFamily="49" charset="0"/>
              </a:rPr>
              <a:t>bg</a:t>
            </a:r>
            <a:r>
              <a:rPr lang="en-US" sz="1100" b="1" dirty="0">
                <a:latin typeface="Courier New" panose="02070309020205020404" pitchFamily="49" charset="0"/>
                <a:cs typeface="Courier New" panose="02070309020205020404" pitchFamily="49" charset="0"/>
              </a:rPr>
              <a:t>="black"</a:t>
            </a:r>
            <a:r>
              <a:rPr lang="en-US" sz="1100" dirty="0">
                <a:latin typeface="Courier New" panose="02070309020205020404" pitchFamily="49" charset="0"/>
                <a:cs typeface="Courier New" panose="02070309020205020404" pitchFamily="49" charset="0"/>
              </a:rPr>
              <a:t>, </a:t>
            </a:r>
            <a:r>
              <a:rPr lang="en-US" sz="1100" dirty="0" err="1">
                <a:latin typeface="Courier New" panose="02070309020205020404" pitchFamily="49" charset="0"/>
                <a:cs typeface="Courier New" panose="02070309020205020404" pitchFamily="49" charset="0"/>
              </a:rPr>
              <a:t>cex</a:t>
            </a:r>
            <a:r>
              <a:rPr lang="en-US" sz="1100" dirty="0">
                <a:latin typeface="Courier New" panose="02070309020205020404" pitchFamily="49" charset="0"/>
                <a:cs typeface="Courier New" panose="02070309020205020404" pitchFamily="49" charset="0"/>
              </a:rPr>
              <a:t>=2.5, </a:t>
            </a:r>
            <a:r>
              <a:rPr lang="en-US" sz="1100" dirty="0" err="1">
                <a:latin typeface="Courier New" panose="02070309020205020404" pitchFamily="49" charset="0"/>
                <a:cs typeface="Courier New" panose="02070309020205020404" pitchFamily="49" charset="0"/>
              </a:rPr>
              <a:t>lwd</a:t>
            </a:r>
            <a:r>
              <a:rPr lang="en-US" sz="1100" dirty="0">
                <a:latin typeface="Courier New" panose="02070309020205020404" pitchFamily="49" charset="0"/>
                <a:cs typeface="Courier New" panose="02070309020205020404" pitchFamily="49" charset="0"/>
              </a:rPr>
              <a:t>=1.5)</a:t>
            </a:r>
          </a:p>
          <a:p>
            <a:r>
              <a:rPr lang="en-US" sz="1100" dirty="0">
                <a:latin typeface="Courier New" panose="02070309020205020404" pitchFamily="49" charset="0"/>
                <a:cs typeface="Courier New" panose="02070309020205020404" pitchFamily="49" charset="0"/>
              </a:rPr>
              <a:t>points(</a:t>
            </a:r>
            <a:r>
              <a:rPr lang="en-US" sz="1100" dirty="0" err="1">
                <a:latin typeface="Courier New" panose="02070309020205020404" pitchFamily="49" charset="0"/>
                <a:cs typeface="Courier New" panose="02070309020205020404" pitchFamily="49" charset="0"/>
              </a:rPr>
              <a:t>as.numeric</a:t>
            </a:r>
            <a:r>
              <a:rPr lang="en-US" sz="1100" dirty="0">
                <a:latin typeface="Courier New" panose="02070309020205020404" pitchFamily="49" charset="0"/>
                <a:cs typeface="Courier New" panose="02070309020205020404" pitchFamily="49" charset="0"/>
              </a:rPr>
              <a:t>(</a:t>
            </a:r>
            <a:r>
              <a:rPr lang="en-US" sz="1100" dirty="0" err="1">
                <a:latin typeface="Courier New" panose="02070309020205020404" pitchFamily="49" charset="0"/>
                <a:cs typeface="Courier New" panose="02070309020205020404" pitchFamily="49" charset="0"/>
              </a:rPr>
              <a:t>map_matrix</a:t>
            </a:r>
            <a:r>
              <a:rPr lang="en-US" sz="1100" dirty="0">
                <a:latin typeface="Courier New" panose="02070309020205020404" pitchFamily="49" charset="0"/>
                <a:cs typeface="Courier New" panose="02070309020205020404" pitchFamily="49" charset="0"/>
              </a:rPr>
              <a:t>[13,4]), </a:t>
            </a:r>
            <a:r>
              <a:rPr lang="en-US" sz="1100" dirty="0" err="1">
                <a:latin typeface="Courier New" panose="02070309020205020404" pitchFamily="49" charset="0"/>
                <a:cs typeface="Courier New" panose="02070309020205020404" pitchFamily="49" charset="0"/>
              </a:rPr>
              <a:t>as.numeric</a:t>
            </a:r>
            <a:r>
              <a:rPr lang="en-US" sz="1100" dirty="0">
                <a:latin typeface="Courier New" panose="02070309020205020404" pitchFamily="49" charset="0"/>
                <a:cs typeface="Courier New" panose="02070309020205020404" pitchFamily="49" charset="0"/>
              </a:rPr>
              <a:t>(</a:t>
            </a:r>
            <a:r>
              <a:rPr lang="en-US" sz="1100" dirty="0" err="1">
                <a:latin typeface="Courier New" panose="02070309020205020404" pitchFamily="49" charset="0"/>
                <a:cs typeface="Courier New" panose="02070309020205020404" pitchFamily="49" charset="0"/>
              </a:rPr>
              <a:t>map_matrix</a:t>
            </a:r>
            <a:r>
              <a:rPr lang="en-US" sz="1100" dirty="0">
                <a:latin typeface="Courier New" panose="02070309020205020404" pitchFamily="49" charset="0"/>
                <a:cs typeface="Courier New" panose="02070309020205020404" pitchFamily="49" charset="0"/>
              </a:rPr>
              <a:t>[13,3]), </a:t>
            </a:r>
            <a:r>
              <a:rPr lang="en-US" sz="1100" dirty="0" err="1">
                <a:latin typeface="Courier New" panose="02070309020205020404" pitchFamily="49" charset="0"/>
                <a:cs typeface="Courier New" panose="02070309020205020404" pitchFamily="49" charset="0"/>
              </a:rPr>
              <a:t>pch</a:t>
            </a:r>
            <a:r>
              <a:rPr lang="en-US" sz="1100" dirty="0">
                <a:latin typeface="Courier New" panose="02070309020205020404" pitchFamily="49" charset="0"/>
                <a:cs typeface="Courier New" panose="02070309020205020404" pitchFamily="49" charset="0"/>
              </a:rPr>
              <a:t>=24, </a:t>
            </a:r>
            <a:r>
              <a:rPr lang="en-US" sz="1100" b="1" dirty="0" err="1">
                <a:latin typeface="Courier New" panose="02070309020205020404" pitchFamily="49" charset="0"/>
                <a:cs typeface="Courier New" panose="02070309020205020404" pitchFamily="49" charset="0"/>
              </a:rPr>
              <a:t>bg</a:t>
            </a:r>
            <a:r>
              <a:rPr lang="en-US" sz="1100" b="1" dirty="0">
                <a:latin typeface="Courier New" panose="02070309020205020404" pitchFamily="49" charset="0"/>
                <a:cs typeface="Courier New" panose="02070309020205020404" pitchFamily="49" charset="0"/>
              </a:rPr>
              <a:t>="black"</a:t>
            </a:r>
            <a:r>
              <a:rPr lang="en-US" sz="1100" dirty="0">
                <a:latin typeface="Courier New" panose="02070309020205020404" pitchFamily="49" charset="0"/>
                <a:cs typeface="Courier New" panose="02070309020205020404" pitchFamily="49" charset="0"/>
              </a:rPr>
              <a:t>, </a:t>
            </a:r>
            <a:r>
              <a:rPr lang="en-US" sz="1100" dirty="0" err="1">
                <a:latin typeface="Courier New" panose="02070309020205020404" pitchFamily="49" charset="0"/>
                <a:cs typeface="Courier New" panose="02070309020205020404" pitchFamily="49" charset="0"/>
              </a:rPr>
              <a:t>cex</a:t>
            </a:r>
            <a:r>
              <a:rPr lang="en-US" sz="1100" dirty="0">
                <a:latin typeface="Courier New" panose="02070309020205020404" pitchFamily="49" charset="0"/>
                <a:cs typeface="Courier New" panose="02070309020205020404" pitchFamily="49" charset="0"/>
              </a:rPr>
              <a:t>=2.5, </a:t>
            </a:r>
            <a:r>
              <a:rPr lang="en-US" sz="1100" dirty="0" err="1">
                <a:latin typeface="Courier New" panose="02070309020205020404" pitchFamily="49" charset="0"/>
                <a:cs typeface="Courier New" panose="02070309020205020404" pitchFamily="49" charset="0"/>
              </a:rPr>
              <a:t>lwd</a:t>
            </a:r>
            <a:r>
              <a:rPr lang="en-US" sz="1100" dirty="0">
                <a:latin typeface="Courier New" panose="02070309020205020404" pitchFamily="49" charset="0"/>
                <a:cs typeface="Courier New" panose="02070309020205020404" pitchFamily="49" charset="0"/>
              </a:rPr>
              <a:t>=1.5)</a:t>
            </a:r>
          </a:p>
          <a:p>
            <a:r>
              <a:rPr lang="en-US" sz="1100" dirty="0">
                <a:latin typeface="Courier New" panose="02070309020205020404" pitchFamily="49" charset="0"/>
                <a:cs typeface="Courier New" panose="02070309020205020404" pitchFamily="49" charset="0"/>
              </a:rPr>
              <a:t>points(</a:t>
            </a:r>
            <a:r>
              <a:rPr lang="en-US" sz="1100" dirty="0" err="1">
                <a:latin typeface="Courier New" panose="02070309020205020404" pitchFamily="49" charset="0"/>
                <a:cs typeface="Courier New" panose="02070309020205020404" pitchFamily="49" charset="0"/>
              </a:rPr>
              <a:t>as.numeric</a:t>
            </a:r>
            <a:r>
              <a:rPr lang="en-US" sz="1100" dirty="0">
                <a:latin typeface="Courier New" panose="02070309020205020404" pitchFamily="49" charset="0"/>
                <a:cs typeface="Courier New" panose="02070309020205020404" pitchFamily="49" charset="0"/>
              </a:rPr>
              <a:t>(</a:t>
            </a:r>
            <a:r>
              <a:rPr lang="en-US" sz="1100" dirty="0" err="1">
                <a:latin typeface="Courier New" panose="02070309020205020404" pitchFamily="49" charset="0"/>
                <a:cs typeface="Courier New" panose="02070309020205020404" pitchFamily="49" charset="0"/>
              </a:rPr>
              <a:t>map_matrix</a:t>
            </a:r>
            <a:r>
              <a:rPr lang="en-US" sz="1100" dirty="0">
                <a:latin typeface="Courier New" panose="02070309020205020404" pitchFamily="49" charset="0"/>
                <a:cs typeface="Courier New" panose="02070309020205020404" pitchFamily="49" charset="0"/>
              </a:rPr>
              <a:t>[14,4]), </a:t>
            </a:r>
            <a:r>
              <a:rPr lang="en-US" sz="1100" dirty="0" err="1">
                <a:latin typeface="Courier New" panose="02070309020205020404" pitchFamily="49" charset="0"/>
                <a:cs typeface="Courier New" panose="02070309020205020404" pitchFamily="49" charset="0"/>
              </a:rPr>
              <a:t>as.numeric</a:t>
            </a:r>
            <a:r>
              <a:rPr lang="en-US" sz="1100" dirty="0">
                <a:latin typeface="Courier New" panose="02070309020205020404" pitchFamily="49" charset="0"/>
                <a:cs typeface="Courier New" panose="02070309020205020404" pitchFamily="49" charset="0"/>
              </a:rPr>
              <a:t>(</a:t>
            </a:r>
            <a:r>
              <a:rPr lang="en-US" sz="1100" dirty="0" err="1">
                <a:latin typeface="Courier New" panose="02070309020205020404" pitchFamily="49" charset="0"/>
                <a:cs typeface="Courier New" panose="02070309020205020404" pitchFamily="49" charset="0"/>
              </a:rPr>
              <a:t>map_matrix</a:t>
            </a:r>
            <a:r>
              <a:rPr lang="en-US" sz="1100" dirty="0">
                <a:latin typeface="Courier New" panose="02070309020205020404" pitchFamily="49" charset="0"/>
                <a:cs typeface="Courier New" panose="02070309020205020404" pitchFamily="49" charset="0"/>
              </a:rPr>
              <a:t>[14,3]), </a:t>
            </a:r>
            <a:r>
              <a:rPr lang="en-US" sz="1100" dirty="0" err="1">
                <a:latin typeface="Courier New" panose="02070309020205020404" pitchFamily="49" charset="0"/>
                <a:cs typeface="Courier New" panose="02070309020205020404" pitchFamily="49" charset="0"/>
              </a:rPr>
              <a:t>pch</a:t>
            </a:r>
            <a:r>
              <a:rPr lang="en-US" sz="1100" dirty="0">
                <a:latin typeface="Courier New" panose="02070309020205020404" pitchFamily="49" charset="0"/>
                <a:cs typeface="Courier New" panose="02070309020205020404" pitchFamily="49" charset="0"/>
              </a:rPr>
              <a:t>=24, </a:t>
            </a:r>
            <a:r>
              <a:rPr lang="en-US" sz="1100" b="1" dirty="0" err="1">
                <a:latin typeface="Courier New" panose="02070309020205020404" pitchFamily="49" charset="0"/>
                <a:cs typeface="Courier New" panose="02070309020205020404" pitchFamily="49" charset="0"/>
              </a:rPr>
              <a:t>bg</a:t>
            </a:r>
            <a:r>
              <a:rPr lang="en-US" sz="1100" b="1" dirty="0">
                <a:latin typeface="Courier New" panose="02070309020205020404" pitchFamily="49" charset="0"/>
                <a:cs typeface="Courier New" panose="02070309020205020404" pitchFamily="49" charset="0"/>
              </a:rPr>
              <a:t>="black"</a:t>
            </a:r>
            <a:r>
              <a:rPr lang="en-US" sz="1100" dirty="0">
                <a:latin typeface="Courier New" panose="02070309020205020404" pitchFamily="49" charset="0"/>
                <a:cs typeface="Courier New" panose="02070309020205020404" pitchFamily="49" charset="0"/>
              </a:rPr>
              <a:t>, </a:t>
            </a:r>
            <a:r>
              <a:rPr lang="en-US" sz="1100" dirty="0" err="1">
                <a:latin typeface="Courier New" panose="02070309020205020404" pitchFamily="49" charset="0"/>
                <a:cs typeface="Courier New" panose="02070309020205020404" pitchFamily="49" charset="0"/>
              </a:rPr>
              <a:t>cex</a:t>
            </a:r>
            <a:r>
              <a:rPr lang="en-US" sz="1100" dirty="0">
                <a:latin typeface="Courier New" panose="02070309020205020404" pitchFamily="49" charset="0"/>
                <a:cs typeface="Courier New" panose="02070309020205020404" pitchFamily="49" charset="0"/>
              </a:rPr>
              <a:t>=2.5, </a:t>
            </a:r>
            <a:r>
              <a:rPr lang="en-US" sz="1100" dirty="0" err="1">
                <a:latin typeface="Courier New" panose="02070309020205020404" pitchFamily="49" charset="0"/>
                <a:cs typeface="Courier New" panose="02070309020205020404" pitchFamily="49" charset="0"/>
              </a:rPr>
              <a:t>lwd</a:t>
            </a:r>
            <a:r>
              <a:rPr lang="en-US" sz="1100" dirty="0">
                <a:latin typeface="Courier New" panose="02070309020205020404" pitchFamily="49" charset="0"/>
                <a:cs typeface="Courier New" panose="02070309020205020404" pitchFamily="49" charset="0"/>
              </a:rPr>
              <a:t>=1.5)</a:t>
            </a:r>
          </a:p>
          <a:p>
            <a:r>
              <a:rPr lang="en-US" sz="1100" dirty="0">
                <a:latin typeface="Courier New" panose="02070309020205020404" pitchFamily="49" charset="0"/>
                <a:cs typeface="Courier New" panose="02070309020205020404" pitchFamily="49" charset="0"/>
              </a:rPr>
              <a:t>points(</a:t>
            </a:r>
            <a:r>
              <a:rPr lang="en-US" sz="1100" dirty="0" err="1">
                <a:latin typeface="Courier New" panose="02070309020205020404" pitchFamily="49" charset="0"/>
                <a:cs typeface="Courier New" panose="02070309020205020404" pitchFamily="49" charset="0"/>
              </a:rPr>
              <a:t>as.numeric</a:t>
            </a:r>
            <a:r>
              <a:rPr lang="en-US" sz="1100" dirty="0">
                <a:latin typeface="Courier New" panose="02070309020205020404" pitchFamily="49" charset="0"/>
                <a:cs typeface="Courier New" panose="02070309020205020404" pitchFamily="49" charset="0"/>
              </a:rPr>
              <a:t>(</a:t>
            </a:r>
            <a:r>
              <a:rPr lang="en-US" sz="1100" dirty="0" err="1">
                <a:latin typeface="Courier New" panose="02070309020205020404" pitchFamily="49" charset="0"/>
                <a:cs typeface="Courier New" panose="02070309020205020404" pitchFamily="49" charset="0"/>
              </a:rPr>
              <a:t>map_matrix</a:t>
            </a:r>
            <a:r>
              <a:rPr lang="en-US" sz="1100" dirty="0">
                <a:latin typeface="Courier New" panose="02070309020205020404" pitchFamily="49" charset="0"/>
                <a:cs typeface="Courier New" panose="02070309020205020404" pitchFamily="49" charset="0"/>
              </a:rPr>
              <a:t>[15,4]), </a:t>
            </a:r>
            <a:r>
              <a:rPr lang="en-US" sz="1100" dirty="0" err="1">
                <a:latin typeface="Courier New" panose="02070309020205020404" pitchFamily="49" charset="0"/>
                <a:cs typeface="Courier New" panose="02070309020205020404" pitchFamily="49" charset="0"/>
              </a:rPr>
              <a:t>as.numeric</a:t>
            </a:r>
            <a:r>
              <a:rPr lang="en-US" sz="1100" dirty="0">
                <a:latin typeface="Courier New" panose="02070309020205020404" pitchFamily="49" charset="0"/>
                <a:cs typeface="Courier New" panose="02070309020205020404" pitchFamily="49" charset="0"/>
              </a:rPr>
              <a:t>(</a:t>
            </a:r>
            <a:r>
              <a:rPr lang="en-US" sz="1100" dirty="0" err="1">
                <a:latin typeface="Courier New" panose="02070309020205020404" pitchFamily="49" charset="0"/>
                <a:cs typeface="Courier New" panose="02070309020205020404" pitchFamily="49" charset="0"/>
              </a:rPr>
              <a:t>map_matrix</a:t>
            </a:r>
            <a:r>
              <a:rPr lang="en-US" sz="1100" dirty="0">
                <a:latin typeface="Courier New" panose="02070309020205020404" pitchFamily="49" charset="0"/>
                <a:cs typeface="Courier New" panose="02070309020205020404" pitchFamily="49" charset="0"/>
              </a:rPr>
              <a:t>[15,3]), </a:t>
            </a:r>
            <a:r>
              <a:rPr lang="en-US" sz="1100" dirty="0" err="1">
                <a:latin typeface="Courier New" panose="02070309020205020404" pitchFamily="49" charset="0"/>
                <a:cs typeface="Courier New" panose="02070309020205020404" pitchFamily="49" charset="0"/>
              </a:rPr>
              <a:t>pch</a:t>
            </a:r>
            <a:r>
              <a:rPr lang="en-US" sz="1100" dirty="0">
                <a:latin typeface="Courier New" panose="02070309020205020404" pitchFamily="49" charset="0"/>
                <a:cs typeface="Courier New" panose="02070309020205020404" pitchFamily="49" charset="0"/>
              </a:rPr>
              <a:t>=22, </a:t>
            </a:r>
            <a:r>
              <a:rPr lang="en-US" sz="1100" b="1" dirty="0" err="1">
                <a:latin typeface="Courier New" panose="02070309020205020404" pitchFamily="49" charset="0"/>
                <a:cs typeface="Courier New" panose="02070309020205020404" pitchFamily="49" charset="0"/>
              </a:rPr>
              <a:t>bg</a:t>
            </a:r>
            <a:r>
              <a:rPr lang="en-US" sz="1100" b="1" dirty="0">
                <a:latin typeface="Courier New" panose="02070309020205020404" pitchFamily="49" charset="0"/>
                <a:cs typeface="Courier New" panose="02070309020205020404" pitchFamily="49" charset="0"/>
              </a:rPr>
              <a:t>="green"</a:t>
            </a:r>
            <a:r>
              <a:rPr lang="en-US" sz="1100" dirty="0">
                <a:latin typeface="Courier New" panose="02070309020205020404" pitchFamily="49" charset="0"/>
                <a:cs typeface="Courier New" panose="02070309020205020404" pitchFamily="49" charset="0"/>
              </a:rPr>
              <a:t>, </a:t>
            </a:r>
            <a:r>
              <a:rPr lang="en-US" sz="1100" dirty="0" err="1">
                <a:latin typeface="Courier New" panose="02070309020205020404" pitchFamily="49" charset="0"/>
                <a:cs typeface="Courier New" panose="02070309020205020404" pitchFamily="49" charset="0"/>
              </a:rPr>
              <a:t>cex</a:t>
            </a:r>
            <a:r>
              <a:rPr lang="en-US" sz="1100" dirty="0">
                <a:latin typeface="Courier New" panose="02070309020205020404" pitchFamily="49" charset="0"/>
                <a:cs typeface="Courier New" panose="02070309020205020404" pitchFamily="49" charset="0"/>
              </a:rPr>
              <a:t>=2.5, </a:t>
            </a:r>
            <a:r>
              <a:rPr lang="en-US" sz="1100" dirty="0" err="1">
                <a:latin typeface="Courier New" panose="02070309020205020404" pitchFamily="49" charset="0"/>
                <a:cs typeface="Courier New" panose="02070309020205020404" pitchFamily="49" charset="0"/>
              </a:rPr>
              <a:t>lwd</a:t>
            </a:r>
            <a:r>
              <a:rPr lang="en-US" sz="1100" dirty="0">
                <a:latin typeface="Courier New" panose="02070309020205020404" pitchFamily="49" charset="0"/>
                <a:cs typeface="Courier New" panose="02070309020205020404" pitchFamily="49" charset="0"/>
              </a:rPr>
              <a:t>=1.5)</a:t>
            </a:r>
          </a:p>
          <a:p>
            <a:r>
              <a:rPr lang="en-US" sz="1100" dirty="0">
                <a:latin typeface="Courier New" panose="02070309020205020404" pitchFamily="49" charset="0"/>
                <a:cs typeface="Courier New" panose="02070309020205020404" pitchFamily="49" charset="0"/>
              </a:rPr>
              <a:t>points(</a:t>
            </a:r>
            <a:r>
              <a:rPr lang="en-US" sz="1100" dirty="0" err="1">
                <a:latin typeface="Courier New" panose="02070309020205020404" pitchFamily="49" charset="0"/>
                <a:cs typeface="Courier New" panose="02070309020205020404" pitchFamily="49" charset="0"/>
              </a:rPr>
              <a:t>as.numeric</a:t>
            </a:r>
            <a:r>
              <a:rPr lang="en-US" sz="1100" dirty="0">
                <a:latin typeface="Courier New" panose="02070309020205020404" pitchFamily="49" charset="0"/>
                <a:cs typeface="Courier New" panose="02070309020205020404" pitchFamily="49" charset="0"/>
              </a:rPr>
              <a:t>(</a:t>
            </a:r>
            <a:r>
              <a:rPr lang="en-US" sz="1100" dirty="0" err="1">
                <a:latin typeface="Courier New" panose="02070309020205020404" pitchFamily="49" charset="0"/>
                <a:cs typeface="Courier New" panose="02070309020205020404" pitchFamily="49" charset="0"/>
              </a:rPr>
              <a:t>map_matrix</a:t>
            </a:r>
            <a:r>
              <a:rPr lang="en-US" sz="1100" dirty="0">
                <a:latin typeface="Courier New" panose="02070309020205020404" pitchFamily="49" charset="0"/>
                <a:cs typeface="Courier New" panose="02070309020205020404" pitchFamily="49" charset="0"/>
              </a:rPr>
              <a:t>[16,4]), </a:t>
            </a:r>
            <a:r>
              <a:rPr lang="en-US" sz="1100" dirty="0" err="1">
                <a:latin typeface="Courier New" panose="02070309020205020404" pitchFamily="49" charset="0"/>
                <a:cs typeface="Courier New" panose="02070309020205020404" pitchFamily="49" charset="0"/>
              </a:rPr>
              <a:t>as.numeric</a:t>
            </a:r>
            <a:r>
              <a:rPr lang="en-US" sz="1100" dirty="0">
                <a:latin typeface="Courier New" panose="02070309020205020404" pitchFamily="49" charset="0"/>
                <a:cs typeface="Courier New" panose="02070309020205020404" pitchFamily="49" charset="0"/>
              </a:rPr>
              <a:t>(</a:t>
            </a:r>
            <a:r>
              <a:rPr lang="en-US" sz="1100" dirty="0" err="1">
                <a:latin typeface="Courier New" panose="02070309020205020404" pitchFamily="49" charset="0"/>
                <a:cs typeface="Courier New" panose="02070309020205020404" pitchFamily="49" charset="0"/>
              </a:rPr>
              <a:t>map_matrix</a:t>
            </a:r>
            <a:r>
              <a:rPr lang="en-US" sz="1100" dirty="0">
                <a:latin typeface="Courier New" panose="02070309020205020404" pitchFamily="49" charset="0"/>
                <a:cs typeface="Courier New" panose="02070309020205020404" pitchFamily="49" charset="0"/>
              </a:rPr>
              <a:t>[16,3]), </a:t>
            </a:r>
            <a:r>
              <a:rPr lang="en-US" sz="1100" dirty="0" err="1">
                <a:latin typeface="Courier New" panose="02070309020205020404" pitchFamily="49" charset="0"/>
                <a:cs typeface="Courier New" panose="02070309020205020404" pitchFamily="49" charset="0"/>
              </a:rPr>
              <a:t>pch</a:t>
            </a:r>
            <a:r>
              <a:rPr lang="en-US" sz="1100" dirty="0">
                <a:latin typeface="Courier New" panose="02070309020205020404" pitchFamily="49" charset="0"/>
                <a:cs typeface="Courier New" panose="02070309020205020404" pitchFamily="49" charset="0"/>
              </a:rPr>
              <a:t>=22, </a:t>
            </a:r>
            <a:r>
              <a:rPr lang="en-US" sz="1100" b="1" dirty="0" err="1">
                <a:latin typeface="Courier New" panose="02070309020205020404" pitchFamily="49" charset="0"/>
                <a:cs typeface="Courier New" panose="02070309020205020404" pitchFamily="49" charset="0"/>
              </a:rPr>
              <a:t>bg</a:t>
            </a:r>
            <a:r>
              <a:rPr lang="en-US" sz="1100" b="1" dirty="0">
                <a:latin typeface="Courier New" panose="02070309020205020404" pitchFamily="49" charset="0"/>
                <a:cs typeface="Courier New" panose="02070309020205020404" pitchFamily="49" charset="0"/>
              </a:rPr>
              <a:t>="green"</a:t>
            </a:r>
            <a:r>
              <a:rPr lang="en-US" sz="1100" dirty="0">
                <a:latin typeface="Courier New" panose="02070309020205020404" pitchFamily="49" charset="0"/>
                <a:cs typeface="Courier New" panose="02070309020205020404" pitchFamily="49" charset="0"/>
              </a:rPr>
              <a:t>, </a:t>
            </a:r>
            <a:r>
              <a:rPr lang="en-US" sz="1100" dirty="0" err="1">
                <a:latin typeface="Courier New" panose="02070309020205020404" pitchFamily="49" charset="0"/>
                <a:cs typeface="Courier New" panose="02070309020205020404" pitchFamily="49" charset="0"/>
              </a:rPr>
              <a:t>cex</a:t>
            </a:r>
            <a:r>
              <a:rPr lang="en-US" sz="1100" dirty="0">
                <a:latin typeface="Courier New" panose="02070309020205020404" pitchFamily="49" charset="0"/>
                <a:cs typeface="Courier New" panose="02070309020205020404" pitchFamily="49" charset="0"/>
              </a:rPr>
              <a:t>=2.5, </a:t>
            </a:r>
            <a:r>
              <a:rPr lang="en-US" sz="1100" dirty="0" err="1">
                <a:latin typeface="Courier New" panose="02070309020205020404" pitchFamily="49" charset="0"/>
                <a:cs typeface="Courier New" panose="02070309020205020404" pitchFamily="49" charset="0"/>
              </a:rPr>
              <a:t>lwd</a:t>
            </a:r>
            <a:r>
              <a:rPr lang="en-US" sz="1100" dirty="0">
                <a:latin typeface="Courier New" panose="02070309020205020404" pitchFamily="49" charset="0"/>
                <a:cs typeface="Courier New" panose="02070309020205020404" pitchFamily="49" charset="0"/>
              </a:rPr>
              <a:t>=1.5)</a:t>
            </a:r>
          </a:p>
          <a:p>
            <a:r>
              <a:rPr lang="en-US" sz="1100" dirty="0">
                <a:latin typeface="Courier New" panose="02070309020205020404" pitchFamily="49" charset="0"/>
                <a:cs typeface="Courier New" panose="02070309020205020404" pitchFamily="49" charset="0"/>
              </a:rPr>
              <a:t>points(</a:t>
            </a:r>
            <a:r>
              <a:rPr lang="en-US" sz="1100" dirty="0" err="1">
                <a:latin typeface="Courier New" panose="02070309020205020404" pitchFamily="49" charset="0"/>
                <a:cs typeface="Courier New" panose="02070309020205020404" pitchFamily="49" charset="0"/>
              </a:rPr>
              <a:t>as.numeric</a:t>
            </a:r>
            <a:r>
              <a:rPr lang="en-US" sz="1100" dirty="0">
                <a:latin typeface="Courier New" panose="02070309020205020404" pitchFamily="49" charset="0"/>
                <a:cs typeface="Courier New" panose="02070309020205020404" pitchFamily="49" charset="0"/>
              </a:rPr>
              <a:t>(</a:t>
            </a:r>
            <a:r>
              <a:rPr lang="en-US" sz="1100" dirty="0" err="1">
                <a:latin typeface="Courier New" panose="02070309020205020404" pitchFamily="49" charset="0"/>
                <a:cs typeface="Courier New" panose="02070309020205020404" pitchFamily="49" charset="0"/>
              </a:rPr>
              <a:t>map_matrix</a:t>
            </a:r>
            <a:r>
              <a:rPr lang="en-US" sz="1100" dirty="0">
                <a:latin typeface="Courier New" panose="02070309020205020404" pitchFamily="49" charset="0"/>
                <a:cs typeface="Courier New" panose="02070309020205020404" pitchFamily="49" charset="0"/>
              </a:rPr>
              <a:t>[17,4]), </a:t>
            </a:r>
            <a:r>
              <a:rPr lang="en-US" sz="1100" dirty="0" err="1">
                <a:latin typeface="Courier New" panose="02070309020205020404" pitchFamily="49" charset="0"/>
                <a:cs typeface="Courier New" panose="02070309020205020404" pitchFamily="49" charset="0"/>
              </a:rPr>
              <a:t>as.numeric</a:t>
            </a:r>
            <a:r>
              <a:rPr lang="en-US" sz="1100" dirty="0">
                <a:latin typeface="Courier New" panose="02070309020205020404" pitchFamily="49" charset="0"/>
                <a:cs typeface="Courier New" panose="02070309020205020404" pitchFamily="49" charset="0"/>
              </a:rPr>
              <a:t>(</a:t>
            </a:r>
            <a:r>
              <a:rPr lang="en-US" sz="1100" dirty="0" err="1">
                <a:latin typeface="Courier New" panose="02070309020205020404" pitchFamily="49" charset="0"/>
                <a:cs typeface="Courier New" panose="02070309020205020404" pitchFamily="49" charset="0"/>
              </a:rPr>
              <a:t>map_matrix</a:t>
            </a:r>
            <a:r>
              <a:rPr lang="en-US" sz="1100" dirty="0">
                <a:latin typeface="Courier New" panose="02070309020205020404" pitchFamily="49" charset="0"/>
                <a:cs typeface="Courier New" panose="02070309020205020404" pitchFamily="49" charset="0"/>
              </a:rPr>
              <a:t>[17,3]), </a:t>
            </a:r>
            <a:r>
              <a:rPr lang="en-US" sz="1100" dirty="0" err="1">
                <a:latin typeface="Courier New" panose="02070309020205020404" pitchFamily="49" charset="0"/>
                <a:cs typeface="Courier New" panose="02070309020205020404" pitchFamily="49" charset="0"/>
              </a:rPr>
              <a:t>pch</a:t>
            </a:r>
            <a:r>
              <a:rPr lang="en-US" sz="1100" dirty="0">
                <a:latin typeface="Courier New" panose="02070309020205020404" pitchFamily="49" charset="0"/>
                <a:cs typeface="Courier New" panose="02070309020205020404" pitchFamily="49" charset="0"/>
              </a:rPr>
              <a:t>=22, </a:t>
            </a:r>
            <a:r>
              <a:rPr lang="en-US" sz="1100" b="1" dirty="0" err="1">
                <a:latin typeface="Courier New" panose="02070309020205020404" pitchFamily="49" charset="0"/>
                <a:cs typeface="Courier New" panose="02070309020205020404" pitchFamily="49" charset="0"/>
              </a:rPr>
              <a:t>bg</a:t>
            </a:r>
            <a:r>
              <a:rPr lang="en-US" sz="1100" b="1" dirty="0">
                <a:latin typeface="Courier New" panose="02070309020205020404" pitchFamily="49" charset="0"/>
                <a:cs typeface="Courier New" panose="02070309020205020404" pitchFamily="49" charset="0"/>
              </a:rPr>
              <a:t>="green"</a:t>
            </a:r>
            <a:r>
              <a:rPr lang="en-US" sz="1100" dirty="0">
                <a:latin typeface="Courier New" panose="02070309020205020404" pitchFamily="49" charset="0"/>
                <a:cs typeface="Courier New" panose="02070309020205020404" pitchFamily="49" charset="0"/>
              </a:rPr>
              <a:t>, </a:t>
            </a:r>
            <a:r>
              <a:rPr lang="en-US" sz="1100" dirty="0" err="1">
                <a:latin typeface="Courier New" panose="02070309020205020404" pitchFamily="49" charset="0"/>
                <a:cs typeface="Courier New" panose="02070309020205020404" pitchFamily="49" charset="0"/>
              </a:rPr>
              <a:t>cex</a:t>
            </a:r>
            <a:r>
              <a:rPr lang="en-US" sz="1100" dirty="0">
                <a:latin typeface="Courier New" panose="02070309020205020404" pitchFamily="49" charset="0"/>
                <a:cs typeface="Courier New" panose="02070309020205020404" pitchFamily="49" charset="0"/>
              </a:rPr>
              <a:t>=2.5, </a:t>
            </a:r>
            <a:r>
              <a:rPr lang="en-US" sz="1100" dirty="0" err="1">
                <a:latin typeface="Courier New" panose="02070309020205020404" pitchFamily="49" charset="0"/>
                <a:cs typeface="Courier New" panose="02070309020205020404" pitchFamily="49" charset="0"/>
              </a:rPr>
              <a:t>lwd</a:t>
            </a:r>
            <a:r>
              <a:rPr lang="en-US" sz="1100" dirty="0">
                <a:latin typeface="Courier New" panose="02070309020205020404" pitchFamily="49" charset="0"/>
                <a:cs typeface="Courier New" panose="02070309020205020404" pitchFamily="49" charset="0"/>
              </a:rPr>
              <a:t>=1.5)</a:t>
            </a:r>
          </a:p>
          <a:p>
            <a:r>
              <a:rPr lang="en-US" sz="1100" dirty="0">
                <a:latin typeface="Courier New" panose="02070309020205020404" pitchFamily="49" charset="0"/>
                <a:cs typeface="Courier New" panose="02070309020205020404" pitchFamily="49" charset="0"/>
              </a:rPr>
              <a:t>points(</a:t>
            </a:r>
            <a:r>
              <a:rPr lang="en-US" sz="1100" dirty="0" err="1">
                <a:latin typeface="Courier New" panose="02070309020205020404" pitchFamily="49" charset="0"/>
                <a:cs typeface="Courier New" panose="02070309020205020404" pitchFamily="49" charset="0"/>
              </a:rPr>
              <a:t>as.numeric</a:t>
            </a:r>
            <a:r>
              <a:rPr lang="en-US" sz="1100" dirty="0">
                <a:latin typeface="Courier New" panose="02070309020205020404" pitchFamily="49" charset="0"/>
                <a:cs typeface="Courier New" panose="02070309020205020404" pitchFamily="49" charset="0"/>
              </a:rPr>
              <a:t>(</a:t>
            </a:r>
            <a:r>
              <a:rPr lang="en-US" sz="1100" dirty="0" err="1">
                <a:latin typeface="Courier New" panose="02070309020205020404" pitchFamily="49" charset="0"/>
                <a:cs typeface="Courier New" panose="02070309020205020404" pitchFamily="49" charset="0"/>
              </a:rPr>
              <a:t>map_matrix</a:t>
            </a:r>
            <a:r>
              <a:rPr lang="en-US" sz="1100" dirty="0">
                <a:latin typeface="Courier New" panose="02070309020205020404" pitchFamily="49" charset="0"/>
                <a:cs typeface="Courier New" panose="02070309020205020404" pitchFamily="49" charset="0"/>
              </a:rPr>
              <a:t>[18,4]), </a:t>
            </a:r>
            <a:r>
              <a:rPr lang="en-US" sz="1100" dirty="0" err="1">
                <a:latin typeface="Courier New" panose="02070309020205020404" pitchFamily="49" charset="0"/>
                <a:cs typeface="Courier New" panose="02070309020205020404" pitchFamily="49" charset="0"/>
              </a:rPr>
              <a:t>as.numeric</a:t>
            </a:r>
            <a:r>
              <a:rPr lang="en-US" sz="1100" dirty="0">
                <a:latin typeface="Courier New" panose="02070309020205020404" pitchFamily="49" charset="0"/>
                <a:cs typeface="Courier New" panose="02070309020205020404" pitchFamily="49" charset="0"/>
              </a:rPr>
              <a:t>(</a:t>
            </a:r>
            <a:r>
              <a:rPr lang="en-US" sz="1100" dirty="0" err="1">
                <a:latin typeface="Courier New" panose="02070309020205020404" pitchFamily="49" charset="0"/>
                <a:cs typeface="Courier New" panose="02070309020205020404" pitchFamily="49" charset="0"/>
              </a:rPr>
              <a:t>map_matrix</a:t>
            </a:r>
            <a:r>
              <a:rPr lang="en-US" sz="1100" dirty="0">
                <a:latin typeface="Courier New" panose="02070309020205020404" pitchFamily="49" charset="0"/>
                <a:cs typeface="Courier New" panose="02070309020205020404" pitchFamily="49" charset="0"/>
              </a:rPr>
              <a:t>[18,3]), </a:t>
            </a:r>
            <a:r>
              <a:rPr lang="en-US" sz="1100" dirty="0" err="1">
                <a:latin typeface="Courier New" panose="02070309020205020404" pitchFamily="49" charset="0"/>
                <a:cs typeface="Courier New" panose="02070309020205020404" pitchFamily="49" charset="0"/>
              </a:rPr>
              <a:t>pch</a:t>
            </a:r>
            <a:r>
              <a:rPr lang="en-US" sz="1100" dirty="0">
                <a:latin typeface="Courier New" panose="02070309020205020404" pitchFamily="49" charset="0"/>
                <a:cs typeface="Courier New" panose="02070309020205020404" pitchFamily="49" charset="0"/>
              </a:rPr>
              <a:t>=22, </a:t>
            </a:r>
            <a:r>
              <a:rPr lang="en-US" sz="1100" b="1" dirty="0" err="1">
                <a:latin typeface="Courier New" panose="02070309020205020404" pitchFamily="49" charset="0"/>
                <a:cs typeface="Courier New" panose="02070309020205020404" pitchFamily="49" charset="0"/>
              </a:rPr>
              <a:t>bg</a:t>
            </a:r>
            <a:r>
              <a:rPr lang="en-US" sz="1100" b="1" dirty="0">
                <a:latin typeface="Courier New" panose="02070309020205020404" pitchFamily="49" charset="0"/>
                <a:cs typeface="Courier New" panose="02070309020205020404" pitchFamily="49" charset="0"/>
              </a:rPr>
              <a:t>="green"</a:t>
            </a:r>
            <a:r>
              <a:rPr lang="en-US" sz="1100" dirty="0">
                <a:latin typeface="Courier New" panose="02070309020205020404" pitchFamily="49" charset="0"/>
                <a:cs typeface="Courier New" panose="02070309020205020404" pitchFamily="49" charset="0"/>
              </a:rPr>
              <a:t>, </a:t>
            </a:r>
            <a:r>
              <a:rPr lang="en-US" sz="1100" dirty="0" err="1">
                <a:latin typeface="Courier New" panose="02070309020205020404" pitchFamily="49" charset="0"/>
                <a:cs typeface="Courier New" panose="02070309020205020404" pitchFamily="49" charset="0"/>
              </a:rPr>
              <a:t>cex</a:t>
            </a:r>
            <a:r>
              <a:rPr lang="en-US" sz="1100" dirty="0">
                <a:latin typeface="Courier New" panose="02070309020205020404" pitchFamily="49" charset="0"/>
                <a:cs typeface="Courier New" panose="02070309020205020404" pitchFamily="49" charset="0"/>
              </a:rPr>
              <a:t>=2.5, </a:t>
            </a:r>
            <a:r>
              <a:rPr lang="en-US" sz="1100" dirty="0" err="1">
                <a:latin typeface="Courier New" panose="02070309020205020404" pitchFamily="49" charset="0"/>
                <a:cs typeface="Courier New" panose="02070309020205020404" pitchFamily="49" charset="0"/>
              </a:rPr>
              <a:t>lwd</a:t>
            </a:r>
            <a:r>
              <a:rPr lang="en-US" sz="1100" dirty="0">
                <a:latin typeface="Courier New" panose="02070309020205020404" pitchFamily="49" charset="0"/>
                <a:cs typeface="Courier New" panose="02070309020205020404" pitchFamily="49" charset="0"/>
              </a:rPr>
              <a:t>=1.5)</a:t>
            </a:r>
          </a:p>
          <a:p>
            <a:r>
              <a:rPr lang="en-US" sz="1100" dirty="0">
                <a:latin typeface="Courier New" panose="02070309020205020404" pitchFamily="49" charset="0"/>
                <a:cs typeface="Courier New" panose="02070309020205020404" pitchFamily="49" charset="0"/>
              </a:rPr>
              <a:t>points(</a:t>
            </a:r>
            <a:r>
              <a:rPr lang="en-US" sz="1100" dirty="0" err="1">
                <a:latin typeface="Courier New" panose="02070309020205020404" pitchFamily="49" charset="0"/>
                <a:cs typeface="Courier New" panose="02070309020205020404" pitchFamily="49" charset="0"/>
              </a:rPr>
              <a:t>as.numeric</a:t>
            </a:r>
            <a:r>
              <a:rPr lang="en-US" sz="1100" dirty="0">
                <a:latin typeface="Courier New" panose="02070309020205020404" pitchFamily="49" charset="0"/>
                <a:cs typeface="Courier New" panose="02070309020205020404" pitchFamily="49" charset="0"/>
              </a:rPr>
              <a:t>(</a:t>
            </a:r>
            <a:r>
              <a:rPr lang="en-US" sz="1100" dirty="0" err="1">
                <a:latin typeface="Courier New" panose="02070309020205020404" pitchFamily="49" charset="0"/>
                <a:cs typeface="Courier New" panose="02070309020205020404" pitchFamily="49" charset="0"/>
              </a:rPr>
              <a:t>map_matrix</a:t>
            </a:r>
            <a:r>
              <a:rPr lang="en-US" sz="1100" dirty="0">
                <a:latin typeface="Courier New" panose="02070309020205020404" pitchFamily="49" charset="0"/>
                <a:cs typeface="Courier New" panose="02070309020205020404" pitchFamily="49" charset="0"/>
              </a:rPr>
              <a:t>[19,4]), </a:t>
            </a:r>
            <a:r>
              <a:rPr lang="en-US" sz="1100" dirty="0" err="1">
                <a:latin typeface="Courier New" panose="02070309020205020404" pitchFamily="49" charset="0"/>
                <a:cs typeface="Courier New" panose="02070309020205020404" pitchFamily="49" charset="0"/>
              </a:rPr>
              <a:t>as.numeric</a:t>
            </a:r>
            <a:r>
              <a:rPr lang="en-US" sz="1100" dirty="0">
                <a:latin typeface="Courier New" panose="02070309020205020404" pitchFamily="49" charset="0"/>
                <a:cs typeface="Courier New" panose="02070309020205020404" pitchFamily="49" charset="0"/>
              </a:rPr>
              <a:t>(</a:t>
            </a:r>
            <a:r>
              <a:rPr lang="en-US" sz="1100" dirty="0" err="1">
                <a:latin typeface="Courier New" panose="02070309020205020404" pitchFamily="49" charset="0"/>
                <a:cs typeface="Courier New" panose="02070309020205020404" pitchFamily="49" charset="0"/>
              </a:rPr>
              <a:t>map_matrix</a:t>
            </a:r>
            <a:r>
              <a:rPr lang="en-US" sz="1100" dirty="0">
                <a:latin typeface="Courier New" panose="02070309020205020404" pitchFamily="49" charset="0"/>
                <a:cs typeface="Courier New" panose="02070309020205020404" pitchFamily="49" charset="0"/>
              </a:rPr>
              <a:t>[19,3]), </a:t>
            </a:r>
            <a:r>
              <a:rPr lang="en-US" sz="1100" dirty="0" err="1">
                <a:latin typeface="Courier New" panose="02070309020205020404" pitchFamily="49" charset="0"/>
                <a:cs typeface="Courier New" panose="02070309020205020404" pitchFamily="49" charset="0"/>
              </a:rPr>
              <a:t>pch</a:t>
            </a:r>
            <a:r>
              <a:rPr lang="en-US" sz="1100" dirty="0">
                <a:latin typeface="Courier New" panose="02070309020205020404" pitchFamily="49" charset="0"/>
                <a:cs typeface="Courier New" panose="02070309020205020404" pitchFamily="49" charset="0"/>
              </a:rPr>
              <a:t>=22, </a:t>
            </a:r>
            <a:r>
              <a:rPr lang="en-US" sz="1100" b="1" dirty="0" err="1">
                <a:latin typeface="Courier New" panose="02070309020205020404" pitchFamily="49" charset="0"/>
                <a:cs typeface="Courier New" panose="02070309020205020404" pitchFamily="49" charset="0"/>
              </a:rPr>
              <a:t>bg</a:t>
            </a:r>
            <a:r>
              <a:rPr lang="en-US" sz="1100" b="1" dirty="0">
                <a:latin typeface="Courier New" panose="02070309020205020404" pitchFamily="49" charset="0"/>
                <a:cs typeface="Courier New" panose="02070309020205020404" pitchFamily="49" charset="0"/>
              </a:rPr>
              <a:t>="green"</a:t>
            </a:r>
            <a:r>
              <a:rPr lang="en-US" sz="1100" dirty="0">
                <a:latin typeface="Courier New" panose="02070309020205020404" pitchFamily="49" charset="0"/>
                <a:cs typeface="Courier New" panose="02070309020205020404" pitchFamily="49" charset="0"/>
              </a:rPr>
              <a:t>, </a:t>
            </a:r>
            <a:r>
              <a:rPr lang="en-US" sz="1100" dirty="0" err="1">
                <a:latin typeface="Courier New" panose="02070309020205020404" pitchFamily="49" charset="0"/>
                <a:cs typeface="Courier New" panose="02070309020205020404" pitchFamily="49" charset="0"/>
              </a:rPr>
              <a:t>cex</a:t>
            </a:r>
            <a:r>
              <a:rPr lang="en-US" sz="1100" dirty="0">
                <a:latin typeface="Courier New" panose="02070309020205020404" pitchFamily="49" charset="0"/>
                <a:cs typeface="Courier New" panose="02070309020205020404" pitchFamily="49" charset="0"/>
              </a:rPr>
              <a:t>=2.5, </a:t>
            </a:r>
            <a:r>
              <a:rPr lang="en-US" sz="1100" dirty="0" err="1">
                <a:latin typeface="Courier New" panose="02070309020205020404" pitchFamily="49" charset="0"/>
                <a:cs typeface="Courier New" panose="02070309020205020404" pitchFamily="49" charset="0"/>
              </a:rPr>
              <a:t>lwd</a:t>
            </a:r>
            <a:r>
              <a:rPr lang="en-US" sz="1100" dirty="0">
                <a:latin typeface="Courier New" panose="02070309020205020404" pitchFamily="49" charset="0"/>
                <a:cs typeface="Courier New" panose="02070309020205020404" pitchFamily="49" charset="0"/>
              </a:rPr>
              <a:t>=1.5)</a:t>
            </a:r>
          </a:p>
          <a:p>
            <a:r>
              <a:rPr lang="en-US" sz="1100" dirty="0">
                <a:latin typeface="Courier New" panose="02070309020205020404" pitchFamily="49" charset="0"/>
                <a:cs typeface="Courier New" panose="02070309020205020404" pitchFamily="49" charset="0"/>
              </a:rPr>
              <a:t>points(</a:t>
            </a:r>
            <a:r>
              <a:rPr lang="en-US" sz="1100" dirty="0" err="1">
                <a:latin typeface="Courier New" panose="02070309020205020404" pitchFamily="49" charset="0"/>
                <a:cs typeface="Courier New" panose="02070309020205020404" pitchFamily="49" charset="0"/>
              </a:rPr>
              <a:t>as.numeric</a:t>
            </a:r>
            <a:r>
              <a:rPr lang="en-US" sz="1100" dirty="0">
                <a:latin typeface="Courier New" panose="02070309020205020404" pitchFamily="49" charset="0"/>
                <a:cs typeface="Courier New" panose="02070309020205020404" pitchFamily="49" charset="0"/>
              </a:rPr>
              <a:t>(</a:t>
            </a:r>
            <a:r>
              <a:rPr lang="en-US" sz="1100" dirty="0" err="1">
                <a:latin typeface="Courier New" panose="02070309020205020404" pitchFamily="49" charset="0"/>
                <a:cs typeface="Courier New" panose="02070309020205020404" pitchFamily="49" charset="0"/>
              </a:rPr>
              <a:t>map_matrix</a:t>
            </a:r>
            <a:r>
              <a:rPr lang="en-US" sz="1100" dirty="0">
                <a:latin typeface="Courier New" panose="02070309020205020404" pitchFamily="49" charset="0"/>
                <a:cs typeface="Courier New" panose="02070309020205020404" pitchFamily="49" charset="0"/>
              </a:rPr>
              <a:t>[20,4]), </a:t>
            </a:r>
            <a:r>
              <a:rPr lang="en-US" sz="1100" dirty="0" err="1">
                <a:latin typeface="Courier New" panose="02070309020205020404" pitchFamily="49" charset="0"/>
                <a:cs typeface="Courier New" panose="02070309020205020404" pitchFamily="49" charset="0"/>
              </a:rPr>
              <a:t>as.numeric</a:t>
            </a:r>
            <a:r>
              <a:rPr lang="en-US" sz="1100" dirty="0">
                <a:latin typeface="Courier New" panose="02070309020205020404" pitchFamily="49" charset="0"/>
                <a:cs typeface="Courier New" panose="02070309020205020404" pitchFamily="49" charset="0"/>
              </a:rPr>
              <a:t>(</a:t>
            </a:r>
            <a:r>
              <a:rPr lang="en-US" sz="1100" dirty="0" err="1">
                <a:latin typeface="Courier New" panose="02070309020205020404" pitchFamily="49" charset="0"/>
                <a:cs typeface="Courier New" panose="02070309020205020404" pitchFamily="49" charset="0"/>
              </a:rPr>
              <a:t>map_matrix</a:t>
            </a:r>
            <a:r>
              <a:rPr lang="en-US" sz="1100" dirty="0">
                <a:latin typeface="Courier New" panose="02070309020205020404" pitchFamily="49" charset="0"/>
                <a:cs typeface="Courier New" panose="02070309020205020404" pitchFamily="49" charset="0"/>
              </a:rPr>
              <a:t>[20,3]), </a:t>
            </a:r>
            <a:r>
              <a:rPr lang="en-US" sz="1100" dirty="0" err="1">
                <a:latin typeface="Courier New" panose="02070309020205020404" pitchFamily="49" charset="0"/>
                <a:cs typeface="Courier New" panose="02070309020205020404" pitchFamily="49" charset="0"/>
              </a:rPr>
              <a:t>pch</a:t>
            </a:r>
            <a:r>
              <a:rPr lang="en-US" sz="1100" dirty="0">
                <a:latin typeface="Courier New" panose="02070309020205020404" pitchFamily="49" charset="0"/>
                <a:cs typeface="Courier New" panose="02070309020205020404" pitchFamily="49" charset="0"/>
              </a:rPr>
              <a:t>=22, </a:t>
            </a:r>
            <a:r>
              <a:rPr lang="en-US" sz="1100" b="1" dirty="0" err="1">
                <a:latin typeface="Courier New" panose="02070309020205020404" pitchFamily="49" charset="0"/>
                <a:cs typeface="Courier New" panose="02070309020205020404" pitchFamily="49" charset="0"/>
              </a:rPr>
              <a:t>bg</a:t>
            </a:r>
            <a:r>
              <a:rPr lang="en-US" sz="1100" b="1" dirty="0">
                <a:latin typeface="Courier New" panose="02070309020205020404" pitchFamily="49" charset="0"/>
                <a:cs typeface="Courier New" panose="02070309020205020404" pitchFamily="49" charset="0"/>
              </a:rPr>
              <a:t>="green"</a:t>
            </a:r>
            <a:r>
              <a:rPr lang="en-US" sz="1100" dirty="0">
                <a:latin typeface="Courier New" panose="02070309020205020404" pitchFamily="49" charset="0"/>
                <a:cs typeface="Courier New" panose="02070309020205020404" pitchFamily="49" charset="0"/>
              </a:rPr>
              <a:t>, </a:t>
            </a:r>
            <a:r>
              <a:rPr lang="en-US" sz="1100" dirty="0" err="1">
                <a:latin typeface="Courier New" panose="02070309020205020404" pitchFamily="49" charset="0"/>
                <a:cs typeface="Courier New" panose="02070309020205020404" pitchFamily="49" charset="0"/>
              </a:rPr>
              <a:t>cex</a:t>
            </a:r>
            <a:r>
              <a:rPr lang="en-US" sz="1100" dirty="0">
                <a:latin typeface="Courier New" panose="02070309020205020404" pitchFamily="49" charset="0"/>
                <a:cs typeface="Courier New" panose="02070309020205020404" pitchFamily="49" charset="0"/>
              </a:rPr>
              <a:t>=2.5, </a:t>
            </a:r>
            <a:r>
              <a:rPr lang="en-US" sz="1100" dirty="0" err="1">
                <a:latin typeface="Courier New" panose="02070309020205020404" pitchFamily="49" charset="0"/>
                <a:cs typeface="Courier New" panose="02070309020205020404" pitchFamily="49" charset="0"/>
              </a:rPr>
              <a:t>lwd</a:t>
            </a:r>
            <a:r>
              <a:rPr lang="en-US" sz="1100" dirty="0">
                <a:latin typeface="Courier New" panose="02070309020205020404" pitchFamily="49" charset="0"/>
                <a:cs typeface="Courier New" panose="02070309020205020404" pitchFamily="49" charset="0"/>
              </a:rPr>
              <a:t>=1.5)</a:t>
            </a:r>
          </a:p>
          <a:p>
            <a:r>
              <a:rPr lang="en-US" sz="1100" dirty="0">
                <a:latin typeface="Courier New" panose="02070309020205020404" pitchFamily="49" charset="0"/>
                <a:cs typeface="Courier New" panose="02070309020205020404" pitchFamily="49" charset="0"/>
              </a:rPr>
              <a:t>points(</a:t>
            </a:r>
            <a:r>
              <a:rPr lang="en-US" sz="1100" dirty="0" err="1">
                <a:latin typeface="Courier New" panose="02070309020205020404" pitchFamily="49" charset="0"/>
                <a:cs typeface="Courier New" panose="02070309020205020404" pitchFamily="49" charset="0"/>
              </a:rPr>
              <a:t>as.numeric</a:t>
            </a:r>
            <a:r>
              <a:rPr lang="en-US" sz="1100" dirty="0">
                <a:latin typeface="Courier New" panose="02070309020205020404" pitchFamily="49" charset="0"/>
                <a:cs typeface="Courier New" panose="02070309020205020404" pitchFamily="49" charset="0"/>
              </a:rPr>
              <a:t>(</a:t>
            </a:r>
            <a:r>
              <a:rPr lang="en-US" sz="1100" dirty="0" err="1">
                <a:latin typeface="Courier New" panose="02070309020205020404" pitchFamily="49" charset="0"/>
                <a:cs typeface="Courier New" panose="02070309020205020404" pitchFamily="49" charset="0"/>
              </a:rPr>
              <a:t>map_matrix</a:t>
            </a:r>
            <a:r>
              <a:rPr lang="en-US" sz="1100" dirty="0">
                <a:latin typeface="Courier New" panose="02070309020205020404" pitchFamily="49" charset="0"/>
                <a:cs typeface="Courier New" panose="02070309020205020404" pitchFamily="49" charset="0"/>
              </a:rPr>
              <a:t>[21,4]), </a:t>
            </a:r>
            <a:r>
              <a:rPr lang="en-US" sz="1100" dirty="0" err="1">
                <a:latin typeface="Courier New" panose="02070309020205020404" pitchFamily="49" charset="0"/>
                <a:cs typeface="Courier New" panose="02070309020205020404" pitchFamily="49" charset="0"/>
              </a:rPr>
              <a:t>as.numeric</a:t>
            </a:r>
            <a:r>
              <a:rPr lang="en-US" sz="1100" dirty="0">
                <a:latin typeface="Courier New" panose="02070309020205020404" pitchFamily="49" charset="0"/>
                <a:cs typeface="Courier New" panose="02070309020205020404" pitchFamily="49" charset="0"/>
              </a:rPr>
              <a:t>(</a:t>
            </a:r>
            <a:r>
              <a:rPr lang="en-US" sz="1100" dirty="0" err="1">
                <a:latin typeface="Courier New" panose="02070309020205020404" pitchFamily="49" charset="0"/>
                <a:cs typeface="Courier New" panose="02070309020205020404" pitchFamily="49" charset="0"/>
              </a:rPr>
              <a:t>map_matrix</a:t>
            </a:r>
            <a:r>
              <a:rPr lang="en-US" sz="1100" dirty="0">
                <a:latin typeface="Courier New" panose="02070309020205020404" pitchFamily="49" charset="0"/>
                <a:cs typeface="Courier New" panose="02070309020205020404" pitchFamily="49" charset="0"/>
              </a:rPr>
              <a:t>[21,3]), </a:t>
            </a:r>
            <a:r>
              <a:rPr lang="en-US" sz="1100" dirty="0" err="1">
                <a:latin typeface="Courier New" panose="02070309020205020404" pitchFamily="49" charset="0"/>
                <a:cs typeface="Courier New" panose="02070309020205020404" pitchFamily="49" charset="0"/>
              </a:rPr>
              <a:t>pch</a:t>
            </a:r>
            <a:r>
              <a:rPr lang="en-US" sz="1100" dirty="0">
                <a:latin typeface="Courier New" panose="02070309020205020404" pitchFamily="49" charset="0"/>
                <a:cs typeface="Courier New" panose="02070309020205020404" pitchFamily="49" charset="0"/>
              </a:rPr>
              <a:t>=22, </a:t>
            </a:r>
            <a:r>
              <a:rPr lang="en-US" sz="1100" b="1" dirty="0" err="1">
                <a:latin typeface="Courier New" panose="02070309020205020404" pitchFamily="49" charset="0"/>
                <a:cs typeface="Courier New" panose="02070309020205020404" pitchFamily="49" charset="0"/>
              </a:rPr>
              <a:t>bg</a:t>
            </a:r>
            <a:r>
              <a:rPr lang="en-US" sz="1100" b="1" dirty="0">
                <a:latin typeface="Courier New" panose="02070309020205020404" pitchFamily="49" charset="0"/>
                <a:cs typeface="Courier New" panose="02070309020205020404" pitchFamily="49" charset="0"/>
              </a:rPr>
              <a:t>="green"</a:t>
            </a:r>
            <a:r>
              <a:rPr lang="en-US" sz="1100" dirty="0">
                <a:latin typeface="Courier New" panose="02070309020205020404" pitchFamily="49" charset="0"/>
                <a:cs typeface="Courier New" panose="02070309020205020404" pitchFamily="49" charset="0"/>
              </a:rPr>
              <a:t>, </a:t>
            </a:r>
            <a:r>
              <a:rPr lang="en-US" sz="1100" dirty="0" err="1">
                <a:latin typeface="Courier New" panose="02070309020205020404" pitchFamily="49" charset="0"/>
                <a:cs typeface="Courier New" panose="02070309020205020404" pitchFamily="49" charset="0"/>
              </a:rPr>
              <a:t>cex</a:t>
            </a:r>
            <a:r>
              <a:rPr lang="en-US" sz="1100" dirty="0">
                <a:latin typeface="Courier New" panose="02070309020205020404" pitchFamily="49" charset="0"/>
                <a:cs typeface="Courier New" panose="02070309020205020404" pitchFamily="49" charset="0"/>
              </a:rPr>
              <a:t>=2.5, </a:t>
            </a:r>
            <a:r>
              <a:rPr lang="en-US" sz="1100" dirty="0" err="1">
                <a:latin typeface="Courier New" panose="02070309020205020404" pitchFamily="49" charset="0"/>
                <a:cs typeface="Courier New" panose="02070309020205020404" pitchFamily="49" charset="0"/>
              </a:rPr>
              <a:t>lwd</a:t>
            </a:r>
            <a:r>
              <a:rPr lang="en-US" sz="1100" dirty="0">
                <a:latin typeface="Courier New" panose="02070309020205020404" pitchFamily="49" charset="0"/>
                <a:cs typeface="Courier New" panose="02070309020205020404" pitchFamily="49" charset="0"/>
              </a:rPr>
              <a:t>=1.5)</a:t>
            </a:r>
          </a:p>
          <a:p>
            <a:r>
              <a:rPr lang="en-US" sz="1100" dirty="0">
                <a:latin typeface="Courier New" panose="02070309020205020404" pitchFamily="49" charset="0"/>
                <a:cs typeface="Courier New" panose="02070309020205020404" pitchFamily="49" charset="0"/>
              </a:rPr>
              <a:t>points(</a:t>
            </a:r>
            <a:r>
              <a:rPr lang="en-US" sz="1100" dirty="0" err="1">
                <a:latin typeface="Courier New" panose="02070309020205020404" pitchFamily="49" charset="0"/>
                <a:cs typeface="Courier New" panose="02070309020205020404" pitchFamily="49" charset="0"/>
              </a:rPr>
              <a:t>as.numeric</a:t>
            </a:r>
            <a:r>
              <a:rPr lang="en-US" sz="1100" dirty="0">
                <a:latin typeface="Courier New" panose="02070309020205020404" pitchFamily="49" charset="0"/>
                <a:cs typeface="Courier New" panose="02070309020205020404" pitchFamily="49" charset="0"/>
              </a:rPr>
              <a:t>(</a:t>
            </a:r>
            <a:r>
              <a:rPr lang="en-US" sz="1100" dirty="0" err="1">
                <a:latin typeface="Courier New" panose="02070309020205020404" pitchFamily="49" charset="0"/>
                <a:cs typeface="Courier New" panose="02070309020205020404" pitchFamily="49" charset="0"/>
              </a:rPr>
              <a:t>map_matrix</a:t>
            </a:r>
            <a:r>
              <a:rPr lang="en-US" sz="1100" dirty="0">
                <a:latin typeface="Courier New" panose="02070309020205020404" pitchFamily="49" charset="0"/>
                <a:cs typeface="Courier New" panose="02070309020205020404" pitchFamily="49" charset="0"/>
              </a:rPr>
              <a:t>[22,4]), </a:t>
            </a:r>
            <a:r>
              <a:rPr lang="en-US" sz="1100" dirty="0" err="1">
                <a:latin typeface="Courier New" panose="02070309020205020404" pitchFamily="49" charset="0"/>
                <a:cs typeface="Courier New" panose="02070309020205020404" pitchFamily="49" charset="0"/>
              </a:rPr>
              <a:t>as.numeric</a:t>
            </a:r>
            <a:r>
              <a:rPr lang="en-US" sz="1100" dirty="0">
                <a:latin typeface="Courier New" panose="02070309020205020404" pitchFamily="49" charset="0"/>
                <a:cs typeface="Courier New" panose="02070309020205020404" pitchFamily="49" charset="0"/>
              </a:rPr>
              <a:t>(</a:t>
            </a:r>
            <a:r>
              <a:rPr lang="en-US" sz="1100" dirty="0" err="1">
                <a:latin typeface="Courier New" panose="02070309020205020404" pitchFamily="49" charset="0"/>
                <a:cs typeface="Courier New" panose="02070309020205020404" pitchFamily="49" charset="0"/>
              </a:rPr>
              <a:t>map_matrix</a:t>
            </a:r>
            <a:r>
              <a:rPr lang="en-US" sz="1100" dirty="0">
                <a:latin typeface="Courier New" panose="02070309020205020404" pitchFamily="49" charset="0"/>
                <a:cs typeface="Courier New" panose="02070309020205020404" pitchFamily="49" charset="0"/>
              </a:rPr>
              <a:t>[22,3]), </a:t>
            </a:r>
            <a:r>
              <a:rPr lang="en-US" sz="1100" dirty="0" err="1">
                <a:latin typeface="Courier New" panose="02070309020205020404" pitchFamily="49" charset="0"/>
                <a:cs typeface="Courier New" panose="02070309020205020404" pitchFamily="49" charset="0"/>
              </a:rPr>
              <a:t>pch</a:t>
            </a:r>
            <a:r>
              <a:rPr lang="en-US" sz="1100" dirty="0">
                <a:latin typeface="Courier New" panose="02070309020205020404" pitchFamily="49" charset="0"/>
                <a:cs typeface="Courier New" panose="02070309020205020404" pitchFamily="49" charset="0"/>
              </a:rPr>
              <a:t>=22, </a:t>
            </a:r>
            <a:r>
              <a:rPr lang="en-US" sz="1100" b="1" dirty="0" err="1">
                <a:latin typeface="Courier New" panose="02070309020205020404" pitchFamily="49" charset="0"/>
                <a:cs typeface="Courier New" panose="02070309020205020404" pitchFamily="49" charset="0"/>
              </a:rPr>
              <a:t>bg</a:t>
            </a:r>
            <a:r>
              <a:rPr lang="en-US" sz="1100" b="1" dirty="0">
                <a:latin typeface="Courier New" panose="02070309020205020404" pitchFamily="49" charset="0"/>
                <a:cs typeface="Courier New" panose="02070309020205020404" pitchFamily="49" charset="0"/>
              </a:rPr>
              <a:t>="green"</a:t>
            </a:r>
            <a:r>
              <a:rPr lang="en-US" sz="1100" dirty="0">
                <a:latin typeface="Courier New" panose="02070309020205020404" pitchFamily="49" charset="0"/>
                <a:cs typeface="Courier New" panose="02070309020205020404" pitchFamily="49" charset="0"/>
              </a:rPr>
              <a:t>, </a:t>
            </a:r>
            <a:r>
              <a:rPr lang="en-US" sz="1100" dirty="0" err="1">
                <a:latin typeface="Courier New" panose="02070309020205020404" pitchFamily="49" charset="0"/>
                <a:cs typeface="Courier New" panose="02070309020205020404" pitchFamily="49" charset="0"/>
              </a:rPr>
              <a:t>cex</a:t>
            </a:r>
            <a:r>
              <a:rPr lang="en-US" sz="1100" dirty="0">
                <a:latin typeface="Courier New" panose="02070309020205020404" pitchFamily="49" charset="0"/>
                <a:cs typeface="Courier New" panose="02070309020205020404" pitchFamily="49" charset="0"/>
              </a:rPr>
              <a:t>=2.5, </a:t>
            </a:r>
            <a:r>
              <a:rPr lang="en-US" sz="1100" dirty="0" err="1">
                <a:latin typeface="Courier New" panose="02070309020205020404" pitchFamily="49" charset="0"/>
                <a:cs typeface="Courier New" panose="02070309020205020404" pitchFamily="49" charset="0"/>
              </a:rPr>
              <a:t>lwd</a:t>
            </a:r>
            <a:r>
              <a:rPr lang="en-US" sz="1100" dirty="0">
                <a:latin typeface="Courier New" panose="02070309020205020404" pitchFamily="49" charset="0"/>
                <a:cs typeface="Courier New" panose="02070309020205020404" pitchFamily="49" charset="0"/>
              </a:rPr>
              <a:t>=1.5)</a:t>
            </a:r>
          </a:p>
          <a:p>
            <a:r>
              <a:rPr lang="en-US" sz="1100" dirty="0">
                <a:latin typeface="Courier New" panose="02070309020205020404" pitchFamily="49" charset="0"/>
                <a:cs typeface="Courier New" panose="02070309020205020404" pitchFamily="49" charset="0"/>
              </a:rPr>
              <a:t>points(</a:t>
            </a:r>
            <a:r>
              <a:rPr lang="en-US" sz="1100" dirty="0" err="1">
                <a:latin typeface="Courier New" panose="02070309020205020404" pitchFamily="49" charset="0"/>
                <a:cs typeface="Courier New" panose="02070309020205020404" pitchFamily="49" charset="0"/>
              </a:rPr>
              <a:t>as.numeric</a:t>
            </a:r>
            <a:r>
              <a:rPr lang="en-US" sz="1100" dirty="0">
                <a:latin typeface="Courier New" panose="02070309020205020404" pitchFamily="49" charset="0"/>
                <a:cs typeface="Courier New" panose="02070309020205020404" pitchFamily="49" charset="0"/>
              </a:rPr>
              <a:t>(</a:t>
            </a:r>
            <a:r>
              <a:rPr lang="en-US" sz="1100" dirty="0" err="1">
                <a:latin typeface="Courier New" panose="02070309020205020404" pitchFamily="49" charset="0"/>
                <a:cs typeface="Courier New" panose="02070309020205020404" pitchFamily="49" charset="0"/>
              </a:rPr>
              <a:t>map_matrix</a:t>
            </a:r>
            <a:r>
              <a:rPr lang="en-US" sz="1100" dirty="0">
                <a:latin typeface="Courier New" panose="02070309020205020404" pitchFamily="49" charset="0"/>
                <a:cs typeface="Courier New" panose="02070309020205020404" pitchFamily="49" charset="0"/>
              </a:rPr>
              <a:t>[23,4]), </a:t>
            </a:r>
            <a:r>
              <a:rPr lang="en-US" sz="1100" dirty="0" err="1">
                <a:latin typeface="Courier New" panose="02070309020205020404" pitchFamily="49" charset="0"/>
                <a:cs typeface="Courier New" panose="02070309020205020404" pitchFamily="49" charset="0"/>
              </a:rPr>
              <a:t>as.numeric</a:t>
            </a:r>
            <a:r>
              <a:rPr lang="en-US" sz="1100" dirty="0">
                <a:latin typeface="Courier New" panose="02070309020205020404" pitchFamily="49" charset="0"/>
                <a:cs typeface="Courier New" panose="02070309020205020404" pitchFamily="49" charset="0"/>
              </a:rPr>
              <a:t>(</a:t>
            </a:r>
            <a:r>
              <a:rPr lang="en-US" sz="1100" dirty="0" err="1">
                <a:latin typeface="Courier New" panose="02070309020205020404" pitchFamily="49" charset="0"/>
                <a:cs typeface="Courier New" panose="02070309020205020404" pitchFamily="49" charset="0"/>
              </a:rPr>
              <a:t>map_matrix</a:t>
            </a:r>
            <a:r>
              <a:rPr lang="en-US" sz="1100" dirty="0">
                <a:latin typeface="Courier New" panose="02070309020205020404" pitchFamily="49" charset="0"/>
                <a:cs typeface="Courier New" panose="02070309020205020404" pitchFamily="49" charset="0"/>
              </a:rPr>
              <a:t>[23,3]), </a:t>
            </a:r>
            <a:r>
              <a:rPr lang="en-US" sz="1100" dirty="0" err="1">
                <a:latin typeface="Courier New" panose="02070309020205020404" pitchFamily="49" charset="0"/>
                <a:cs typeface="Courier New" panose="02070309020205020404" pitchFamily="49" charset="0"/>
              </a:rPr>
              <a:t>pch</a:t>
            </a:r>
            <a:r>
              <a:rPr lang="en-US" sz="1100" dirty="0">
                <a:latin typeface="Courier New" panose="02070309020205020404" pitchFamily="49" charset="0"/>
                <a:cs typeface="Courier New" panose="02070309020205020404" pitchFamily="49" charset="0"/>
              </a:rPr>
              <a:t>=21, </a:t>
            </a:r>
            <a:r>
              <a:rPr lang="en-US" sz="1100" b="1" dirty="0" err="1">
                <a:latin typeface="Courier New" panose="02070309020205020404" pitchFamily="49" charset="0"/>
                <a:cs typeface="Courier New" panose="02070309020205020404" pitchFamily="49" charset="0"/>
              </a:rPr>
              <a:t>bg</a:t>
            </a:r>
            <a:r>
              <a:rPr lang="en-US" sz="1100" b="1" dirty="0">
                <a:latin typeface="Courier New" panose="02070309020205020404" pitchFamily="49" charset="0"/>
                <a:cs typeface="Courier New" panose="02070309020205020404" pitchFamily="49" charset="0"/>
              </a:rPr>
              <a:t>="white"</a:t>
            </a:r>
            <a:r>
              <a:rPr lang="en-US" sz="1100" dirty="0">
                <a:latin typeface="Courier New" panose="02070309020205020404" pitchFamily="49" charset="0"/>
                <a:cs typeface="Courier New" panose="02070309020205020404" pitchFamily="49" charset="0"/>
              </a:rPr>
              <a:t>, </a:t>
            </a:r>
            <a:r>
              <a:rPr lang="en-US" sz="1100" dirty="0" err="1">
                <a:latin typeface="Courier New" panose="02070309020205020404" pitchFamily="49" charset="0"/>
                <a:cs typeface="Courier New" panose="02070309020205020404" pitchFamily="49" charset="0"/>
              </a:rPr>
              <a:t>cex</a:t>
            </a:r>
            <a:r>
              <a:rPr lang="en-US" sz="1100" dirty="0">
                <a:latin typeface="Courier New" panose="02070309020205020404" pitchFamily="49" charset="0"/>
                <a:cs typeface="Courier New" panose="02070309020205020404" pitchFamily="49" charset="0"/>
              </a:rPr>
              <a:t>=2.5, </a:t>
            </a:r>
            <a:r>
              <a:rPr lang="en-US" sz="1100" dirty="0" err="1">
                <a:latin typeface="Courier New" panose="02070309020205020404" pitchFamily="49" charset="0"/>
                <a:cs typeface="Courier New" panose="02070309020205020404" pitchFamily="49" charset="0"/>
              </a:rPr>
              <a:t>lwd</a:t>
            </a:r>
            <a:r>
              <a:rPr lang="en-US" sz="1100" dirty="0">
                <a:latin typeface="Courier New" panose="02070309020205020404" pitchFamily="49" charset="0"/>
                <a:cs typeface="Courier New" panose="02070309020205020404" pitchFamily="49" charset="0"/>
              </a:rPr>
              <a:t>=1.5)</a:t>
            </a:r>
          </a:p>
          <a:p>
            <a:r>
              <a:rPr lang="en-US" sz="1100" dirty="0">
                <a:latin typeface="Courier New" panose="02070309020205020404" pitchFamily="49" charset="0"/>
                <a:cs typeface="Courier New" panose="02070309020205020404" pitchFamily="49" charset="0"/>
              </a:rPr>
              <a:t>points(</a:t>
            </a:r>
            <a:r>
              <a:rPr lang="en-US" sz="1100" dirty="0" err="1">
                <a:latin typeface="Courier New" panose="02070309020205020404" pitchFamily="49" charset="0"/>
                <a:cs typeface="Courier New" panose="02070309020205020404" pitchFamily="49" charset="0"/>
              </a:rPr>
              <a:t>as.numeric</a:t>
            </a:r>
            <a:r>
              <a:rPr lang="en-US" sz="1100" dirty="0">
                <a:latin typeface="Courier New" panose="02070309020205020404" pitchFamily="49" charset="0"/>
                <a:cs typeface="Courier New" panose="02070309020205020404" pitchFamily="49" charset="0"/>
              </a:rPr>
              <a:t>(</a:t>
            </a:r>
            <a:r>
              <a:rPr lang="en-US" sz="1100" dirty="0" err="1">
                <a:latin typeface="Courier New" panose="02070309020205020404" pitchFamily="49" charset="0"/>
                <a:cs typeface="Courier New" panose="02070309020205020404" pitchFamily="49" charset="0"/>
              </a:rPr>
              <a:t>map_matrix</a:t>
            </a:r>
            <a:r>
              <a:rPr lang="en-US" sz="1100" dirty="0">
                <a:latin typeface="Courier New" panose="02070309020205020404" pitchFamily="49" charset="0"/>
                <a:cs typeface="Courier New" panose="02070309020205020404" pitchFamily="49" charset="0"/>
              </a:rPr>
              <a:t>[24,4]), </a:t>
            </a:r>
            <a:r>
              <a:rPr lang="en-US" sz="1100" dirty="0" err="1">
                <a:latin typeface="Courier New" panose="02070309020205020404" pitchFamily="49" charset="0"/>
                <a:cs typeface="Courier New" panose="02070309020205020404" pitchFamily="49" charset="0"/>
              </a:rPr>
              <a:t>as.numeric</a:t>
            </a:r>
            <a:r>
              <a:rPr lang="en-US" sz="1100" dirty="0">
                <a:latin typeface="Courier New" panose="02070309020205020404" pitchFamily="49" charset="0"/>
                <a:cs typeface="Courier New" panose="02070309020205020404" pitchFamily="49" charset="0"/>
              </a:rPr>
              <a:t>(</a:t>
            </a:r>
            <a:r>
              <a:rPr lang="en-US" sz="1100" dirty="0" err="1">
                <a:latin typeface="Courier New" panose="02070309020205020404" pitchFamily="49" charset="0"/>
                <a:cs typeface="Courier New" panose="02070309020205020404" pitchFamily="49" charset="0"/>
              </a:rPr>
              <a:t>map_matrix</a:t>
            </a:r>
            <a:r>
              <a:rPr lang="en-US" sz="1100" dirty="0">
                <a:latin typeface="Courier New" panose="02070309020205020404" pitchFamily="49" charset="0"/>
                <a:cs typeface="Courier New" panose="02070309020205020404" pitchFamily="49" charset="0"/>
              </a:rPr>
              <a:t>[24,3]), </a:t>
            </a:r>
            <a:r>
              <a:rPr lang="en-US" sz="1100" dirty="0" err="1">
                <a:latin typeface="Courier New" panose="02070309020205020404" pitchFamily="49" charset="0"/>
                <a:cs typeface="Courier New" panose="02070309020205020404" pitchFamily="49" charset="0"/>
              </a:rPr>
              <a:t>pch</a:t>
            </a:r>
            <a:r>
              <a:rPr lang="en-US" sz="1100" dirty="0">
                <a:latin typeface="Courier New" panose="02070309020205020404" pitchFamily="49" charset="0"/>
                <a:cs typeface="Courier New" panose="02070309020205020404" pitchFamily="49" charset="0"/>
              </a:rPr>
              <a:t>=21, </a:t>
            </a:r>
            <a:r>
              <a:rPr lang="en-US" sz="1100" b="1" dirty="0" err="1">
                <a:latin typeface="Courier New" panose="02070309020205020404" pitchFamily="49" charset="0"/>
                <a:cs typeface="Courier New" panose="02070309020205020404" pitchFamily="49" charset="0"/>
              </a:rPr>
              <a:t>bg</a:t>
            </a:r>
            <a:r>
              <a:rPr lang="en-US" sz="1100" b="1" dirty="0">
                <a:latin typeface="Courier New" panose="02070309020205020404" pitchFamily="49" charset="0"/>
                <a:cs typeface="Courier New" panose="02070309020205020404" pitchFamily="49" charset="0"/>
              </a:rPr>
              <a:t>="white"</a:t>
            </a:r>
            <a:r>
              <a:rPr lang="en-US" sz="1100" dirty="0">
                <a:latin typeface="Courier New" panose="02070309020205020404" pitchFamily="49" charset="0"/>
                <a:cs typeface="Courier New" panose="02070309020205020404" pitchFamily="49" charset="0"/>
              </a:rPr>
              <a:t>, </a:t>
            </a:r>
            <a:r>
              <a:rPr lang="en-US" sz="1100" dirty="0" err="1">
                <a:latin typeface="Courier New" panose="02070309020205020404" pitchFamily="49" charset="0"/>
                <a:cs typeface="Courier New" panose="02070309020205020404" pitchFamily="49" charset="0"/>
              </a:rPr>
              <a:t>cex</a:t>
            </a:r>
            <a:r>
              <a:rPr lang="en-US" sz="1100" dirty="0">
                <a:latin typeface="Courier New" panose="02070309020205020404" pitchFamily="49" charset="0"/>
                <a:cs typeface="Courier New" panose="02070309020205020404" pitchFamily="49" charset="0"/>
              </a:rPr>
              <a:t>=2.5, </a:t>
            </a:r>
            <a:r>
              <a:rPr lang="en-US" sz="1100" dirty="0" err="1">
                <a:latin typeface="Courier New" panose="02070309020205020404" pitchFamily="49" charset="0"/>
                <a:cs typeface="Courier New" panose="02070309020205020404" pitchFamily="49" charset="0"/>
              </a:rPr>
              <a:t>lwd</a:t>
            </a:r>
            <a:r>
              <a:rPr lang="en-US" sz="1100" dirty="0">
                <a:latin typeface="Courier New" panose="02070309020205020404" pitchFamily="49" charset="0"/>
                <a:cs typeface="Courier New" panose="02070309020205020404" pitchFamily="49" charset="0"/>
              </a:rPr>
              <a:t>=1.5)</a:t>
            </a:r>
          </a:p>
          <a:p>
            <a:r>
              <a:rPr lang="en-US" sz="1100" dirty="0">
                <a:latin typeface="Courier New" panose="02070309020205020404" pitchFamily="49" charset="0"/>
                <a:cs typeface="Courier New" panose="02070309020205020404" pitchFamily="49" charset="0"/>
              </a:rPr>
              <a:t>points(</a:t>
            </a:r>
            <a:r>
              <a:rPr lang="en-US" sz="1100" dirty="0" err="1">
                <a:latin typeface="Courier New" panose="02070309020205020404" pitchFamily="49" charset="0"/>
                <a:cs typeface="Courier New" panose="02070309020205020404" pitchFamily="49" charset="0"/>
              </a:rPr>
              <a:t>as.numeric</a:t>
            </a:r>
            <a:r>
              <a:rPr lang="en-US" sz="1100" dirty="0">
                <a:latin typeface="Courier New" panose="02070309020205020404" pitchFamily="49" charset="0"/>
                <a:cs typeface="Courier New" panose="02070309020205020404" pitchFamily="49" charset="0"/>
              </a:rPr>
              <a:t>(</a:t>
            </a:r>
            <a:r>
              <a:rPr lang="en-US" sz="1100" dirty="0" err="1">
                <a:latin typeface="Courier New" panose="02070309020205020404" pitchFamily="49" charset="0"/>
                <a:cs typeface="Courier New" panose="02070309020205020404" pitchFamily="49" charset="0"/>
              </a:rPr>
              <a:t>map_matrix</a:t>
            </a:r>
            <a:r>
              <a:rPr lang="en-US" sz="1100" dirty="0">
                <a:latin typeface="Courier New" panose="02070309020205020404" pitchFamily="49" charset="0"/>
                <a:cs typeface="Courier New" panose="02070309020205020404" pitchFamily="49" charset="0"/>
              </a:rPr>
              <a:t>[25,4]), </a:t>
            </a:r>
            <a:r>
              <a:rPr lang="en-US" sz="1100" dirty="0" err="1">
                <a:latin typeface="Courier New" panose="02070309020205020404" pitchFamily="49" charset="0"/>
                <a:cs typeface="Courier New" panose="02070309020205020404" pitchFamily="49" charset="0"/>
              </a:rPr>
              <a:t>as.numeric</a:t>
            </a:r>
            <a:r>
              <a:rPr lang="en-US" sz="1100" dirty="0">
                <a:latin typeface="Courier New" panose="02070309020205020404" pitchFamily="49" charset="0"/>
                <a:cs typeface="Courier New" panose="02070309020205020404" pitchFamily="49" charset="0"/>
              </a:rPr>
              <a:t>(</a:t>
            </a:r>
            <a:r>
              <a:rPr lang="en-US" sz="1100" dirty="0" err="1">
                <a:latin typeface="Courier New" panose="02070309020205020404" pitchFamily="49" charset="0"/>
                <a:cs typeface="Courier New" panose="02070309020205020404" pitchFamily="49" charset="0"/>
              </a:rPr>
              <a:t>map_matrix</a:t>
            </a:r>
            <a:r>
              <a:rPr lang="en-US" sz="1100" dirty="0">
                <a:latin typeface="Courier New" panose="02070309020205020404" pitchFamily="49" charset="0"/>
                <a:cs typeface="Courier New" panose="02070309020205020404" pitchFamily="49" charset="0"/>
              </a:rPr>
              <a:t>[25,3]), </a:t>
            </a:r>
            <a:r>
              <a:rPr lang="en-US" sz="1100" dirty="0" err="1">
                <a:latin typeface="Courier New" panose="02070309020205020404" pitchFamily="49" charset="0"/>
                <a:cs typeface="Courier New" panose="02070309020205020404" pitchFamily="49" charset="0"/>
              </a:rPr>
              <a:t>pch</a:t>
            </a:r>
            <a:r>
              <a:rPr lang="en-US" sz="1100" dirty="0">
                <a:latin typeface="Courier New" panose="02070309020205020404" pitchFamily="49" charset="0"/>
                <a:cs typeface="Courier New" panose="02070309020205020404" pitchFamily="49" charset="0"/>
              </a:rPr>
              <a:t>=21, </a:t>
            </a:r>
            <a:r>
              <a:rPr lang="en-US" sz="1100" b="1" dirty="0" err="1">
                <a:latin typeface="Courier New" panose="02070309020205020404" pitchFamily="49" charset="0"/>
                <a:cs typeface="Courier New" panose="02070309020205020404" pitchFamily="49" charset="0"/>
              </a:rPr>
              <a:t>bg</a:t>
            </a:r>
            <a:r>
              <a:rPr lang="en-US" sz="1100" b="1" dirty="0">
                <a:latin typeface="Courier New" panose="02070309020205020404" pitchFamily="49" charset="0"/>
                <a:cs typeface="Courier New" panose="02070309020205020404" pitchFamily="49" charset="0"/>
              </a:rPr>
              <a:t>="white"</a:t>
            </a:r>
            <a:r>
              <a:rPr lang="en-US" sz="1100" dirty="0">
                <a:latin typeface="Courier New" panose="02070309020205020404" pitchFamily="49" charset="0"/>
                <a:cs typeface="Courier New" panose="02070309020205020404" pitchFamily="49" charset="0"/>
              </a:rPr>
              <a:t>, </a:t>
            </a:r>
            <a:r>
              <a:rPr lang="en-US" sz="1100" dirty="0" err="1">
                <a:latin typeface="Courier New" panose="02070309020205020404" pitchFamily="49" charset="0"/>
                <a:cs typeface="Courier New" panose="02070309020205020404" pitchFamily="49" charset="0"/>
              </a:rPr>
              <a:t>cex</a:t>
            </a:r>
            <a:r>
              <a:rPr lang="en-US" sz="1100" dirty="0">
                <a:latin typeface="Courier New" panose="02070309020205020404" pitchFamily="49" charset="0"/>
                <a:cs typeface="Courier New" panose="02070309020205020404" pitchFamily="49" charset="0"/>
              </a:rPr>
              <a:t>=2.5, </a:t>
            </a:r>
            <a:r>
              <a:rPr lang="en-US" sz="1100" dirty="0" err="1">
                <a:latin typeface="Courier New" panose="02070309020205020404" pitchFamily="49" charset="0"/>
                <a:cs typeface="Courier New" panose="02070309020205020404" pitchFamily="49" charset="0"/>
              </a:rPr>
              <a:t>lwd</a:t>
            </a:r>
            <a:r>
              <a:rPr lang="en-US" sz="1100" dirty="0">
                <a:latin typeface="Courier New" panose="02070309020205020404" pitchFamily="49" charset="0"/>
                <a:cs typeface="Courier New" panose="02070309020205020404" pitchFamily="49" charset="0"/>
              </a:rPr>
              <a:t>=1.5)</a:t>
            </a:r>
          </a:p>
          <a:p>
            <a:r>
              <a:rPr lang="en-US" sz="1100" dirty="0">
                <a:latin typeface="Courier New" panose="02070309020205020404" pitchFamily="49" charset="0"/>
                <a:cs typeface="Courier New" panose="02070309020205020404" pitchFamily="49" charset="0"/>
              </a:rPr>
              <a:t>points(</a:t>
            </a:r>
            <a:r>
              <a:rPr lang="en-US" sz="1100" dirty="0" err="1">
                <a:latin typeface="Courier New" panose="02070309020205020404" pitchFamily="49" charset="0"/>
                <a:cs typeface="Courier New" panose="02070309020205020404" pitchFamily="49" charset="0"/>
              </a:rPr>
              <a:t>as.numeric</a:t>
            </a:r>
            <a:r>
              <a:rPr lang="en-US" sz="1100" dirty="0">
                <a:latin typeface="Courier New" panose="02070309020205020404" pitchFamily="49" charset="0"/>
                <a:cs typeface="Courier New" panose="02070309020205020404" pitchFamily="49" charset="0"/>
              </a:rPr>
              <a:t>(</a:t>
            </a:r>
            <a:r>
              <a:rPr lang="en-US" sz="1100" dirty="0" err="1">
                <a:latin typeface="Courier New" panose="02070309020205020404" pitchFamily="49" charset="0"/>
                <a:cs typeface="Courier New" panose="02070309020205020404" pitchFamily="49" charset="0"/>
              </a:rPr>
              <a:t>map_matrix</a:t>
            </a:r>
            <a:r>
              <a:rPr lang="en-US" sz="1100" dirty="0">
                <a:latin typeface="Courier New" panose="02070309020205020404" pitchFamily="49" charset="0"/>
                <a:cs typeface="Courier New" panose="02070309020205020404" pitchFamily="49" charset="0"/>
              </a:rPr>
              <a:t>[26,4]), </a:t>
            </a:r>
            <a:r>
              <a:rPr lang="en-US" sz="1100" dirty="0" err="1">
                <a:latin typeface="Courier New" panose="02070309020205020404" pitchFamily="49" charset="0"/>
                <a:cs typeface="Courier New" panose="02070309020205020404" pitchFamily="49" charset="0"/>
              </a:rPr>
              <a:t>as.numeric</a:t>
            </a:r>
            <a:r>
              <a:rPr lang="en-US" sz="1100" dirty="0">
                <a:latin typeface="Courier New" panose="02070309020205020404" pitchFamily="49" charset="0"/>
                <a:cs typeface="Courier New" panose="02070309020205020404" pitchFamily="49" charset="0"/>
              </a:rPr>
              <a:t>(</a:t>
            </a:r>
            <a:r>
              <a:rPr lang="en-US" sz="1100" dirty="0" err="1">
                <a:latin typeface="Courier New" panose="02070309020205020404" pitchFamily="49" charset="0"/>
                <a:cs typeface="Courier New" panose="02070309020205020404" pitchFamily="49" charset="0"/>
              </a:rPr>
              <a:t>map_matrix</a:t>
            </a:r>
            <a:r>
              <a:rPr lang="en-US" sz="1100" dirty="0">
                <a:latin typeface="Courier New" panose="02070309020205020404" pitchFamily="49" charset="0"/>
                <a:cs typeface="Courier New" panose="02070309020205020404" pitchFamily="49" charset="0"/>
              </a:rPr>
              <a:t>[26,3]), </a:t>
            </a:r>
            <a:r>
              <a:rPr lang="en-US" sz="1100" dirty="0" err="1">
                <a:latin typeface="Courier New" panose="02070309020205020404" pitchFamily="49" charset="0"/>
                <a:cs typeface="Courier New" panose="02070309020205020404" pitchFamily="49" charset="0"/>
              </a:rPr>
              <a:t>pch</a:t>
            </a:r>
            <a:r>
              <a:rPr lang="en-US" sz="1100" dirty="0">
                <a:latin typeface="Courier New" panose="02070309020205020404" pitchFamily="49" charset="0"/>
                <a:cs typeface="Courier New" panose="02070309020205020404" pitchFamily="49" charset="0"/>
              </a:rPr>
              <a:t>=21, </a:t>
            </a:r>
            <a:r>
              <a:rPr lang="en-US" sz="1100" b="1" dirty="0" err="1">
                <a:latin typeface="Courier New" panose="02070309020205020404" pitchFamily="49" charset="0"/>
                <a:cs typeface="Courier New" panose="02070309020205020404" pitchFamily="49" charset="0"/>
              </a:rPr>
              <a:t>bg</a:t>
            </a:r>
            <a:r>
              <a:rPr lang="en-US" sz="1100" b="1" dirty="0">
                <a:latin typeface="Courier New" panose="02070309020205020404" pitchFamily="49" charset="0"/>
                <a:cs typeface="Courier New" panose="02070309020205020404" pitchFamily="49" charset="0"/>
              </a:rPr>
              <a:t>="white"</a:t>
            </a:r>
            <a:r>
              <a:rPr lang="en-US" sz="1100" dirty="0">
                <a:latin typeface="Courier New" panose="02070309020205020404" pitchFamily="49" charset="0"/>
                <a:cs typeface="Courier New" panose="02070309020205020404" pitchFamily="49" charset="0"/>
              </a:rPr>
              <a:t>, </a:t>
            </a:r>
            <a:r>
              <a:rPr lang="en-US" sz="1100" dirty="0" err="1">
                <a:latin typeface="Courier New" panose="02070309020205020404" pitchFamily="49" charset="0"/>
                <a:cs typeface="Courier New" panose="02070309020205020404" pitchFamily="49" charset="0"/>
              </a:rPr>
              <a:t>cex</a:t>
            </a:r>
            <a:r>
              <a:rPr lang="en-US" sz="1100" dirty="0">
                <a:latin typeface="Courier New" panose="02070309020205020404" pitchFamily="49" charset="0"/>
                <a:cs typeface="Courier New" panose="02070309020205020404" pitchFamily="49" charset="0"/>
              </a:rPr>
              <a:t>=2.5, </a:t>
            </a:r>
            <a:r>
              <a:rPr lang="en-US" sz="1100" dirty="0" err="1">
                <a:latin typeface="Courier New" panose="02070309020205020404" pitchFamily="49" charset="0"/>
                <a:cs typeface="Courier New" panose="02070309020205020404" pitchFamily="49" charset="0"/>
              </a:rPr>
              <a:t>lwd</a:t>
            </a:r>
            <a:r>
              <a:rPr lang="en-US" sz="1100" dirty="0">
                <a:latin typeface="Courier New" panose="02070309020205020404" pitchFamily="49" charset="0"/>
                <a:cs typeface="Courier New" panose="02070309020205020404" pitchFamily="49" charset="0"/>
              </a:rPr>
              <a:t>=1.5)</a:t>
            </a:r>
          </a:p>
          <a:p>
            <a:r>
              <a:rPr lang="en-US" sz="1100" dirty="0">
                <a:latin typeface="Courier New" panose="02070309020205020404" pitchFamily="49" charset="0"/>
                <a:cs typeface="Courier New" panose="02070309020205020404" pitchFamily="49" charset="0"/>
              </a:rPr>
              <a:t>points(</a:t>
            </a:r>
            <a:r>
              <a:rPr lang="en-US" sz="1100" dirty="0" err="1">
                <a:latin typeface="Courier New" panose="02070309020205020404" pitchFamily="49" charset="0"/>
                <a:cs typeface="Courier New" panose="02070309020205020404" pitchFamily="49" charset="0"/>
              </a:rPr>
              <a:t>as.numeric</a:t>
            </a:r>
            <a:r>
              <a:rPr lang="en-US" sz="1100" dirty="0">
                <a:latin typeface="Courier New" panose="02070309020205020404" pitchFamily="49" charset="0"/>
                <a:cs typeface="Courier New" panose="02070309020205020404" pitchFamily="49" charset="0"/>
              </a:rPr>
              <a:t>(</a:t>
            </a:r>
            <a:r>
              <a:rPr lang="en-US" sz="1100" dirty="0" err="1">
                <a:latin typeface="Courier New" panose="02070309020205020404" pitchFamily="49" charset="0"/>
                <a:cs typeface="Courier New" panose="02070309020205020404" pitchFamily="49" charset="0"/>
              </a:rPr>
              <a:t>map_matrix</a:t>
            </a:r>
            <a:r>
              <a:rPr lang="en-US" sz="1100" dirty="0">
                <a:latin typeface="Courier New" panose="02070309020205020404" pitchFamily="49" charset="0"/>
                <a:cs typeface="Courier New" panose="02070309020205020404" pitchFamily="49" charset="0"/>
              </a:rPr>
              <a:t>[27,4]), </a:t>
            </a:r>
            <a:r>
              <a:rPr lang="en-US" sz="1100" dirty="0" err="1">
                <a:latin typeface="Courier New" panose="02070309020205020404" pitchFamily="49" charset="0"/>
                <a:cs typeface="Courier New" panose="02070309020205020404" pitchFamily="49" charset="0"/>
              </a:rPr>
              <a:t>as.numeric</a:t>
            </a:r>
            <a:r>
              <a:rPr lang="en-US" sz="1100" dirty="0">
                <a:latin typeface="Courier New" panose="02070309020205020404" pitchFamily="49" charset="0"/>
                <a:cs typeface="Courier New" panose="02070309020205020404" pitchFamily="49" charset="0"/>
              </a:rPr>
              <a:t>(</a:t>
            </a:r>
            <a:r>
              <a:rPr lang="en-US" sz="1100" dirty="0" err="1">
                <a:latin typeface="Courier New" panose="02070309020205020404" pitchFamily="49" charset="0"/>
                <a:cs typeface="Courier New" panose="02070309020205020404" pitchFamily="49" charset="0"/>
              </a:rPr>
              <a:t>map_matrix</a:t>
            </a:r>
            <a:r>
              <a:rPr lang="en-US" sz="1100" dirty="0">
                <a:latin typeface="Courier New" panose="02070309020205020404" pitchFamily="49" charset="0"/>
                <a:cs typeface="Courier New" panose="02070309020205020404" pitchFamily="49" charset="0"/>
              </a:rPr>
              <a:t>[27,3]), </a:t>
            </a:r>
            <a:r>
              <a:rPr lang="en-US" sz="1100" dirty="0" err="1">
                <a:latin typeface="Courier New" panose="02070309020205020404" pitchFamily="49" charset="0"/>
                <a:cs typeface="Courier New" panose="02070309020205020404" pitchFamily="49" charset="0"/>
              </a:rPr>
              <a:t>pch</a:t>
            </a:r>
            <a:r>
              <a:rPr lang="en-US" sz="1100" dirty="0">
                <a:latin typeface="Courier New" panose="02070309020205020404" pitchFamily="49" charset="0"/>
                <a:cs typeface="Courier New" panose="02070309020205020404" pitchFamily="49" charset="0"/>
              </a:rPr>
              <a:t>=3, </a:t>
            </a:r>
            <a:r>
              <a:rPr lang="en-US" sz="1100" b="1" dirty="0" err="1">
                <a:latin typeface="Courier New" panose="02070309020205020404" pitchFamily="49" charset="0"/>
                <a:cs typeface="Courier New" panose="02070309020205020404" pitchFamily="49" charset="0"/>
              </a:rPr>
              <a:t>bg</a:t>
            </a:r>
            <a:r>
              <a:rPr lang="en-US" sz="1100" b="1" dirty="0">
                <a:latin typeface="Courier New" panose="02070309020205020404" pitchFamily="49" charset="0"/>
                <a:cs typeface="Courier New" panose="02070309020205020404" pitchFamily="49" charset="0"/>
              </a:rPr>
              <a:t>="brown"</a:t>
            </a:r>
            <a:r>
              <a:rPr lang="en-US" sz="1100" dirty="0">
                <a:latin typeface="Courier New" panose="02070309020205020404" pitchFamily="49" charset="0"/>
                <a:cs typeface="Courier New" panose="02070309020205020404" pitchFamily="49" charset="0"/>
              </a:rPr>
              <a:t>, </a:t>
            </a:r>
            <a:r>
              <a:rPr lang="en-US" sz="1100" dirty="0" err="1">
                <a:latin typeface="Courier New" panose="02070309020205020404" pitchFamily="49" charset="0"/>
                <a:cs typeface="Courier New" panose="02070309020205020404" pitchFamily="49" charset="0"/>
              </a:rPr>
              <a:t>cex</a:t>
            </a:r>
            <a:r>
              <a:rPr lang="en-US" sz="1100" dirty="0">
                <a:latin typeface="Courier New" panose="02070309020205020404" pitchFamily="49" charset="0"/>
                <a:cs typeface="Courier New" panose="02070309020205020404" pitchFamily="49" charset="0"/>
              </a:rPr>
              <a:t>=2.5, </a:t>
            </a:r>
            <a:r>
              <a:rPr lang="en-US" sz="1100" dirty="0" err="1">
                <a:latin typeface="Courier New" panose="02070309020205020404" pitchFamily="49" charset="0"/>
                <a:cs typeface="Courier New" panose="02070309020205020404" pitchFamily="49" charset="0"/>
              </a:rPr>
              <a:t>lwd</a:t>
            </a:r>
            <a:r>
              <a:rPr lang="en-US" sz="1100" dirty="0">
                <a:latin typeface="Courier New" panose="02070309020205020404" pitchFamily="49" charset="0"/>
                <a:cs typeface="Courier New" panose="02070309020205020404" pitchFamily="49" charset="0"/>
              </a:rPr>
              <a:t>=1.5)</a:t>
            </a:r>
          </a:p>
          <a:p>
            <a:r>
              <a:rPr lang="en-US" sz="1100" dirty="0">
                <a:latin typeface="Courier New" panose="02070309020205020404" pitchFamily="49" charset="0"/>
                <a:cs typeface="Courier New" panose="02070309020205020404" pitchFamily="49" charset="0"/>
              </a:rPr>
              <a:t>points(</a:t>
            </a:r>
            <a:r>
              <a:rPr lang="en-US" sz="1100" dirty="0" err="1">
                <a:latin typeface="Courier New" panose="02070309020205020404" pitchFamily="49" charset="0"/>
                <a:cs typeface="Courier New" panose="02070309020205020404" pitchFamily="49" charset="0"/>
              </a:rPr>
              <a:t>as.numeric</a:t>
            </a:r>
            <a:r>
              <a:rPr lang="en-US" sz="1100" dirty="0">
                <a:latin typeface="Courier New" panose="02070309020205020404" pitchFamily="49" charset="0"/>
                <a:cs typeface="Courier New" panose="02070309020205020404" pitchFamily="49" charset="0"/>
              </a:rPr>
              <a:t>(</a:t>
            </a:r>
            <a:r>
              <a:rPr lang="en-US" sz="1100" dirty="0" err="1">
                <a:latin typeface="Courier New" panose="02070309020205020404" pitchFamily="49" charset="0"/>
                <a:cs typeface="Courier New" panose="02070309020205020404" pitchFamily="49" charset="0"/>
              </a:rPr>
              <a:t>map_matrix</a:t>
            </a:r>
            <a:r>
              <a:rPr lang="en-US" sz="1100" dirty="0">
                <a:latin typeface="Courier New" panose="02070309020205020404" pitchFamily="49" charset="0"/>
                <a:cs typeface="Courier New" panose="02070309020205020404" pitchFamily="49" charset="0"/>
              </a:rPr>
              <a:t>[28,4]), </a:t>
            </a:r>
            <a:r>
              <a:rPr lang="en-US" sz="1100" dirty="0" err="1">
                <a:latin typeface="Courier New" panose="02070309020205020404" pitchFamily="49" charset="0"/>
                <a:cs typeface="Courier New" panose="02070309020205020404" pitchFamily="49" charset="0"/>
              </a:rPr>
              <a:t>as.numeric</a:t>
            </a:r>
            <a:r>
              <a:rPr lang="en-US" sz="1100" dirty="0">
                <a:latin typeface="Courier New" panose="02070309020205020404" pitchFamily="49" charset="0"/>
                <a:cs typeface="Courier New" panose="02070309020205020404" pitchFamily="49" charset="0"/>
              </a:rPr>
              <a:t>(</a:t>
            </a:r>
            <a:r>
              <a:rPr lang="en-US" sz="1100" dirty="0" err="1">
                <a:latin typeface="Courier New" panose="02070309020205020404" pitchFamily="49" charset="0"/>
                <a:cs typeface="Courier New" panose="02070309020205020404" pitchFamily="49" charset="0"/>
              </a:rPr>
              <a:t>map_matrix</a:t>
            </a:r>
            <a:r>
              <a:rPr lang="en-US" sz="1100" dirty="0">
                <a:latin typeface="Courier New" panose="02070309020205020404" pitchFamily="49" charset="0"/>
                <a:cs typeface="Courier New" panose="02070309020205020404" pitchFamily="49" charset="0"/>
              </a:rPr>
              <a:t>[28,3]), </a:t>
            </a:r>
            <a:r>
              <a:rPr lang="en-US" sz="1100" dirty="0" err="1">
                <a:latin typeface="Courier New" panose="02070309020205020404" pitchFamily="49" charset="0"/>
                <a:cs typeface="Courier New" panose="02070309020205020404" pitchFamily="49" charset="0"/>
              </a:rPr>
              <a:t>pch</a:t>
            </a:r>
            <a:r>
              <a:rPr lang="en-US" sz="1100" dirty="0">
                <a:latin typeface="Courier New" panose="02070309020205020404" pitchFamily="49" charset="0"/>
                <a:cs typeface="Courier New" panose="02070309020205020404" pitchFamily="49" charset="0"/>
              </a:rPr>
              <a:t>=25, </a:t>
            </a:r>
            <a:r>
              <a:rPr lang="en-US" sz="1100" b="1" dirty="0" err="1">
                <a:latin typeface="Courier New" panose="02070309020205020404" pitchFamily="49" charset="0"/>
                <a:cs typeface="Courier New" panose="02070309020205020404" pitchFamily="49" charset="0"/>
              </a:rPr>
              <a:t>bg</a:t>
            </a:r>
            <a:r>
              <a:rPr lang="en-US" sz="1100" b="1" dirty="0">
                <a:latin typeface="Courier New" panose="02070309020205020404" pitchFamily="49" charset="0"/>
                <a:cs typeface="Courier New" panose="02070309020205020404" pitchFamily="49" charset="0"/>
              </a:rPr>
              <a:t>="orange"</a:t>
            </a:r>
            <a:r>
              <a:rPr lang="en-US" sz="1100" dirty="0">
                <a:latin typeface="Courier New" panose="02070309020205020404" pitchFamily="49" charset="0"/>
                <a:cs typeface="Courier New" panose="02070309020205020404" pitchFamily="49" charset="0"/>
              </a:rPr>
              <a:t>, </a:t>
            </a:r>
            <a:r>
              <a:rPr lang="en-US" sz="1100" dirty="0" err="1">
                <a:latin typeface="Courier New" panose="02070309020205020404" pitchFamily="49" charset="0"/>
                <a:cs typeface="Courier New" panose="02070309020205020404" pitchFamily="49" charset="0"/>
              </a:rPr>
              <a:t>cex</a:t>
            </a:r>
            <a:r>
              <a:rPr lang="en-US" sz="1100" dirty="0">
                <a:latin typeface="Courier New" panose="02070309020205020404" pitchFamily="49" charset="0"/>
                <a:cs typeface="Courier New" panose="02070309020205020404" pitchFamily="49" charset="0"/>
              </a:rPr>
              <a:t>=2.5, </a:t>
            </a:r>
            <a:r>
              <a:rPr lang="en-US" sz="1100" dirty="0" err="1">
                <a:latin typeface="Courier New" panose="02070309020205020404" pitchFamily="49" charset="0"/>
                <a:cs typeface="Courier New" panose="02070309020205020404" pitchFamily="49" charset="0"/>
              </a:rPr>
              <a:t>lwd</a:t>
            </a:r>
            <a:r>
              <a:rPr lang="en-US" sz="1100" dirty="0">
                <a:latin typeface="Courier New" panose="02070309020205020404" pitchFamily="49" charset="0"/>
                <a:cs typeface="Courier New" panose="02070309020205020404" pitchFamily="49" charset="0"/>
              </a:rPr>
              <a:t>=1.5)</a:t>
            </a:r>
          </a:p>
          <a:p>
            <a:r>
              <a:rPr lang="en-US" sz="1100" dirty="0">
                <a:latin typeface="Courier New" panose="02070309020205020404" pitchFamily="49" charset="0"/>
                <a:cs typeface="Courier New" panose="02070309020205020404" pitchFamily="49" charset="0"/>
              </a:rPr>
              <a:t>points(</a:t>
            </a:r>
            <a:r>
              <a:rPr lang="en-US" sz="1100" dirty="0" err="1">
                <a:latin typeface="Courier New" panose="02070309020205020404" pitchFamily="49" charset="0"/>
                <a:cs typeface="Courier New" panose="02070309020205020404" pitchFamily="49" charset="0"/>
              </a:rPr>
              <a:t>as.numeric</a:t>
            </a:r>
            <a:r>
              <a:rPr lang="en-US" sz="1100" dirty="0">
                <a:latin typeface="Courier New" panose="02070309020205020404" pitchFamily="49" charset="0"/>
                <a:cs typeface="Courier New" panose="02070309020205020404" pitchFamily="49" charset="0"/>
              </a:rPr>
              <a:t>(</a:t>
            </a:r>
            <a:r>
              <a:rPr lang="en-US" sz="1100" dirty="0" err="1">
                <a:latin typeface="Courier New" panose="02070309020205020404" pitchFamily="49" charset="0"/>
                <a:cs typeface="Courier New" panose="02070309020205020404" pitchFamily="49" charset="0"/>
              </a:rPr>
              <a:t>map_matrix</a:t>
            </a:r>
            <a:r>
              <a:rPr lang="en-US" sz="1100" dirty="0">
                <a:latin typeface="Courier New" panose="02070309020205020404" pitchFamily="49" charset="0"/>
                <a:cs typeface="Courier New" panose="02070309020205020404" pitchFamily="49" charset="0"/>
              </a:rPr>
              <a:t>[29,4]), </a:t>
            </a:r>
            <a:r>
              <a:rPr lang="en-US" sz="1100" dirty="0" err="1">
                <a:latin typeface="Courier New" panose="02070309020205020404" pitchFamily="49" charset="0"/>
                <a:cs typeface="Courier New" panose="02070309020205020404" pitchFamily="49" charset="0"/>
              </a:rPr>
              <a:t>as.numeric</a:t>
            </a:r>
            <a:r>
              <a:rPr lang="en-US" sz="1100" dirty="0">
                <a:latin typeface="Courier New" panose="02070309020205020404" pitchFamily="49" charset="0"/>
                <a:cs typeface="Courier New" panose="02070309020205020404" pitchFamily="49" charset="0"/>
              </a:rPr>
              <a:t>(</a:t>
            </a:r>
            <a:r>
              <a:rPr lang="en-US" sz="1100" dirty="0" err="1">
                <a:latin typeface="Courier New" panose="02070309020205020404" pitchFamily="49" charset="0"/>
                <a:cs typeface="Courier New" panose="02070309020205020404" pitchFamily="49" charset="0"/>
              </a:rPr>
              <a:t>map_matrix</a:t>
            </a:r>
            <a:r>
              <a:rPr lang="en-US" sz="1100" dirty="0">
                <a:latin typeface="Courier New" panose="02070309020205020404" pitchFamily="49" charset="0"/>
                <a:cs typeface="Courier New" panose="02070309020205020404" pitchFamily="49" charset="0"/>
              </a:rPr>
              <a:t>[29,3]), </a:t>
            </a:r>
            <a:r>
              <a:rPr lang="en-US" sz="1100" dirty="0" err="1">
                <a:latin typeface="Courier New" panose="02070309020205020404" pitchFamily="49" charset="0"/>
                <a:cs typeface="Courier New" panose="02070309020205020404" pitchFamily="49" charset="0"/>
              </a:rPr>
              <a:t>pch</a:t>
            </a:r>
            <a:r>
              <a:rPr lang="en-US" sz="1100" dirty="0">
                <a:latin typeface="Courier New" panose="02070309020205020404" pitchFamily="49" charset="0"/>
                <a:cs typeface="Courier New" panose="02070309020205020404" pitchFamily="49" charset="0"/>
              </a:rPr>
              <a:t>=25, </a:t>
            </a:r>
            <a:r>
              <a:rPr lang="en-US" sz="1100" b="1" dirty="0" err="1">
                <a:latin typeface="Courier New" panose="02070309020205020404" pitchFamily="49" charset="0"/>
                <a:cs typeface="Courier New" panose="02070309020205020404" pitchFamily="49" charset="0"/>
              </a:rPr>
              <a:t>bg</a:t>
            </a:r>
            <a:r>
              <a:rPr lang="en-US" sz="1100" b="1" dirty="0">
                <a:latin typeface="Courier New" panose="02070309020205020404" pitchFamily="49" charset="0"/>
                <a:cs typeface="Courier New" panose="02070309020205020404" pitchFamily="49" charset="0"/>
              </a:rPr>
              <a:t>="orange"</a:t>
            </a:r>
            <a:r>
              <a:rPr lang="en-US" sz="1100" dirty="0">
                <a:latin typeface="Courier New" panose="02070309020205020404" pitchFamily="49" charset="0"/>
                <a:cs typeface="Courier New" panose="02070309020205020404" pitchFamily="49" charset="0"/>
              </a:rPr>
              <a:t>, </a:t>
            </a:r>
            <a:r>
              <a:rPr lang="en-US" sz="1100" dirty="0" err="1">
                <a:latin typeface="Courier New" panose="02070309020205020404" pitchFamily="49" charset="0"/>
                <a:cs typeface="Courier New" panose="02070309020205020404" pitchFamily="49" charset="0"/>
              </a:rPr>
              <a:t>cex</a:t>
            </a:r>
            <a:r>
              <a:rPr lang="en-US" sz="1100" dirty="0">
                <a:latin typeface="Courier New" panose="02070309020205020404" pitchFamily="49" charset="0"/>
                <a:cs typeface="Courier New" panose="02070309020205020404" pitchFamily="49" charset="0"/>
              </a:rPr>
              <a:t>=2.5, </a:t>
            </a:r>
            <a:r>
              <a:rPr lang="en-US" sz="1100" dirty="0" err="1">
                <a:latin typeface="Courier New" panose="02070309020205020404" pitchFamily="49" charset="0"/>
                <a:cs typeface="Courier New" panose="02070309020205020404" pitchFamily="49" charset="0"/>
              </a:rPr>
              <a:t>lwd</a:t>
            </a:r>
            <a:r>
              <a:rPr lang="en-US" sz="1100" dirty="0">
                <a:latin typeface="Courier New" panose="02070309020205020404" pitchFamily="49" charset="0"/>
                <a:cs typeface="Courier New" panose="02070309020205020404" pitchFamily="49" charset="0"/>
              </a:rPr>
              <a:t>=1.5)</a:t>
            </a:r>
          </a:p>
          <a:p>
            <a:r>
              <a:rPr lang="en-US" sz="1100" dirty="0">
                <a:latin typeface="Courier New" panose="02070309020205020404" pitchFamily="49" charset="0"/>
                <a:cs typeface="Courier New" panose="02070309020205020404" pitchFamily="49" charset="0"/>
              </a:rPr>
              <a:t>points(</a:t>
            </a:r>
            <a:r>
              <a:rPr lang="en-US" sz="1100" dirty="0" err="1">
                <a:latin typeface="Courier New" panose="02070309020205020404" pitchFamily="49" charset="0"/>
                <a:cs typeface="Courier New" panose="02070309020205020404" pitchFamily="49" charset="0"/>
              </a:rPr>
              <a:t>as.numeric</a:t>
            </a:r>
            <a:r>
              <a:rPr lang="en-US" sz="1100" dirty="0">
                <a:latin typeface="Courier New" panose="02070309020205020404" pitchFamily="49" charset="0"/>
                <a:cs typeface="Courier New" panose="02070309020205020404" pitchFamily="49" charset="0"/>
              </a:rPr>
              <a:t>(</a:t>
            </a:r>
            <a:r>
              <a:rPr lang="en-US" sz="1100" dirty="0" err="1">
                <a:latin typeface="Courier New" panose="02070309020205020404" pitchFamily="49" charset="0"/>
                <a:cs typeface="Courier New" panose="02070309020205020404" pitchFamily="49" charset="0"/>
              </a:rPr>
              <a:t>map_matrix</a:t>
            </a:r>
            <a:r>
              <a:rPr lang="en-US" sz="1100" dirty="0">
                <a:latin typeface="Courier New" panose="02070309020205020404" pitchFamily="49" charset="0"/>
                <a:cs typeface="Courier New" panose="02070309020205020404" pitchFamily="49" charset="0"/>
              </a:rPr>
              <a:t>[30,4]), </a:t>
            </a:r>
            <a:r>
              <a:rPr lang="en-US" sz="1100" dirty="0" err="1">
                <a:latin typeface="Courier New" panose="02070309020205020404" pitchFamily="49" charset="0"/>
                <a:cs typeface="Courier New" panose="02070309020205020404" pitchFamily="49" charset="0"/>
              </a:rPr>
              <a:t>as.numeric</a:t>
            </a:r>
            <a:r>
              <a:rPr lang="en-US" sz="1100" dirty="0">
                <a:latin typeface="Courier New" panose="02070309020205020404" pitchFamily="49" charset="0"/>
                <a:cs typeface="Courier New" panose="02070309020205020404" pitchFamily="49" charset="0"/>
              </a:rPr>
              <a:t>(</a:t>
            </a:r>
            <a:r>
              <a:rPr lang="en-US" sz="1100" dirty="0" err="1">
                <a:latin typeface="Courier New" panose="02070309020205020404" pitchFamily="49" charset="0"/>
                <a:cs typeface="Courier New" panose="02070309020205020404" pitchFamily="49" charset="0"/>
              </a:rPr>
              <a:t>map_matrix</a:t>
            </a:r>
            <a:r>
              <a:rPr lang="en-US" sz="1100" dirty="0">
                <a:latin typeface="Courier New" panose="02070309020205020404" pitchFamily="49" charset="0"/>
                <a:cs typeface="Courier New" panose="02070309020205020404" pitchFamily="49" charset="0"/>
              </a:rPr>
              <a:t>[30,3]), </a:t>
            </a:r>
            <a:r>
              <a:rPr lang="en-US" sz="1100" dirty="0" err="1">
                <a:latin typeface="Courier New" panose="02070309020205020404" pitchFamily="49" charset="0"/>
                <a:cs typeface="Courier New" panose="02070309020205020404" pitchFamily="49" charset="0"/>
              </a:rPr>
              <a:t>pch</a:t>
            </a:r>
            <a:r>
              <a:rPr lang="en-US" sz="1100" dirty="0">
                <a:latin typeface="Courier New" panose="02070309020205020404" pitchFamily="49" charset="0"/>
                <a:cs typeface="Courier New" panose="02070309020205020404" pitchFamily="49" charset="0"/>
              </a:rPr>
              <a:t>=25, </a:t>
            </a:r>
            <a:r>
              <a:rPr lang="en-US" sz="1100" b="1" dirty="0" err="1">
                <a:latin typeface="Courier New" panose="02070309020205020404" pitchFamily="49" charset="0"/>
                <a:cs typeface="Courier New" panose="02070309020205020404" pitchFamily="49" charset="0"/>
              </a:rPr>
              <a:t>bg</a:t>
            </a:r>
            <a:r>
              <a:rPr lang="en-US" sz="1100" b="1" dirty="0">
                <a:latin typeface="Courier New" panose="02070309020205020404" pitchFamily="49" charset="0"/>
                <a:cs typeface="Courier New" panose="02070309020205020404" pitchFamily="49" charset="0"/>
              </a:rPr>
              <a:t>="red"</a:t>
            </a:r>
            <a:r>
              <a:rPr lang="en-US" sz="1100" dirty="0">
                <a:latin typeface="Courier New" panose="02070309020205020404" pitchFamily="49" charset="0"/>
                <a:cs typeface="Courier New" panose="02070309020205020404" pitchFamily="49" charset="0"/>
              </a:rPr>
              <a:t>, </a:t>
            </a:r>
            <a:r>
              <a:rPr lang="en-US" sz="1100" dirty="0" err="1">
                <a:latin typeface="Courier New" panose="02070309020205020404" pitchFamily="49" charset="0"/>
                <a:cs typeface="Courier New" panose="02070309020205020404" pitchFamily="49" charset="0"/>
              </a:rPr>
              <a:t>cex</a:t>
            </a:r>
            <a:r>
              <a:rPr lang="en-US" sz="1100" dirty="0">
                <a:latin typeface="Courier New" panose="02070309020205020404" pitchFamily="49" charset="0"/>
                <a:cs typeface="Courier New" panose="02070309020205020404" pitchFamily="49" charset="0"/>
              </a:rPr>
              <a:t>=2.5, </a:t>
            </a:r>
            <a:r>
              <a:rPr lang="en-US" sz="1100" dirty="0" err="1">
                <a:latin typeface="Courier New" panose="02070309020205020404" pitchFamily="49" charset="0"/>
                <a:cs typeface="Courier New" panose="02070309020205020404" pitchFamily="49" charset="0"/>
              </a:rPr>
              <a:t>lwd</a:t>
            </a:r>
            <a:r>
              <a:rPr lang="en-US" sz="1100" dirty="0">
                <a:latin typeface="Courier New" panose="02070309020205020404" pitchFamily="49" charset="0"/>
                <a:cs typeface="Courier New" panose="02070309020205020404" pitchFamily="49" charset="0"/>
              </a:rPr>
              <a:t>=1.5)</a:t>
            </a:r>
          </a:p>
          <a:p>
            <a:r>
              <a:rPr lang="en-US" sz="1100" dirty="0">
                <a:latin typeface="Courier New" panose="02070309020205020404" pitchFamily="49" charset="0"/>
                <a:cs typeface="Courier New" panose="02070309020205020404" pitchFamily="49" charset="0"/>
              </a:rPr>
              <a:t>points(</a:t>
            </a:r>
            <a:r>
              <a:rPr lang="en-US" sz="1100" dirty="0" err="1">
                <a:latin typeface="Courier New" panose="02070309020205020404" pitchFamily="49" charset="0"/>
                <a:cs typeface="Courier New" panose="02070309020205020404" pitchFamily="49" charset="0"/>
              </a:rPr>
              <a:t>as.numeric</a:t>
            </a:r>
            <a:r>
              <a:rPr lang="en-US" sz="1100" dirty="0">
                <a:latin typeface="Courier New" panose="02070309020205020404" pitchFamily="49" charset="0"/>
                <a:cs typeface="Courier New" panose="02070309020205020404" pitchFamily="49" charset="0"/>
              </a:rPr>
              <a:t>(</a:t>
            </a:r>
            <a:r>
              <a:rPr lang="en-US" sz="1100" dirty="0" err="1">
                <a:latin typeface="Courier New" panose="02070309020205020404" pitchFamily="49" charset="0"/>
                <a:cs typeface="Courier New" panose="02070309020205020404" pitchFamily="49" charset="0"/>
              </a:rPr>
              <a:t>map_matrix</a:t>
            </a:r>
            <a:r>
              <a:rPr lang="en-US" sz="1100" dirty="0">
                <a:latin typeface="Courier New" panose="02070309020205020404" pitchFamily="49" charset="0"/>
                <a:cs typeface="Courier New" panose="02070309020205020404" pitchFamily="49" charset="0"/>
              </a:rPr>
              <a:t>[31,4]), </a:t>
            </a:r>
            <a:r>
              <a:rPr lang="en-US" sz="1100" dirty="0" err="1">
                <a:latin typeface="Courier New" panose="02070309020205020404" pitchFamily="49" charset="0"/>
                <a:cs typeface="Courier New" panose="02070309020205020404" pitchFamily="49" charset="0"/>
              </a:rPr>
              <a:t>as.numeric</a:t>
            </a:r>
            <a:r>
              <a:rPr lang="en-US" sz="1100" dirty="0">
                <a:latin typeface="Courier New" panose="02070309020205020404" pitchFamily="49" charset="0"/>
                <a:cs typeface="Courier New" panose="02070309020205020404" pitchFamily="49" charset="0"/>
              </a:rPr>
              <a:t>(</a:t>
            </a:r>
            <a:r>
              <a:rPr lang="en-US" sz="1100" dirty="0" err="1">
                <a:latin typeface="Courier New" panose="02070309020205020404" pitchFamily="49" charset="0"/>
                <a:cs typeface="Courier New" panose="02070309020205020404" pitchFamily="49" charset="0"/>
              </a:rPr>
              <a:t>map_matrix</a:t>
            </a:r>
            <a:r>
              <a:rPr lang="en-US" sz="1100" dirty="0">
                <a:latin typeface="Courier New" panose="02070309020205020404" pitchFamily="49" charset="0"/>
                <a:cs typeface="Courier New" panose="02070309020205020404" pitchFamily="49" charset="0"/>
              </a:rPr>
              <a:t>[31,3]), </a:t>
            </a:r>
            <a:r>
              <a:rPr lang="en-US" sz="1100" dirty="0" err="1">
                <a:latin typeface="Courier New" panose="02070309020205020404" pitchFamily="49" charset="0"/>
                <a:cs typeface="Courier New" panose="02070309020205020404" pitchFamily="49" charset="0"/>
              </a:rPr>
              <a:t>pch</a:t>
            </a:r>
            <a:r>
              <a:rPr lang="en-US" sz="1100" dirty="0">
                <a:latin typeface="Courier New" panose="02070309020205020404" pitchFamily="49" charset="0"/>
                <a:cs typeface="Courier New" panose="02070309020205020404" pitchFamily="49" charset="0"/>
              </a:rPr>
              <a:t>=25, </a:t>
            </a:r>
            <a:r>
              <a:rPr lang="en-US" sz="1100" b="1" dirty="0" err="1">
                <a:latin typeface="Courier New" panose="02070309020205020404" pitchFamily="49" charset="0"/>
                <a:cs typeface="Courier New" panose="02070309020205020404" pitchFamily="49" charset="0"/>
              </a:rPr>
              <a:t>bg</a:t>
            </a:r>
            <a:r>
              <a:rPr lang="en-US" sz="1100" b="1" dirty="0">
                <a:latin typeface="Courier New" panose="02070309020205020404" pitchFamily="49" charset="0"/>
                <a:cs typeface="Courier New" panose="02070309020205020404" pitchFamily="49" charset="0"/>
              </a:rPr>
              <a:t>="red"</a:t>
            </a:r>
            <a:r>
              <a:rPr lang="en-US" sz="1100" dirty="0">
                <a:latin typeface="Courier New" panose="02070309020205020404" pitchFamily="49" charset="0"/>
                <a:cs typeface="Courier New" panose="02070309020205020404" pitchFamily="49" charset="0"/>
              </a:rPr>
              <a:t>, </a:t>
            </a:r>
            <a:r>
              <a:rPr lang="en-US" sz="1100" dirty="0" err="1">
                <a:latin typeface="Courier New" panose="02070309020205020404" pitchFamily="49" charset="0"/>
                <a:cs typeface="Courier New" panose="02070309020205020404" pitchFamily="49" charset="0"/>
              </a:rPr>
              <a:t>cex</a:t>
            </a:r>
            <a:r>
              <a:rPr lang="en-US" sz="1100" dirty="0">
                <a:latin typeface="Courier New" panose="02070309020205020404" pitchFamily="49" charset="0"/>
                <a:cs typeface="Courier New" panose="02070309020205020404" pitchFamily="49" charset="0"/>
              </a:rPr>
              <a:t>=2.5, </a:t>
            </a:r>
            <a:r>
              <a:rPr lang="en-US" sz="1100" dirty="0" err="1">
                <a:latin typeface="Courier New" panose="02070309020205020404" pitchFamily="49" charset="0"/>
                <a:cs typeface="Courier New" panose="02070309020205020404" pitchFamily="49" charset="0"/>
              </a:rPr>
              <a:t>lwd</a:t>
            </a:r>
            <a:r>
              <a:rPr lang="en-US" sz="1100" dirty="0">
                <a:latin typeface="Courier New" panose="02070309020205020404" pitchFamily="49" charset="0"/>
                <a:cs typeface="Courier New" panose="02070309020205020404" pitchFamily="49" charset="0"/>
              </a:rPr>
              <a:t>=1.5)</a:t>
            </a:r>
          </a:p>
        </p:txBody>
      </p:sp>
      <p:pic>
        <p:nvPicPr>
          <p:cNvPr id="7" name="Picture 6">
            <a:extLst>
              <a:ext uri="{FF2B5EF4-FFF2-40B4-BE49-F238E27FC236}">
                <a16:creationId xmlns:a16="http://schemas.microsoft.com/office/drawing/2014/main" id="{89B9DD2B-661C-A947-9EAE-66A45CEF4B8A}"/>
              </a:ext>
            </a:extLst>
          </p:cNvPr>
          <p:cNvPicPr>
            <a:picLocks noChangeAspect="1"/>
          </p:cNvPicPr>
          <p:nvPr/>
        </p:nvPicPr>
        <p:blipFill>
          <a:blip r:embed="rId4"/>
          <a:srcRect/>
          <a:stretch/>
        </p:blipFill>
        <p:spPr>
          <a:xfrm>
            <a:off x="9069732" y="2939124"/>
            <a:ext cx="3104079" cy="3104079"/>
          </a:xfrm>
          <a:prstGeom prst="rect">
            <a:avLst/>
          </a:prstGeom>
        </p:spPr>
      </p:pic>
      <p:sp>
        <p:nvSpPr>
          <p:cNvPr id="12" name="Title 1">
            <a:extLst>
              <a:ext uri="{FF2B5EF4-FFF2-40B4-BE49-F238E27FC236}">
                <a16:creationId xmlns:a16="http://schemas.microsoft.com/office/drawing/2014/main" id="{A8FCFF1B-2E96-1F45-8FF9-4FCFDD68291B}"/>
              </a:ext>
            </a:extLst>
          </p:cNvPr>
          <p:cNvSpPr txBox="1">
            <a:spLocks/>
          </p:cNvSpPr>
          <p:nvPr/>
        </p:nvSpPr>
        <p:spPr>
          <a:xfrm>
            <a:off x="8981868" y="2479797"/>
            <a:ext cx="3365364" cy="54729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800" dirty="0">
                <a:latin typeface="DengXian Light" panose="02010600030101010101" pitchFamily="2" charset="-122"/>
                <a:ea typeface="DengXian Light" panose="02010600030101010101" pitchFamily="2" charset="-122"/>
              </a:rPr>
              <a:t>Conveniently found on </a:t>
            </a:r>
            <a:r>
              <a:rPr lang="en-US" sz="1800" i="1" dirty="0">
                <a:latin typeface="DengXian Light" panose="02010600030101010101" pitchFamily="2" charset="-122"/>
                <a:ea typeface="DengXian Light" panose="02010600030101010101" pitchFamily="2" charset="-122"/>
              </a:rPr>
              <a:t>google</a:t>
            </a:r>
            <a:endParaRPr lang="en-US" sz="1800" dirty="0">
              <a:latin typeface="DengXian Light" panose="02010600030101010101" pitchFamily="2" charset="-122"/>
              <a:ea typeface="DengXian Light" panose="02010600030101010101" pitchFamily="2" charset="-122"/>
            </a:endParaRPr>
          </a:p>
        </p:txBody>
      </p:sp>
      <p:pic>
        <p:nvPicPr>
          <p:cNvPr id="8" name="Picture 7" descr="Graphical user interface, application, Teams&#10;&#10;Description automatically generated">
            <a:extLst>
              <a:ext uri="{FF2B5EF4-FFF2-40B4-BE49-F238E27FC236}">
                <a16:creationId xmlns:a16="http://schemas.microsoft.com/office/drawing/2014/main" id="{BD68358E-7052-D14E-95C8-17FFBFCF9648}"/>
              </a:ext>
            </a:extLst>
          </p:cNvPr>
          <p:cNvPicPr>
            <a:picLocks noChangeAspect="1"/>
          </p:cNvPicPr>
          <p:nvPr/>
        </p:nvPicPr>
        <p:blipFill rotWithShape="1">
          <a:blip r:embed="rId5"/>
          <a:srcRect b="3497"/>
          <a:stretch/>
        </p:blipFill>
        <p:spPr>
          <a:xfrm>
            <a:off x="5135526" y="2925778"/>
            <a:ext cx="7043774" cy="1518421"/>
          </a:xfrm>
          <a:prstGeom prst="rect">
            <a:avLst/>
          </a:prstGeom>
        </p:spPr>
      </p:pic>
      <p:cxnSp>
        <p:nvCxnSpPr>
          <p:cNvPr id="13" name="Straight Arrow Connector 12">
            <a:extLst>
              <a:ext uri="{FF2B5EF4-FFF2-40B4-BE49-F238E27FC236}">
                <a16:creationId xmlns:a16="http://schemas.microsoft.com/office/drawing/2014/main" id="{93621ED4-73BA-4B48-B6B9-B6C6AABAA778}"/>
              </a:ext>
            </a:extLst>
          </p:cNvPr>
          <p:cNvCxnSpPr>
            <a:cxnSpLocks/>
          </p:cNvCxnSpPr>
          <p:nvPr/>
        </p:nvCxnSpPr>
        <p:spPr>
          <a:xfrm>
            <a:off x="4228483" y="3684988"/>
            <a:ext cx="75744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itle 1">
            <a:extLst>
              <a:ext uri="{FF2B5EF4-FFF2-40B4-BE49-F238E27FC236}">
                <a16:creationId xmlns:a16="http://schemas.microsoft.com/office/drawing/2014/main" id="{9AE02E56-C924-8E46-B4B7-C28D0345E5D3}"/>
              </a:ext>
            </a:extLst>
          </p:cNvPr>
          <p:cNvSpPr txBox="1">
            <a:spLocks/>
          </p:cNvSpPr>
          <p:nvPr/>
        </p:nvSpPr>
        <p:spPr>
          <a:xfrm>
            <a:off x="509954" y="22232"/>
            <a:ext cx="11172092" cy="1325563"/>
          </a:xfrm>
          <a:prstGeom prst="rect">
            <a:avLst/>
          </a:prstGeom>
          <a:solidFill>
            <a:schemeClr val="bg1"/>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DengXian Light" panose="02010600030101010101" pitchFamily="2" charset="-122"/>
                <a:ea typeface="DengXian Light" panose="02010600030101010101" pitchFamily="2" charset="-122"/>
              </a:rPr>
              <a:t>Our brains evolved in Natural Scenery – Use it</a:t>
            </a:r>
          </a:p>
        </p:txBody>
      </p:sp>
      <p:pic>
        <p:nvPicPr>
          <p:cNvPr id="4" name="Picture 3" descr="A picture containing outdoor, sky, mountain, nature&#10;&#10;Description automatically generated">
            <a:extLst>
              <a:ext uri="{FF2B5EF4-FFF2-40B4-BE49-F238E27FC236}">
                <a16:creationId xmlns:a16="http://schemas.microsoft.com/office/drawing/2014/main" id="{533CD382-F96D-D248-86DB-86B8A08358A0}"/>
              </a:ext>
            </a:extLst>
          </p:cNvPr>
          <p:cNvPicPr>
            <a:picLocks noChangeAspect="1"/>
          </p:cNvPicPr>
          <p:nvPr/>
        </p:nvPicPr>
        <p:blipFill>
          <a:blip r:embed="rId6"/>
          <a:stretch>
            <a:fillRect/>
          </a:stretch>
        </p:blipFill>
        <p:spPr>
          <a:xfrm>
            <a:off x="188089" y="1091128"/>
            <a:ext cx="3890791" cy="5187721"/>
          </a:xfrm>
          <a:prstGeom prst="rect">
            <a:avLst/>
          </a:prstGeom>
        </p:spPr>
      </p:pic>
    </p:spTree>
    <p:extLst>
      <p:ext uri="{BB962C8B-B14F-4D97-AF65-F5344CB8AC3E}">
        <p14:creationId xmlns:p14="http://schemas.microsoft.com/office/powerpoint/2010/main" val="3117758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11"/>
                                        </p:tgtEl>
                                      </p:cBhvr>
                                    </p:animEffect>
                                    <p:set>
                                      <p:cBhvr>
                                        <p:cTn id="7" dur="1" fill="hold">
                                          <p:stCondLst>
                                            <p:cond delay="499"/>
                                          </p:stCondLst>
                                        </p:cTn>
                                        <p:tgtEl>
                                          <p:spTgt spid="11"/>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7"/>
                                        </p:tgtEl>
                                      </p:cBhvr>
                                    </p:animEffect>
                                    <p:set>
                                      <p:cBhvr>
                                        <p:cTn id="10" dur="1" fill="hold">
                                          <p:stCondLst>
                                            <p:cond delay="499"/>
                                          </p:stCondLst>
                                        </p:cTn>
                                        <p:tgtEl>
                                          <p:spTgt spid="7"/>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12"/>
                                        </p:tgtEl>
                                      </p:cBhvr>
                                    </p:animEffect>
                                    <p:set>
                                      <p:cBhvr>
                                        <p:cTn id="13" dur="1" fill="hold">
                                          <p:stCondLst>
                                            <p:cond delay="499"/>
                                          </p:stCondLst>
                                        </p:cTn>
                                        <p:tgtEl>
                                          <p:spTgt spid="12"/>
                                        </p:tgtEl>
                                        <p:attrNameLst>
                                          <p:attrName>style.visibility</p:attrName>
                                        </p:attrNameLst>
                                      </p:cBhvr>
                                      <p:to>
                                        <p:strVal val="hidden"/>
                                      </p:to>
                                    </p:set>
                                  </p:childTnLst>
                                </p:cTn>
                              </p:par>
                              <p:par>
                                <p:cTn id="14" presetID="10" presetClass="entr" presetSubtype="0" fill="hold"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par>
                                <p:cTn id="17" presetID="10"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par>
                                <p:cTn id="20" presetID="10" presetClass="entr" presetSubtype="0" fill="hold"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fade">
                                      <p:cBhvr>
                                        <p:cTn id="25"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4"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E2A68D-0C98-C444-8404-744BD1CC9F49}"/>
              </a:ext>
            </a:extLst>
          </p:cNvPr>
          <p:cNvSpPr>
            <a:spLocks noGrp="1"/>
          </p:cNvSpPr>
          <p:nvPr>
            <p:ph type="title"/>
          </p:nvPr>
        </p:nvSpPr>
        <p:spPr>
          <a:xfrm>
            <a:off x="509954" y="22232"/>
            <a:ext cx="11172092" cy="1325563"/>
          </a:xfrm>
        </p:spPr>
        <p:txBody>
          <a:bodyPr/>
          <a:lstStyle/>
          <a:p>
            <a:r>
              <a:rPr lang="en-US" dirty="0">
                <a:latin typeface="DengXian Light" panose="02010600030101010101" pitchFamily="2" charset="-122"/>
                <a:ea typeface="DengXian Light" panose="02010600030101010101" pitchFamily="2" charset="-122"/>
              </a:rPr>
              <a:t>Plotting in R</a:t>
            </a:r>
          </a:p>
        </p:txBody>
      </p:sp>
      <p:pic>
        <p:nvPicPr>
          <p:cNvPr id="5" name="Picture 4">
            <a:extLst>
              <a:ext uri="{FF2B5EF4-FFF2-40B4-BE49-F238E27FC236}">
                <a16:creationId xmlns:a16="http://schemas.microsoft.com/office/drawing/2014/main" id="{94017BEB-2781-1946-8FAA-CF5ABFC53159}"/>
              </a:ext>
            </a:extLst>
          </p:cNvPr>
          <p:cNvPicPr>
            <a:picLocks noChangeAspect="1"/>
          </p:cNvPicPr>
          <p:nvPr/>
        </p:nvPicPr>
        <p:blipFill>
          <a:blip r:embed="rId3"/>
          <a:srcRect/>
          <a:stretch/>
        </p:blipFill>
        <p:spPr>
          <a:xfrm>
            <a:off x="6068207" y="-36153"/>
            <a:ext cx="6126480" cy="6126480"/>
          </a:xfrm>
          <a:prstGeom prst="rect">
            <a:avLst/>
          </a:prstGeom>
        </p:spPr>
      </p:pic>
      <p:sp>
        <p:nvSpPr>
          <p:cNvPr id="6" name="Title 1">
            <a:extLst>
              <a:ext uri="{FF2B5EF4-FFF2-40B4-BE49-F238E27FC236}">
                <a16:creationId xmlns:a16="http://schemas.microsoft.com/office/drawing/2014/main" id="{37002387-CF65-F547-B26B-63498529E372}"/>
              </a:ext>
            </a:extLst>
          </p:cNvPr>
          <p:cNvSpPr txBox="1">
            <a:spLocks/>
          </p:cNvSpPr>
          <p:nvPr/>
        </p:nvSpPr>
        <p:spPr>
          <a:xfrm>
            <a:off x="509954" y="1183162"/>
            <a:ext cx="4868870" cy="1761744"/>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2000" dirty="0">
                <a:latin typeface="Courier New" panose="02070309020205020404" pitchFamily="49" charset="0"/>
                <a:cs typeface="Courier New" panose="02070309020205020404" pitchFamily="49" charset="0"/>
              </a:rPr>
              <a:t>v1.2: Test Color Palettes</a:t>
            </a:r>
          </a:p>
          <a:p>
            <a:pPr>
              <a:spcBef>
                <a:spcPts val="0"/>
              </a:spcBef>
            </a:pPr>
            <a:r>
              <a:rPr lang="en-US" sz="2000" dirty="0">
                <a:latin typeface="Courier New" panose="02070309020205020404" pitchFamily="49" charset="0"/>
                <a:cs typeface="Courier New" panose="02070309020205020404" pitchFamily="49" charset="0"/>
              </a:rPr>
              <a:t>	(color blind friendly)</a:t>
            </a:r>
          </a:p>
        </p:txBody>
      </p:sp>
      <mc:AlternateContent xmlns:mc="http://schemas.openxmlformats.org/markup-compatibility/2006" xmlns:a14="http://schemas.microsoft.com/office/drawing/2010/main">
        <mc:Choice Requires="a14">
          <p:sp>
            <p:nvSpPr>
              <p:cNvPr id="7" name="Title 1">
                <a:extLst>
                  <a:ext uri="{FF2B5EF4-FFF2-40B4-BE49-F238E27FC236}">
                    <a16:creationId xmlns:a16="http://schemas.microsoft.com/office/drawing/2014/main" id="{CFD90FD1-C776-A443-B17B-F1361291CCE4}"/>
                  </a:ext>
                </a:extLst>
              </p:cNvPr>
              <p:cNvSpPr txBox="1">
                <a:spLocks/>
              </p:cNvSpPr>
              <p:nvPr/>
            </p:nvSpPr>
            <p:spPr>
              <a:xfrm>
                <a:off x="684903" y="1871293"/>
                <a:ext cx="5598456" cy="446908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600"/>
                  </a:spcBef>
                  <a:spcAft>
                    <a:spcPts val="600"/>
                  </a:spcAft>
                </a:pPr>
                <a:r>
                  <a:rPr lang="en-US" sz="1800" dirty="0">
                    <a:latin typeface="Courier New" panose="02070309020205020404" pitchFamily="49" charset="0"/>
                    <a:cs typeface="Courier New" panose="02070309020205020404" pitchFamily="49" charset="0"/>
                  </a:rPr>
                  <a:t>quartz(height=6, width=6)</a:t>
                </a:r>
              </a:p>
              <a:p>
                <a:pPr>
                  <a:spcBef>
                    <a:spcPts val="600"/>
                  </a:spcBef>
                  <a:spcAft>
                    <a:spcPts val="600"/>
                  </a:spcAft>
                </a:pPr>
                <a:r>
                  <a:rPr lang="en-US" sz="1800" dirty="0">
                    <a:latin typeface="Courier New" panose="02070309020205020404" pitchFamily="49" charset="0"/>
                    <a:cs typeface="Courier New" panose="02070309020205020404" pitchFamily="49" charset="0"/>
                  </a:rPr>
                  <a:t>par(mar=c(5,5,1,1))</a:t>
                </a:r>
              </a:p>
              <a:p>
                <a:pPr>
                  <a:spcBef>
                    <a:spcPts val="600"/>
                  </a:spcBef>
                </a:pPr>
                <a:r>
                  <a:rPr lang="en-US" sz="1800" dirty="0">
                    <a:latin typeface="Courier New" panose="02070309020205020404" pitchFamily="49" charset="0"/>
                    <a:cs typeface="Courier New" panose="02070309020205020404" pitchFamily="49" charset="0"/>
                  </a:rPr>
                  <a:t>plot(</a:t>
                </a:r>
                <a:r>
                  <a:rPr lang="en-US" altLang="ja-JP" sz="1800" b="1" dirty="0">
                    <a:latin typeface="Courier New" panose="02070309020205020404" pitchFamily="49" charset="0"/>
                    <a:cs typeface="Courier New" panose="02070309020205020404" pitchFamily="49" charset="0"/>
                  </a:rPr>
                  <a:t>¯\_(</a:t>
                </a:r>
                <a:r>
                  <a:rPr lang="ja-JP" altLang="en-US" sz="1800" b="1">
                    <a:latin typeface="Courier New" panose="02070309020205020404" pitchFamily="49" charset="0"/>
                    <a:cs typeface="Courier New" panose="02070309020205020404" pitchFamily="49" charset="0"/>
                  </a:rPr>
                  <a:t>ツ</a:t>
                </a:r>
                <a:r>
                  <a:rPr lang="en-US" altLang="ja-JP" sz="1800" b="1" dirty="0">
                    <a:latin typeface="Courier New" panose="02070309020205020404" pitchFamily="49" charset="0"/>
                    <a:cs typeface="Courier New" panose="02070309020205020404" pitchFamily="49" charset="0"/>
                  </a:rPr>
                  <a:t>)_/¯</a:t>
                </a:r>
                <a:r>
                  <a:rPr lang="en-US" sz="1800" dirty="0">
                    <a:latin typeface="Courier New" panose="02070309020205020404" pitchFamily="49" charset="0"/>
                    <a:cs typeface="Courier New" panose="02070309020205020404" pitchFamily="49" charset="0"/>
                  </a:rPr>
                  <a:t>)</a:t>
                </a:r>
              </a:p>
              <a:p>
                <a:pPr>
                  <a:spcBef>
                    <a:spcPts val="600"/>
                  </a:spcBef>
                </a:pPr>
                <a:endParaRPr lang="en-US" sz="1800" dirty="0">
                  <a:latin typeface="Courier New" panose="02070309020205020404" pitchFamily="49" charset="0"/>
                  <a:cs typeface="Courier New" panose="02070309020205020404" pitchFamily="49" charset="0"/>
                </a:endParaRPr>
              </a:p>
              <a:p>
                <a:r>
                  <a:rPr lang="en-US" sz="1800" dirty="0">
                    <a:latin typeface="Courier New" panose="02070309020205020404" pitchFamily="49" charset="0"/>
                    <a:cs typeface="Courier New" panose="02070309020205020404" pitchFamily="49" charset="0"/>
                  </a:rPr>
                  <a:t>points(</a:t>
                </a:r>
                <a:r>
                  <a:rPr lang="en-US" sz="1800" dirty="0" err="1">
                    <a:latin typeface="Courier New" panose="02070309020205020404" pitchFamily="49" charset="0"/>
                    <a:cs typeface="Courier New" panose="02070309020205020404" pitchFamily="49" charset="0"/>
                  </a:rPr>
                  <a:t>as.numeric</a:t>
                </a:r>
                <a:r>
                  <a:rPr lang="en-US" sz="1800" dirty="0">
                    <a:latin typeface="Courier New" panose="02070309020205020404" pitchFamily="49" charset="0"/>
                    <a:cs typeface="Courier New" panose="02070309020205020404" pitchFamily="49" charset="0"/>
                  </a:rPr>
                  <a:t>(</a:t>
                </a:r>
                <a:r>
                  <a:rPr lang="en-US" sz="1800" dirty="0" err="1">
                    <a:latin typeface="Courier New" panose="02070309020205020404" pitchFamily="49" charset="0"/>
                    <a:cs typeface="Courier New" panose="02070309020205020404" pitchFamily="49" charset="0"/>
                  </a:rPr>
                  <a:t>map_matrix</a:t>
                </a:r>
                <a:r>
                  <a:rPr lang="en-US" sz="1800" dirty="0">
                    <a:latin typeface="Courier New" panose="02070309020205020404" pitchFamily="49" charset="0"/>
                    <a:cs typeface="Courier New" panose="02070309020205020404" pitchFamily="49" charset="0"/>
                  </a:rPr>
                  <a:t>[1,4]), </a:t>
                </a:r>
                <a:r>
                  <a:rPr lang="en-US" sz="1800" dirty="0" err="1">
                    <a:solidFill>
                      <a:schemeClr val="bg1"/>
                    </a:solidFill>
                    <a:latin typeface="Courier New" panose="02070309020205020404" pitchFamily="49" charset="0"/>
                    <a:cs typeface="Courier New" panose="02070309020205020404" pitchFamily="49" charset="0"/>
                  </a:rPr>
                  <a:t>aaaaaaa</a:t>
                </a:r>
                <a:r>
                  <a:rPr lang="en-US" sz="1800" dirty="0" err="1">
                    <a:latin typeface="Courier New" panose="02070309020205020404" pitchFamily="49" charset="0"/>
                    <a:cs typeface="Courier New" panose="02070309020205020404" pitchFamily="49" charset="0"/>
                  </a:rPr>
                  <a:t>as.numeric</a:t>
                </a:r>
                <a:r>
                  <a:rPr lang="en-US" sz="1800" dirty="0">
                    <a:latin typeface="Courier New" panose="02070309020205020404" pitchFamily="49" charset="0"/>
                    <a:cs typeface="Courier New" panose="02070309020205020404" pitchFamily="49" charset="0"/>
                  </a:rPr>
                  <a:t>(</a:t>
                </a:r>
                <a:r>
                  <a:rPr lang="en-US" sz="1800" dirty="0" err="1">
                    <a:latin typeface="Courier New" panose="02070309020205020404" pitchFamily="49" charset="0"/>
                    <a:cs typeface="Courier New" panose="02070309020205020404" pitchFamily="49" charset="0"/>
                  </a:rPr>
                  <a:t>map_matrix</a:t>
                </a:r>
                <a:r>
                  <a:rPr lang="en-US" sz="1800" dirty="0">
                    <a:latin typeface="Courier New" panose="02070309020205020404" pitchFamily="49" charset="0"/>
                    <a:cs typeface="Courier New" panose="02070309020205020404" pitchFamily="49" charset="0"/>
                  </a:rPr>
                  <a:t>[1,3]),</a:t>
                </a:r>
              </a:p>
              <a:p>
                <a:r>
                  <a:rPr lang="en-US" sz="1800" dirty="0" err="1">
                    <a:solidFill>
                      <a:schemeClr val="bg1"/>
                    </a:solidFill>
                    <a:latin typeface="Courier New" panose="02070309020205020404" pitchFamily="49" charset="0"/>
                    <a:cs typeface="Courier New" panose="02070309020205020404" pitchFamily="49" charset="0"/>
                  </a:rPr>
                  <a:t>aaaaaaa</a:t>
                </a:r>
                <a:r>
                  <a:rPr lang="en-US" sz="1800" dirty="0" err="1">
                    <a:latin typeface="Courier New" panose="02070309020205020404" pitchFamily="49" charset="0"/>
                    <a:cs typeface="Courier New" panose="02070309020205020404" pitchFamily="49" charset="0"/>
                  </a:rPr>
                  <a:t>pch</a:t>
                </a:r>
                <a:r>
                  <a:rPr lang="en-US" sz="1800" dirty="0">
                    <a:latin typeface="Courier New" panose="02070309020205020404" pitchFamily="49" charset="0"/>
                    <a:cs typeface="Courier New" panose="02070309020205020404" pitchFamily="49" charset="0"/>
                  </a:rPr>
                  <a:t>=21,</a:t>
                </a:r>
              </a:p>
              <a:p>
                <a:r>
                  <a:rPr lang="en-US" sz="1800" dirty="0" err="1">
                    <a:solidFill>
                      <a:schemeClr val="bg1"/>
                    </a:solidFill>
                    <a:latin typeface="Courier New" panose="02070309020205020404" pitchFamily="49" charset="0"/>
                    <a:cs typeface="Courier New" panose="02070309020205020404" pitchFamily="49" charset="0"/>
                  </a:rPr>
                  <a:t>aaaaaaa</a:t>
                </a:r>
                <a:r>
                  <a:rPr lang="en-US" sz="1800" dirty="0" err="1">
                    <a:latin typeface="Courier New" panose="02070309020205020404" pitchFamily="49" charset="0"/>
                    <a:cs typeface="Courier New" panose="02070309020205020404" pitchFamily="49" charset="0"/>
                  </a:rPr>
                  <a:t>bg</a:t>
                </a:r>
                <a:r>
                  <a:rPr lang="en-US" sz="1800" dirty="0">
                    <a:latin typeface="Courier New" panose="02070309020205020404" pitchFamily="49" charset="0"/>
                    <a:cs typeface="Courier New" panose="02070309020205020404" pitchFamily="49" charset="0"/>
                  </a:rPr>
                  <a:t>="red", </a:t>
                </a:r>
                <a14:m>
                  <m:oMath xmlns:m="http://schemas.openxmlformats.org/officeDocument/2006/math">
                    <m:r>
                      <a:rPr lang="en-US" sz="1800" b="1" i="1" smtClean="0">
                        <a:latin typeface="Cambria Math" panose="02040503050406030204" pitchFamily="18" charset="0"/>
                        <a:cs typeface="Courier New" panose="02070309020205020404" pitchFamily="49" charset="0"/>
                      </a:rPr>
                      <m:t>→</m:t>
                    </m:r>
                  </m:oMath>
                </a14:m>
                <a:r>
                  <a:rPr lang="en-US" sz="1800" b="1" dirty="0">
                    <a:latin typeface="Courier New" panose="02070309020205020404" pitchFamily="49" charset="0"/>
                    <a:cs typeface="Courier New" panose="02070309020205020404" pitchFamily="49" charset="0"/>
                  </a:rPr>
                  <a:t> </a:t>
                </a:r>
                <a:r>
                  <a:rPr lang="en-US" sz="1800" b="1" dirty="0" err="1">
                    <a:latin typeface="Courier New" panose="02070309020205020404" pitchFamily="49" charset="0"/>
                    <a:cs typeface="Courier New" panose="02070309020205020404" pitchFamily="49" charset="0"/>
                  </a:rPr>
                  <a:t>bg</a:t>
                </a:r>
                <a:r>
                  <a:rPr lang="en-US" sz="1800" b="1" dirty="0">
                    <a:latin typeface="Courier New" panose="02070309020205020404" pitchFamily="49" charset="0"/>
                    <a:cs typeface="Courier New" panose="02070309020205020404" pitchFamily="49" charset="0"/>
                  </a:rPr>
                  <a:t>="#648FFF"</a:t>
                </a:r>
              </a:p>
              <a:p>
                <a:r>
                  <a:rPr lang="en-US" sz="1800" dirty="0" err="1">
                    <a:solidFill>
                      <a:schemeClr val="bg1"/>
                    </a:solidFill>
                    <a:latin typeface="Courier New" panose="02070309020205020404" pitchFamily="49" charset="0"/>
                    <a:cs typeface="Courier New" panose="02070309020205020404" pitchFamily="49" charset="0"/>
                  </a:rPr>
                  <a:t>aaaaaaa</a:t>
                </a:r>
                <a:r>
                  <a:rPr lang="en-US" sz="1800" dirty="0" err="1">
                    <a:latin typeface="Courier New" panose="02070309020205020404" pitchFamily="49" charset="0"/>
                    <a:cs typeface="Courier New" panose="02070309020205020404" pitchFamily="49" charset="0"/>
                  </a:rPr>
                  <a:t>cex</a:t>
                </a:r>
                <a:r>
                  <a:rPr lang="en-US" sz="1800" dirty="0">
                    <a:latin typeface="Courier New" panose="02070309020205020404" pitchFamily="49" charset="0"/>
                    <a:cs typeface="Courier New" panose="02070309020205020404" pitchFamily="49" charset="0"/>
                  </a:rPr>
                  <a:t>=2.5,</a:t>
                </a:r>
              </a:p>
              <a:p>
                <a:r>
                  <a:rPr lang="en-US" sz="1800" dirty="0" err="1">
                    <a:solidFill>
                      <a:schemeClr val="bg1"/>
                    </a:solidFill>
                    <a:latin typeface="Courier New" panose="02070309020205020404" pitchFamily="49" charset="0"/>
                    <a:cs typeface="Courier New" panose="02070309020205020404" pitchFamily="49" charset="0"/>
                  </a:rPr>
                  <a:t>aaaaaaa</a:t>
                </a:r>
                <a:r>
                  <a:rPr lang="en-US" sz="1800" dirty="0" err="1">
                    <a:latin typeface="Courier New" panose="02070309020205020404" pitchFamily="49" charset="0"/>
                    <a:cs typeface="Courier New" panose="02070309020205020404" pitchFamily="49" charset="0"/>
                  </a:rPr>
                  <a:t>lwd</a:t>
                </a:r>
                <a:r>
                  <a:rPr lang="en-US" sz="1800" dirty="0">
                    <a:latin typeface="Courier New" panose="02070309020205020404" pitchFamily="49" charset="0"/>
                    <a:cs typeface="Courier New" panose="02070309020205020404" pitchFamily="49" charset="0"/>
                  </a:rPr>
                  <a:t>=1.5)</a:t>
                </a:r>
              </a:p>
              <a:p>
                <a:pPr>
                  <a:spcBef>
                    <a:spcPts val="600"/>
                  </a:spcBef>
                </a:pPr>
                <a:endParaRPr lang="en-US" sz="1800" dirty="0">
                  <a:latin typeface="Courier New" panose="02070309020205020404" pitchFamily="49" charset="0"/>
                  <a:cs typeface="Courier New" panose="02070309020205020404" pitchFamily="49" charset="0"/>
                </a:endParaRPr>
              </a:p>
            </p:txBody>
          </p:sp>
        </mc:Choice>
        <mc:Fallback xmlns="">
          <p:sp>
            <p:nvSpPr>
              <p:cNvPr id="7" name="Title 1">
                <a:extLst>
                  <a:ext uri="{FF2B5EF4-FFF2-40B4-BE49-F238E27FC236}">
                    <a16:creationId xmlns:a16="http://schemas.microsoft.com/office/drawing/2014/main" id="{CFD90FD1-C776-A443-B17B-F1361291CCE4}"/>
                  </a:ext>
                </a:extLst>
              </p:cNvPr>
              <p:cNvSpPr txBox="1">
                <a:spLocks noRot="1" noChangeAspect="1" noMove="1" noResize="1" noEditPoints="1" noAdjustHandles="1" noChangeArrowheads="1" noChangeShapeType="1" noTextEdit="1"/>
              </p:cNvSpPr>
              <p:nvPr/>
            </p:nvSpPr>
            <p:spPr>
              <a:xfrm>
                <a:off x="684903" y="1871293"/>
                <a:ext cx="5598456" cy="4469086"/>
              </a:xfrm>
              <a:prstGeom prst="rect">
                <a:avLst/>
              </a:prstGeom>
              <a:blipFill>
                <a:blip r:embed="rId4"/>
                <a:stretch>
                  <a:fillRect l="-905" t="-1133"/>
                </a:stretch>
              </a:blipFill>
            </p:spPr>
            <p:txBody>
              <a:bodyPr/>
              <a:lstStyle/>
              <a:p>
                <a:r>
                  <a:rPr lang="en-US">
                    <a:noFill/>
                  </a:rPr>
                  <a:t> </a:t>
                </a:r>
              </a:p>
            </p:txBody>
          </p:sp>
        </mc:Fallback>
      </mc:AlternateContent>
      <p:sp>
        <p:nvSpPr>
          <p:cNvPr id="8" name="Title 1">
            <a:extLst>
              <a:ext uri="{FF2B5EF4-FFF2-40B4-BE49-F238E27FC236}">
                <a16:creationId xmlns:a16="http://schemas.microsoft.com/office/drawing/2014/main" id="{5410B811-8506-DC4D-9B75-074A68D760A4}"/>
              </a:ext>
            </a:extLst>
          </p:cNvPr>
          <p:cNvSpPr txBox="1">
            <a:spLocks/>
          </p:cNvSpPr>
          <p:nvPr/>
        </p:nvSpPr>
        <p:spPr>
          <a:xfrm>
            <a:off x="621250" y="4900538"/>
            <a:ext cx="365491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dirty="0">
                <a:solidFill>
                  <a:srgbClr val="538199"/>
                </a:solidFill>
                <a:latin typeface="DengXian Light" panose="02010600030101010101" pitchFamily="2" charset="-122"/>
                <a:ea typeface="DengXian Light" panose="02010600030101010101" pitchFamily="2" charset="-122"/>
              </a:rPr>
              <a:t>Make a line as above for each of your unique groups (in this case, groups are for species-genotype combinations</a:t>
            </a:r>
          </a:p>
        </p:txBody>
      </p:sp>
      <p:grpSp>
        <p:nvGrpSpPr>
          <p:cNvPr id="12" name="Group 11">
            <a:extLst>
              <a:ext uri="{FF2B5EF4-FFF2-40B4-BE49-F238E27FC236}">
                <a16:creationId xmlns:a16="http://schemas.microsoft.com/office/drawing/2014/main" id="{709916CF-8863-A34E-A801-23882F179F2F}"/>
              </a:ext>
            </a:extLst>
          </p:cNvPr>
          <p:cNvGrpSpPr/>
          <p:nvPr/>
        </p:nvGrpSpPr>
        <p:grpSpPr>
          <a:xfrm>
            <a:off x="-1" y="2061430"/>
            <a:ext cx="11999847" cy="3287823"/>
            <a:chOff x="-1" y="2061430"/>
            <a:chExt cx="11999847" cy="3287823"/>
          </a:xfrm>
        </p:grpSpPr>
        <p:pic>
          <p:nvPicPr>
            <p:cNvPr id="4" name="Picture 3" descr="A picture containing sky, outdoor, sunset, clouds&#10;&#10;Description automatically generated">
              <a:extLst>
                <a:ext uri="{FF2B5EF4-FFF2-40B4-BE49-F238E27FC236}">
                  <a16:creationId xmlns:a16="http://schemas.microsoft.com/office/drawing/2014/main" id="{AB029BE8-026D-174C-A130-0F3DC99AB9B1}"/>
                </a:ext>
              </a:extLst>
            </p:cNvPr>
            <p:cNvPicPr>
              <a:picLocks noChangeAspect="1"/>
            </p:cNvPicPr>
            <p:nvPr/>
          </p:nvPicPr>
          <p:blipFill>
            <a:blip r:embed="rId5"/>
            <a:stretch>
              <a:fillRect/>
            </a:stretch>
          </p:blipFill>
          <p:spPr>
            <a:xfrm>
              <a:off x="6068207" y="2061430"/>
              <a:ext cx="5931639" cy="3287823"/>
            </a:xfrm>
            <a:prstGeom prst="rect">
              <a:avLst/>
            </a:prstGeom>
          </p:spPr>
        </p:pic>
        <p:pic>
          <p:nvPicPr>
            <p:cNvPr id="10" name="Picture 9" descr="Graphical user interface&#10;&#10;Description automatically generated">
              <a:extLst>
                <a:ext uri="{FF2B5EF4-FFF2-40B4-BE49-F238E27FC236}">
                  <a16:creationId xmlns:a16="http://schemas.microsoft.com/office/drawing/2014/main" id="{E8EE8102-FDBD-2049-BFC5-2ED06149A5E4}"/>
                </a:ext>
              </a:extLst>
            </p:cNvPr>
            <p:cNvPicPr>
              <a:picLocks noChangeAspect="1"/>
            </p:cNvPicPr>
            <p:nvPr/>
          </p:nvPicPr>
          <p:blipFill>
            <a:blip r:embed="rId6"/>
            <a:stretch>
              <a:fillRect/>
            </a:stretch>
          </p:blipFill>
          <p:spPr>
            <a:xfrm>
              <a:off x="-1" y="2135104"/>
              <a:ext cx="4806849" cy="3140475"/>
            </a:xfrm>
            <a:prstGeom prst="rect">
              <a:avLst/>
            </a:prstGeom>
          </p:spPr>
        </p:pic>
        <p:cxnSp>
          <p:nvCxnSpPr>
            <p:cNvPr id="11" name="Straight Arrow Connector 10">
              <a:extLst>
                <a:ext uri="{FF2B5EF4-FFF2-40B4-BE49-F238E27FC236}">
                  <a16:creationId xmlns:a16="http://schemas.microsoft.com/office/drawing/2014/main" id="{46319481-4748-3F41-BA91-59FA9AAB8CEB}"/>
                </a:ext>
              </a:extLst>
            </p:cNvPr>
            <p:cNvCxnSpPr>
              <a:cxnSpLocks/>
            </p:cNvCxnSpPr>
            <p:nvPr/>
          </p:nvCxnSpPr>
          <p:spPr>
            <a:xfrm>
              <a:off x="5058808" y="3705341"/>
              <a:ext cx="75744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48869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6"/>
                                        </p:tgtEl>
                                      </p:cBhvr>
                                    </p:animEffect>
                                    <p:set>
                                      <p:cBhvr>
                                        <p:cTn id="10" dur="1" fill="hold">
                                          <p:stCondLst>
                                            <p:cond delay="499"/>
                                          </p:stCondLst>
                                        </p:cTn>
                                        <p:tgtEl>
                                          <p:spTgt spid="6"/>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7"/>
                                        </p:tgtEl>
                                      </p:cBhvr>
                                    </p:animEffect>
                                    <p:set>
                                      <p:cBhvr>
                                        <p:cTn id="13" dur="1" fill="hold">
                                          <p:stCondLst>
                                            <p:cond delay="499"/>
                                          </p:stCondLst>
                                        </p:cTn>
                                        <p:tgtEl>
                                          <p:spTgt spid="7"/>
                                        </p:tgtEl>
                                        <p:attrNameLst>
                                          <p:attrName>style.visibility</p:attrName>
                                        </p:attrNameLst>
                                      </p:cBhvr>
                                      <p:to>
                                        <p:strVal val="hidden"/>
                                      </p:to>
                                    </p:set>
                                  </p:childTnLst>
                                </p:cTn>
                              </p:par>
                              <p:par>
                                <p:cTn id="14" presetID="10" presetClass="exit" presetSubtype="0" fill="hold" grpId="0" nodeType="withEffect">
                                  <p:stCondLst>
                                    <p:cond delay="0"/>
                                  </p:stCondLst>
                                  <p:childTnLst>
                                    <p:animEffect transition="out" filter="fade">
                                      <p:cBhvr>
                                        <p:cTn id="15" dur="500"/>
                                        <p:tgtEl>
                                          <p:spTgt spid="8"/>
                                        </p:tgtEl>
                                      </p:cBhvr>
                                    </p:animEffect>
                                    <p:set>
                                      <p:cBhvr>
                                        <p:cTn id="16" dur="1" fill="hold">
                                          <p:stCondLst>
                                            <p:cond delay="499"/>
                                          </p:stCondLst>
                                        </p:cTn>
                                        <p:tgtEl>
                                          <p:spTgt spid="8"/>
                                        </p:tgtEl>
                                        <p:attrNameLst>
                                          <p:attrName>style.visibility</p:attrName>
                                        </p:attrNameLst>
                                      </p:cBhvr>
                                      <p:to>
                                        <p:strVal val="hidden"/>
                                      </p:to>
                                    </p:set>
                                  </p:childTnLst>
                                </p:cTn>
                              </p:par>
                              <p:par>
                                <p:cTn id="17" presetID="10"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xit" presetSubtype="0" fill="hold" nodeType="clickEffect">
                                  <p:stCondLst>
                                    <p:cond delay="0"/>
                                  </p:stCondLst>
                                  <p:childTnLst>
                                    <p:animEffect transition="out" filter="fade">
                                      <p:cBhvr>
                                        <p:cTn id="23" dur="500"/>
                                        <p:tgtEl>
                                          <p:spTgt spid="12"/>
                                        </p:tgtEl>
                                      </p:cBhvr>
                                    </p:animEffect>
                                    <p:set>
                                      <p:cBhvr>
                                        <p:cTn id="24" dur="1" fill="hold">
                                          <p:stCondLst>
                                            <p:cond delay="499"/>
                                          </p:stCondLst>
                                        </p:cTn>
                                        <p:tgtEl>
                                          <p:spTgt spid="12"/>
                                        </p:tgtEl>
                                        <p:attrNameLst>
                                          <p:attrName>style.visibility</p:attrName>
                                        </p:attrNameLst>
                                      </p:cBhvr>
                                      <p:to>
                                        <p:strVal val="hidden"/>
                                      </p:to>
                                    </p:set>
                                  </p:childTnLst>
                                </p:cTn>
                              </p:par>
                              <p:par>
                                <p:cTn id="25" presetID="10" presetClass="entr" presetSubtype="0" fill="hold" nodeType="with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par>
                                <p:cTn id="28" presetID="10" presetClass="entr" presetSubtype="0" fill="hold" grpId="1" nodeType="with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fade">
                                      <p:cBhvr>
                                        <p:cTn id="30" dur="500"/>
                                        <p:tgtEl>
                                          <p:spTgt spid="6"/>
                                        </p:tgtEl>
                                      </p:cBhvr>
                                    </p:animEffect>
                                  </p:childTnLst>
                                </p:cTn>
                              </p:par>
                              <p:par>
                                <p:cTn id="31" presetID="10" presetClass="entr" presetSubtype="0" fill="hold" grpId="1" nodeType="withEffect">
                                  <p:stCondLst>
                                    <p:cond delay="0"/>
                                  </p:stCondLst>
                                  <p:childTnLst>
                                    <p:set>
                                      <p:cBhvr>
                                        <p:cTn id="32" dur="1" fill="hold">
                                          <p:stCondLst>
                                            <p:cond delay="0"/>
                                          </p:stCondLst>
                                        </p:cTn>
                                        <p:tgtEl>
                                          <p:spTgt spid="7"/>
                                        </p:tgtEl>
                                        <p:attrNameLst>
                                          <p:attrName>style.visibility</p:attrName>
                                        </p:attrNameLst>
                                      </p:cBhvr>
                                      <p:to>
                                        <p:strVal val="visible"/>
                                      </p:to>
                                    </p:set>
                                    <p:animEffect transition="in" filter="fade">
                                      <p:cBhvr>
                                        <p:cTn id="33" dur="500"/>
                                        <p:tgtEl>
                                          <p:spTgt spid="7"/>
                                        </p:tgtEl>
                                      </p:cBhvr>
                                    </p:animEffect>
                                  </p:childTnLst>
                                </p:cTn>
                              </p:par>
                              <p:par>
                                <p:cTn id="34" presetID="10" presetClass="entr" presetSubtype="0" fill="hold" grpId="1" nodeType="withEffect">
                                  <p:stCondLst>
                                    <p:cond delay="0"/>
                                  </p:stCondLst>
                                  <p:childTnLst>
                                    <p:set>
                                      <p:cBhvr>
                                        <p:cTn id="35" dur="1" fill="hold">
                                          <p:stCondLst>
                                            <p:cond delay="0"/>
                                          </p:stCondLst>
                                        </p:cTn>
                                        <p:tgtEl>
                                          <p:spTgt spid="8"/>
                                        </p:tgtEl>
                                        <p:attrNameLst>
                                          <p:attrName>style.visibility</p:attrName>
                                        </p:attrNameLst>
                                      </p:cBhvr>
                                      <p:to>
                                        <p:strVal val="visible"/>
                                      </p:to>
                                    </p:set>
                                    <p:animEffect transition="in" filter="fade">
                                      <p:cBhvr>
                                        <p:cTn id="3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7" grpId="0"/>
      <p:bldP spid="7" grpId="1"/>
      <p:bldP spid="8" grpId="0"/>
      <p:bldP spid="8" grpId="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E2A68D-0C98-C444-8404-744BD1CC9F49}"/>
              </a:ext>
            </a:extLst>
          </p:cNvPr>
          <p:cNvSpPr>
            <a:spLocks noGrp="1"/>
          </p:cNvSpPr>
          <p:nvPr>
            <p:ph type="title"/>
          </p:nvPr>
        </p:nvSpPr>
        <p:spPr>
          <a:xfrm>
            <a:off x="509954" y="22232"/>
            <a:ext cx="11172092" cy="1325563"/>
          </a:xfrm>
        </p:spPr>
        <p:txBody>
          <a:bodyPr/>
          <a:lstStyle/>
          <a:p>
            <a:r>
              <a:rPr lang="en-US" dirty="0">
                <a:latin typeface="DengXian Light" panose="02010600030101010101" pitchFamily="2" charset="-122"/>
                <a:ea typeface="DengXian Light" panose="02010600030101010101" pitchFamily="2" charset="-122"/>
              </a:rPr>
              <a:t>Plotting in R</a:t>
            </a:r>
          </a:p>
        </p:txBody>
      </p:sp>
      <p:pic>
        <p:nvPicPr>
          <p:cNvPr id="5" name="Picture 4">
            <a:extLst>
              <a:ext uri="{FF2B5EF4-FFF2-40B4-BE49-F238E27FC236}">
                <a16:creationId xmlns:a16="http://schemas.microsoft.com/office/drawing/2014/main" id="{94017BEB-2781-1946-8FAA-CF5ABFC53159}"/>
              </a:ext>
            </a:extLst>
          </p:cNvPr>
          <p:cNvPicPr>
            <a:picLocks noChangeAspect="1"/>
          </p:cNvPicPr>
          <p:nvPr/>
        </p:nvPicPr>
        <p:blipFill>
          <a:blip r:embed="rId3"/>
          <a:srcRect/>
          <a:stretch/>
        </p:blipFill>
        <p:spPr>
          <a:xfrm>
            <a:off x="6068207" y="-36153"/>
            <a:ext cx="6126480" cy="6126480"/>
          </a:xfrm>
          <a:prstGeom prst="rect">
            <a:avLst/>
          </a:prstGeom>
        </p:spPr>
      </p:pic>
      <p:sp>
        <p:nvSpPr>
          <p:cNvPr id="6" name="Title 1">
            <a:extLst>
              <a:ext uri="{FF2B5EF4-FFF2-40B4-BE49-F238E27FC236}">
                <a16:creationId xmlns:a16="http://schemas.microsoft.com/office/drawing/2014/main" id="{37002387-CF65-F547-B26B-63498529E372}"/>
              </a:ext>
            </a:extLst>
          </p:cNvPr>
          <p:cNvSpPr txBox="1">
            <a:spLocks/>
          </p:cNvSpPr>
          <p:nvPr/>
        </p:nvSpPr>
        <p:spPr>
          <a:xfrm>
            <a:off x="509954" y="1183162"/>
            <a:ext cx="4868870" cy="688131"/>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2000" dirty="0">
                <a:latin typeface="Courier New" panose="02070309020205020404" pitchFamily="49" charset="0"/>
                <a:cs typeface="Courier New" panose="02070309020205020404" pitchFamily="49" charset="0"/>
              </a:rPr>
              <a:t>v1.3: Test </a:t>
            </a:r>
            <a:r>
              <a:rPr lang="en-US" sz="2000" b="1" dirty="0">
                <a:latin typeface="Courier New" panose="02070309020205020404" pitchFamily="49" charset="0"/>
                <a:cs typeface="Courier New" panose="02070309020205020404" pitchFamily="49" charset="0"/>
              </a:rPr>
              <a:t>(more)</a:t>
            </a:r>
            <a:r>
              <a:rPr lang="en-US" sz="2000" dirty="0">
                <a:latin typeface="Courier New" panose="02070309020205020404" pitchFamily="49" charset="0"/>
                <a:cs typeface="Courier New" panose="02070309020205020404" pitchFamily="49" charset="0"/>
              </a:rPr>
              <a:t> Colors</a:t>
            </a:r>
          </a:p>
        </p:txBody>
      </p:sp>
      <p:sp>
        <p:nvSpPr>
          <p:cNvPr id="7" name="Title 1">
            <a:extLst>
              <a:ext uri="{FF2B5EF4-FFF2-40B4-BE49-F238E27FC236}">
                <a16:creationId xmlns:a16="http://schemas.microsoft.com/office/drawing/2014/main" id="{CFD90FD1-C776-A443-B17B-F1361291CCE4}"/>
              </a:ext>
            </a:extLst>
          </p:cNvPr>
          <p:cNvSpPr txBox="1">
            <a:spLocks/>
          </p:cNvSpPr>
          <p:nvPr/>
        </p:nvSpPr>
        <p:spPr>
          <a:xfrm>
            <a:off x="684903" y="1871293"/>
            <a:ext cx="5598456" cy="446908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600"/>
              </a:spcBef>
              <a:spcAft>
                <a:spcPts val="600"/>
              </a:spcAft>
            </a:pPr>
            <a:r>
              <a:rPr lang="en-US" sz="1800" dirty="0">
                <a:latin typeface="Courier New" panose="02070309020205020404" pitchFamily="49" charset="0"/>
                <a:cs typeface="Courier New" panose="02070309020205020404" pitchFamily="49" charset="0"/>
              </a:rPr>
              <a:t>quartz(height=6, width=6)</a:t>
            </a:r>
          </a:p>
          <a:p>
            <a:pPr>
              <a:spcBef>
                <a:spcPts val="600"/>
              </a:spcBef>
              <a:spcAft>
                <a:spcPts val="600"/>
              </a:spcAft>
            </a:pPr>
            <a:r>
              <a:rPr lang="en-US" sz="1800" dirty="0">
                <a:latin typeface="Courier New" panose="02070309020205020404" pitchFamily="49" charset="0"/>
                <a:cs typeface="Courier New" panose="02070309020205020404" pitchFamily="49" charset="0"/>
              </a:rPr>
              <a:t>par(mar=c(5,5,1,1))</a:t>
            </a:r>
          </a:p>
          <a:p>
            <a:pPr>
              <a:spcBef>
                <a:spcPts val="600"/>
              </a:spcBef>
            </a:pPr>
            <a:r>
              <a:rPr lang="en-US" sz="1800" dirty="0">
                <a:latin typeface="Courier New" panose="02070309020205020404" pitchFamily="49" charset="0"/>
                <a:cs typeface="Courier New" panose="02070309020205020404" pitchFamily="49" charset="0"/>
              </a:rPr>
              <a:t>plot(</a:t>
            </a:r>
            <a:r>
              <a:rPr lang="en-US" altLang="ja-JP" sz="1800" b="1" dirty="0">
                <a:latin typeface="Courier New" panose="02070309020205020404" pitchFamily="49" charset="0"/>
                <a:cs typeface="Courier New" panose="02070309020205020404" pitchFamily="49" charset="0"/>
              </a:rPr>
              <a:t>¯\_(</a:t>
            </a:r>
            <a:r>
              <a:rPr lang="ja-JP" altLang="en-US" sz="1800" b="1">
                <a:latin typeface="Courier New" panose="02070309020205020404" pitchFamily="49" charset="0"/>
                <a:cs typeface="Courier New" panose="02070309020205020404" pitchFamily="49" charset="0"/>
              </a:rPr>
              <a:t>ツ</a:t>
            </a:r>
            <a:r>
              <a:rPr lang="en-US" altLang="ja-JP" sz="1800" b="1" dirty="0">
                <a:latin typeface="Courier New" panose="02070309020205020404" pitchFamily="49" charset="0"/>
                <a:cs typeface="Courier New" panose="02070309020205020404" pitchFamily="49" charset="0"/>
              </a:rPr>
              <a:t>)_/¯</a:t>
            </a:r>
            <a:r>
              <a:rPr lang="en-US" sz="1800" dirty="0">
                <a:latin typeface="Courier New" panose="02070309020205020404" pitchFamily="49" charset="0"/>
                <a:cs typeface="Courier New" panose="02070309020205020404" pitchFamily="49" charset="0"/>
              </a:rPr>
              <a:t>)</a:t>
            </a:r>
          </a:p>
          <a:p>
            <a:pPr>
              <a:spcBef>
                <a:spcPts val="600"/>
              </a:spcBef>
            </a:pPr>
            <a:endParaRPr lang="en-US" sz="1800" dirty="0">
              <a:latin typeface="Courier New" panose="02070309020205020404" pitchFamily="49" charset="0"/>
              <a:cs typeface="Courier New" panose="02070309020205020404" pitchFamily="49" charset="0"/>
            </a:endParaRPr>
          </a:p>
          <a:p>
            <a:r>
              <a:rPr lang="en-US" sz="1800" dirty="0">
                <a:latin typeface="Courier New" panose="02070309020205020404" pitchFamily="49" charset="0"/>
                <a:cs typeface="Courier New" panose="02070309020205020404" pitchFamily="49" charset="0"/>
              </a:rPr>
              <a:t>points(</a:t>
            </a:r>
            <a:r>
              <a:rPr lang="en-US" sz="1800" dirty="0" err="1">
                <a:latin typeface="Courier New" panose="02070309020205020404" pitchFamily="49" charset="0"/>
                <a:cs typeface="Courier New" panose="02070309020205020404" pitchFamily="49" charset="0"/>
              </a:rPr>
              <a:t>as.numeric</a:t>
            </a:r>
            <a:r>
              <a:rPr lang="en-US" sz="1800" dirty="0">
                <a:latin typeface="Courier New" panose="02070309020205020404" pitchFamily="49" charset="0"/>
                <a:cs typeface="Courier New" panose="02070309020205020404" pitchFamily="49" charset="0"/>
              </a:rPr>
              <a:t>(</a:t>
            </a:r>
            <a:r>
              <a:rPr lang="en-US" sz="1800" dirty="0" err="1">
                <a:latin typeface="Courier New" panose="02070309020205020404" pitchFamily="49" charset="0"/>
                <a:cs typeface="Courier New" panose="02070309020205020404" pitchFamily="49" charset="0"/>
              </a:rPr>
              <a:t>map_matrix</a:t>
            </a:r>
            <a:r>
              <a:rPr lang="en-US" sz="1800" dirty="0">
                <a:latin typeface="Courier New" panose="02070309020205020404" pitchFamily="49" charset="0"/>
                <a:cs typeface="Courier New" panose="02070309020205020404" pitchFamily="49" charset="0"/>
              </a:rPr>
              <a:t>[1,4]), </a:t>
            </a:r>
            <a:r>
              <a:rPr lang="en-US" sz="1800" dirty="0" err="1">
                <a:solidFill>
                  <a:schemeClr val="bg1"/>
                </a:solidFill>
                <a:latin typeface="Courier New" panose="02070309020205020404" pitchFamily="49" charset="0"/>
                <a:cs typeface="Courier New" panose="02070309020205020404" pitchFamily="49" charset="0"/>
              </a:rPr>
              <a:t>aaaaaaa</a:t>
            </a:r>
            <a:r>
              <a:rPr lang="en-US" sz="1800" dirty="0" err="1">
                <a:latin typeface="Courier New" panose="02070309020205020404" pitchFamily="49" charset="0"/>
                <a:cs typeface="Courier New" panose="02070309020205020404" pitchFamily="49" charset="0"/>
              </a:rPr>
              <a:t>as.numeric</a:t>
            </a:r>
            <a:r>
              <a:rPr lang="en-US" sz="1800" dirty="0">
                <a:latin typeface="Courier New" panose="02070309020205020404" pitchFamily="49" charset="0"/>
                <a:cs typeface="Courier New" panose="02070309020205020404" pitchFamily="49" charset="0"/>
              </a:rPr>
              <a:t>(</a:t>
            </a:r>
            <a:r>
              <a:rPr lang="en-US" sz="1800" dirty="0" err="1">
                <a:latin typeface="Courier New" panose="02070309020205020404" pitchFamily="49" charset="0"/>
                <a:cs typeface="Courier New" panose="02070309020205020404" pitchFamily="49" charset="0"/>
              </a:rPr>
              <a:t>map_matrix</a:t>
            </a:r>
            <a:r>
              <a:rPr lang="en-US" sz="1800" dirty="0">
                <a:latin typeface="Courier New" panose="02070309020205020404" pitchFamily="49" charset="0"/>
                <a:cs typeface="Courier New" panose="02070309020205020404" pitchFamily="49" charset="0"/>
              </a:rPr>
              <a:t>[1,3]),</a:t>
            </a:r>
          </a:p>
          <a:p>
            <a:r>
              <a:rPr lang="en-US" sz="1800" dirty="0" err="1">
                <a:solidFill>
                  <a:schemeClr val="bg1"/>
                </a:solidFill>
                <a:latin typeface="Courier New" panose="02070309020205020404" pitchFamily="49" charset="0"/>
                <a:cs typeface="Courier New" panose="02070309020205020404" pitchFamily="49" charset="0"/>
              </a:rPr>
              <a:t>aaaaaaa</a:t>
            </a:r>
            <a:r>
              <a:rPr lang="en-US" sz="1800" dirty="0" err="1">
                <a:latin typeface="Courier New" panose="02070309020205020404" pitchFamily="49" charset="0"/>
                <a:cs typeface="Courier New" panose="02070309020205020404" pitchFamily="49" charset="0"/>
              </a:rPr>
              <a:t>pch</a:t>
            </a:r>
            <a:r>
              <a:rPr lang="en-US" sz="1800" dirty="0">
                <a:latin typeface="Courier New" panose="02070309020205020404" pitchFamily="49" charset="0"/>
                <a:cs typeface="Courier New" panose="02070309020205020404" pitchFamily="49" charset="0"/>
              </a:rPr>
              <a:t>=21,</a:t>
            </a:r>
          </a:p>
          <a:p>
            <a:r>
              <a:rPr lang="en-US" sz="1800" dirty="0" err="1">
                <a:solidFill>
                  <a:schemeClr val="bg1"/>
                </a:solidFill>
                <a:latin typeface="Courier New" panose="02070309020205020404" pitchFamily="49" charset="0"/>
                <a:cs typeface="Courier New" panose="02070309020205020404" pitchFamily="49" charset="0"/>
              </a:rPr>
              <a:t>aaaaaaa</a:t>
            </a:r>
            <a:r>
              <a:rPr lang="en-US" sz="1800" dirty="0" err="1">
                <a:latin typeface="Courier New" panose="02070309020205020404" pitchFamily="49" charset="0"/>
                <a:cs typeface="Courier New" panose="02070309020205020404" pitchFamily="49" charset="0"/>
              </a:rPr>
              <a:t>bg</a:t>
            </a:r>
            <a:r>
              <a:rPr lang="en-US" sz="1800" dirty="0">
                <a:latin typeface="Courier New" panose="02070309020205020404" pitchFamily="49" charset="0"/>
                <a:cs typeface="Courier New" panose="02070309020205020404" pitchFamily="49" charset="0"/>
              </a:rPr>
              <a:t>="red",</a:t>
            </a:r>
          </a:p>
          <a:p>
            <a:r>
              <a:rPr lang="en-US" sz="1800" dirty="0" err="1">
                <a:solidFill>
                  <a:schemeClr val="bg1"/>
                </a:solidFill>
                <a:latin typeface="Courier New" panose="02070309020205020404" pitchFamily="49" charset="0"/>
                <a:cs typeface="Courier New" panose="02070309020205020404" pitchFamily="49" charset="0"/>
              </a:rPr>
              <a:t>aaaaaaa</a:t>
            </a:r>
            <a:r>
              <a:rPr lang="en-US" sz="1800" dirty="0" err="1">
                <a:latin typeface="Courier New" panose="02070309020205020404" pitchFamily="49" charset="0"/>
                <a:cs typeface="Courier New" panose="02070309020205020404" pitchFamily="49" charset="0"/>
              </a:rPr>
              <a:t>cex</a:t>
            </a:r>
            <a:r>
              <a:rPr lang="en-US" sz="1800" dirty="0">
                <a:latin typeface="Courier New" panose="02070309020205020404" pitchFamily="49" charset="0"/>
                <a:cs typeface="Courier New" panose="02070309020205020404" pitchFamily="49" charset="0"/>
              </a:rPr>
              <a:t>=2.5,</a:t>
            </a:r>
          </a:p>
          <a:p>
            <a:r>
              <a:rPr lang="en-US" sz="1800" dirty="0" err="1">
                <a:solidFill>
                  <a:schemeClr val="bg1"/>
                </a:solidFill>
                <a:latin typeface="Courier New" panose="02070309020205020404" pitchFamily="49" charset="0"/>
                <a:cs typeface="Courier New" panose="02070309020205020404" pitchFamily="49" charset="0"/>
              </a:rPr>
              <a:t>aaaaaaa</a:t>
            </a:r>
            <a:r>
              <a:rPr lang="en-US" sz="1800" dirty="0" err="1">
                <a:latin typeface="Courier New" panose="02070309020205020404" pitchFamily="49" charset="0"/>
                <a:cs typeface="Courier New" panose="02070309020205020404" pitchFamily="49" charset="0"/>
              </a:rPr>
              <a:t>lwd</a:t>
            </a:r>
            <a:r>
              <a:rPr lang="en-US" sz="1800" dirty="0">
                <a:latin typeface="Courier New" panose="02070309020205020404" pitchFamily="49" charset="0"/>
                <a:cs typeface="Courier New" panose="02070309020205020404" pitchFamily="49" charset="0"/>
              </a:rPr>
              <a:t>=1.5)</a:t>
            </a:r>
          </a:p>
          <a:p>
            <a:pPr>
              <a:spcBef>
                <a:spcPts val="600"/>
              </a:spcBef>
            </a:pPr>
            <a:endParaRPr lang="en-US" sz="1800" dirty="0">
              <a:latin typeface="Courier New" panose="02070309020205020404" pitchFamily="49" charset="0"/>
              <a:cs typeface="Courier New" panose="02070309020205020404" pitchFamily="49" charset="0"/>
            </a:endParaRPr>
          </a:p>
        </p:txBody>
      </p:sp>
      <p:sp>
        <p:nvSpPr>
          <p:cNvPr id="8" name="Title 1">
            <a:extLst>
              <a:ext uri="{FF2B5EF4-FFF2-40B4-BE49-F238E27FC236}">
                <a16:creationId xmlns:a16="http://schemas.microsoft.com/office/drawing/2014/main" id="{5410B811-8506-DC4D-9B75-074A68D760A4}"/>
              </a:ext>
            </a:extLst>
          </p:cNvPr>
          <p:cNvSpPr txBox="1">
            <a:spLocks/>
          </p:cNvSpPr>
          <p:nvPr/>
        </p:nvSpPr>
        <p:spPr>
          <a:xfrm>
            <a:off x="621250" y="4900538"/>
            <a:ext cx="365491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dirty="0">
                <a:solidFill>
                  <a:srgbClr val="538199"/>
                </a:solidFill>
                <a:latin typeface="DengXian Light" panose="02010600030101010101" pitchFamily="2" charset="-122"/>
                <a:ea typeface="DengXian Light" panose="02010600030101010101" pitchFamily="2" charset="-122"/>
              </a:rPr>
              <a:t>Make a line as above for each of your unique groups (in this case, groups are for species-genotype combinations</a:t>
            </a:r>
          </a:p>
        </p:txBody>
      </p:sp>
    </p:spTree>
    <p:extLst>
      <p:ext uri="{BB962C8B-B14F-4D97-AF65-F5344CB8AC3E}">
        <p14:creationId xmlns:p14="http://schemas.microsoft.com/office/powerpoint/2010/main" val="263326636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E2A68D-0C98-C444-8404-744BD1CC9F49}"/>
              </a:ext>
            </a:extLst>
          </p:cNvPr>
          <p:cNvSpPr>
            <a:spLocks noGrp="1"/>
          </p:cNvSpPr>
          <p:nvPr>
            <p:ph type="title"/>
          </p:nvPr>
        </p:nvSpPr>
        <p:spPr>
          <a:xfrm>
            <a:off x="509954" y="22232"/>
            <a:ext cx="11172092" cy="1325563"/>
          </a:xfrm>
        </p:spPr>
        <p:txBody>
          <a:bodyPr/>
          <a:lstStyle/>
          <a:p>
            <a:r>
              <a:rPr lang="en-US" dirty="0">
                <a:latin typeface="DengXian Light" panose="02010600030101010101" pitchFamily="2" charset="-122"/>
                <a:ea typeface="DengXian Light" panose="02010600030101010101" pitchFamily="2" charset="-122"/>
              </a:rPr>
              <a:t>Plotting in R</a:t>
            </a:r>
          </a:p>
        </p:txBody>
      </p:sp>
      <p:pic>
        <p:nvPicPr>
          <p:cNvPr id="5" name="Picture 4">
            <a:extLst>
              <a:ext uri="{FF2B5EF4-FFF2-40B4-BE49-F238E27FC236}">
                <a16:creationId xmlns:a16="http://schemas.microsoft.com/office/drawing/2014/main" id="{94017BEB-2781-1946-8FAA-CF5ABFC53159}"/>
              </a:ext>
            </a:extLst>
          </p:cNvPr>
          <p:cNvPicPr>
            <a:picLocks noChangeAspect="1"/>
          </p:cNvPicPr>
          <p:nvPr/>
        </p:nvPicPr>
        <p:blipFill>
          <a:blip r:embed="rId3"/>
          <a:srcRect/>
          <a:stretch/>
        </p:blipFill>
        <p:spPr>
          <a:xfrm>
            <a:off x="6068207" y="-36153"/>
            <a:ext cx="6126480" cy="6126480"/>
          </a:xfrm>
          <a:prstGeom prst="rect">
            <a:avLst/>
          </a:prstGeom>
        </p:spPr>
      </p:pic>
      <p:sp>
        <p:nvSpPr>
          <p:cNvPr id="6" name="Title 1">
            <a:extLst>
              <a:ext uri="{FF2B5EF4-FFF2-40B4-BE49-F238E27FC236}">
                <a16:creationId xmlns:a16="http://schemas.microsoft.com/office/drawing/2014/main" id="{37002387-CF65-F547-B26B-63498529E372}"/>
              </a:ext>
            </a:extLst>
          </p:cNvPr>
          <p:cNvSpPr txBox="1">
            <a:spLocks/>
          </p:cNvSpPr>
          <p:nvPr/>
        </p:nvSpPr>
        <p:spPr>
          <a:xfrm>
            <a:off x="509954" y="1183162"/>
            <a:ext cx="4868870" cy="688131"/>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2000" dirty="0">
                <a:latin typeface="Courier New" panose="02070309020205020404" pitchFamily="49" charset="0"/>
                <a:cs typeface="Courier New" panose="02070309020205020404" pitchFamily="49" charset="0"/>
              </a:rPr>
              <a:t>v1.4: Fill background color</a:t>
            </a:r>
          </a:p>
        </p:txBody>
      </p:sp>
      <p:sp>
        <p:nvSpPr>
          <p:cNvPr id="7" name="Title 1">
            <a:extLst>
              <a:ext uri="{FF2B5EF4-FFF2-40B4-BE49-F238E27FC236}">
                <a16:creationId xmlns:a16="http://schemas.microsoft.com/office/drawing/2014/main" id="{CFD90FD1-C776-A443-B17B-F1361291CCE4}"/>
              </a:ext>
            </a:extLst>
          </p:cNvPr>
          <p:cNvSpPr txBox="1">
            <a:spLocks/>
          </p:cNvSpPr>
          <p:nvPr/>
        </p:nvSpPr>
        <p:spPr>
          <a:xfrm>
            <a:off x="684903" y="1871293"/>
            <a:ext cx="5598456" cy="446908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600"/>
              </a:spcBef>
              <a:spcAft>
                <a:spcPts val="600"/>
              </a:spcAft>
            </a:pPr>
            <a:r>
              <a:rPr lang="en-US" sz="1800" dirty="0">
                <a:latin typeface="Courier New" panose="02070309020205020404" pitchFamily="49" charset="0"/>
                <a:cs typeface="Courier New" panose="02070309020205020404" pitchFamily="49" charset="0"/>
              </a:rPr>
              <a:t>quartz(height=6, width=6)</a:t>
            </a:r>
          </a:p>
          <a:p>
            <a:pPr>
              <a:spcBef>
                <a:spcPts val="600"/>
              </a:spcBef>
              <a:spcAft>
                <a:spcPts val="600"/>
              </a:spcAft>
            </a:pPr>
            <a:r>
              <a:rPr lang="en-US" sz="1800" dirty="0">
                <a:latin typeface="Courier New" panose="02070309020205020404" pitchFamily="49" charset="0"/>
                <a:cs typeface="Courier New" panose="02070309020205020404" pitchFamily="49" charset="0"/>
              </a:rPr>
              <a:t>par(mar=c(5,5,1,1))</a:t>
            </a:r>
          </a:p>
          <a:p>
            <a:pPr>
              <a:spcBef>
                <a:spcPts val="600"/>
              </a:spcBef>
            </a:pPr>
            <a:r>
              <a:rPr lang="en-US" sz="1800" dirty="0">
                <a:latin typeface="Courier New" panose="02070309020205020404" pitchFamily="49" charset="0"/>
                <a:cs typeface="Courier New" panose="02070309020205020404" pitchFamily="49" charset="0"/>
              </a:rPr>
              <a:t>plot(</a:t>
            </a:r>
            <a:r>
              <a:rPr lang="en-US" altLang="ja-JP" sz="1800" b="1" dirty="0">
                <a:latin typeface="Courier New" panose="02070309020205020404" pitchFamily="49" charset="0"/>
                <a:cs typeface="Courier New" panose="02070309020205020404" pitchFamily="49" charset="0"/>
              </a:rPr>
              <a:t>¯\_(</a:t>
            </a:r>
            <a:r>
              <a:rPr lang="ja-JP" altLang="en-US" sz="1800" b="1">
                <a:latin typeface="Courier New" panose="02070309020205020404" pitchFamily="49" charset="0"/>
                <a:cs typeface="Courier New" panose="02070309020205020404" pitchFamily="49" charset="0"/>
              </a:rPr>
              <a:t>ツ</a:t>
            </a:r>
            <a:r>
              <a:rPr lang="en-US" altLang="ja-JP" sz="1800" b="1" dirty="0">
                <a:latin typeface="Courier New" panose="02070309020205020404" pitchFamily="49" charset="0"/>
                <a:cs typeface="Courier New" panose="02070309020205020404" pitchFamily="49" charset="0"/>
              </a:rPr>
              <a:t>)_/¯</a:t>
            </a:r>
            <a:r>
              <a:rPr lang="en-US" sz="1800" dirty="0">
                <a:latin typeface="Courier New" panose="02070309020205020404" pitchFamily="49" charset="0"/>
                <a:cs typeface="Courier New" panose="02070309020205020404" pitchFamily="49" charset="0"/>
              </a:rPr>
              <a:t>)</a:t>
            </a:r>
          </a:p>
          <a:p>
            <a:pPr>
              <a:spcBef>
                <a:spcPts val="600"/>
              </a:spcBef>
            </a:pPr>
            <a:endParaRPr lang="en-US" sz="1800" dirty="0">
              <a:latin typeface="Courier New" panose="02070309020205020404" pitchFamily="49" charset="0"/>
              <a:cs typeface="Courier New" panose="02070309020205020404" pitchFamily="49" charset="0"/>
            </a:endParaRPr>
          </a:p>
          <a:p>
            <a:r>
              <a:rPr lang="en-US" sz="1800" dirty="0">
                <a:latin typeface="Courier New" panose="02070309020205020404" pitchFamily="49" charset="0"/>
                <a:cs typeface="Courier New" panose="02070309020205020404" pitchFamily="49" charset="0"/>
              </a:rPr>
              <a:t>points(</a:t>
            </a:r>
            <a:r>
              <a:rPr lang="en-US" sz="1800" dirty="0" err="1">
                <a:latin typeface="Courier New" panose="02070309020205020404" pitchFamily="49" charset="0"/>
                <a:cs typeface="Courier New" panose="02070309020205020404" pitchFamily="49" charset="0"/>
              </a:rPr>
              <a:t>as.numeric</a:t>
            </a:r>
            <a:r>
              <a:rPr lang="en-US" sz="1800" dirty="0">
                <a:latin typeface="Courier New" panose="02070309020205020404" pitchFamily="49" charset="0"/>
                <a:cs typeface="Courier New" panose="02070309020205020404" pitchFamily="49" charset="0"/>
              </a:rPr>
              <a:t>(</a:t>
            </a:r>
            <a:r>
              <a:rPr lang="en-US" sz="1800" dirty="0" err="1">
                <a:latin typeface="Courier New" panose="02070309020205020404" pitchFamily="49" charset="0"/>
                <a:cs typeface="Courier New" panose="02070309020205020404" pitchFamily="49" charset="0"/>
              </a:rPr>
              <a:t>map_matrix</a:t>
            </a:r>
            <a:r>
              <a:rPr lang="en-US" sz="1800" dirty="0">
                <a:latin typeface="Courier New" panose="02070309020205020404" pitchFamily="49" charset="0"/>
                <a:cs typeface="Courier New" panose="02070309020205020404" pitchFamily="49" charset="0"/>
              </a:rPr>
              <a:t>[1,4]), </a:t>
            </a:r>
            <a:r>
              <a:rPr lang="en-US" sz="1800" dirty="0" err="1">
                <a:solidFill>
                  <a:schemeClr val="bg1"/>
                </a:solidFill>
                <a:latin typeface="Courier New" panose="02070309020205020404" pitchFamily="49" charset="0"/>
                <a:cs typeface="Courier New" panose="02070309020205020404" pitchFamily="49" charset="0"/>
              </a:rPr>
              <a:t>aaaaaaa</a:t>
            </a:r>
            <a:r>
              <a:rPr lang="en-US" sz="1800" dirty="0" err="1">
                <a:latin typeface="Courier New" panose="02070309020205020404" pitchFamily="49" charset="0"/>
                <a:cs typeface="Courier New" panose="02070309020205020404" pitchFamily="49" charset="0"/>
              </a:rPr>
              <a:t>as.numeric</a:t>
            </a:r>
            <a:r>
              <a:rPr lang="en-US" sz="1800" dirty="0">
                <a:latin typeface="Courier New" panose="02070309020205020404" pitchFamily="49" charset="0"/>
                <a:cs typeface="Courier New" panose="02070309020205020404" pitchFamily="49" charset="0"/>
              </a:rPr>
              <a:t>(</a:t>
            </a:r>
            <a:r>
              <a:rPr lang="en-US" sz="1800" dirty="0" err="1">
                <a:latin typeface="Courier New" panose="02070309020205020404" pitchFamily="49" charset="0"/>
                <a:cs typeface="Courier New" panose="02070309020205020404" pitchFamily="49" charset="0"/>
              </a:rPr>
              <a:t>map_matrix</a:t>
            </a:r>
            <a:r>
              <a:rPr lang="en-US" sz="1800" dirty="0">
                <a:latin typeface="Courier New" panose="02070309020205020404" pitchFamily="49" charset="0"/>
                <a:cs typeface="Courier New" panose="02070309020205020404" pitchFamily="49" charset="0"/>
              </a:rPr>
              <a:t>[1,3]),</a:t>
            </a:r>
          </a:p>
          <a:p>
            <a:r>
              <a:rPr lang="en-US" sz="1800" dirty="0" err="1">
                <a:solidFill>
                  <a:schemeClr val="bg1"/>
                </a:solidFill>
                <a:latin typeface="Courier New" panose="02070309020205020404" pitchFamily="49" charset="0"/>
                <a:cs typeface="Courier New" panose="02070309020205020404" pitchFamily="49" charset="0"/>
              </a:rPr>
              <a:t>aaaaaaa</a:t>
            </a:r>
            <a:r>
              <a:rPr lang="en-US" sz="1800" dirty="0" err="1">
                <a:latin typeface="Courier New" panose="02070309020205020404" pitchFamily="49" charset="0"/>
                <a:cs typeface="Courier New" panose="02070309020205020404" pitchFamily="49" charset="0"/>
              </a:rPr>
              <a:t>pch</a:t>
            </a:r>
            <a:r>
              <a:rPr lang="en-US" sz="1800" dirty="0">
                <a:latin typeface="Courier New" panose="02070309020205020404" pitchFamily="49" charset="0"/>
                <a:cs typeface="Courier New" panose="02070309020205020404" pitchFamily="49" charset="0"/>
              </a:rPr>
              <a:t>=21,</a:t>
            </a:r>
          </a:p>
          <a:p>
            <a:r>
              <a:rPr lang="en-US" sz="1800" dirty="0" err="1">
                <a:solidFill>
                  <a:schemeClr val="bg1"/>
                </a:solidFill>
                <a:latin typeface="Courier New" panose="02070309020205020404" pitchFamily="49" charset="0"/>
                <a:cs typeface="Courier New" panose="02070309020205020404" pitchFamily="49" charset="0"/>
              </a:rPr>
              <a:t>aaaaaaa</a:t>
            </a:r>
            <a:r>
              <a:rPr lang="en-US" sz="1800" dirty="0" err="1">
                <a:latin typeface="Courier New" panose="02070309020205020404" pitchFamily="49" charset="0"/>
                <a:cs typeface="Courier New" panose="02070309020205020404" pitchFamily="49" charset="0"/>
              </a:rPr>
              <a:t>bg</a:t>
            </a:r>
            <a:r>
              <a:rPr lang="en-US" sz="1800" dirty="0">
                <a:latin typeface="Courier New" panose="02070309020205020404" pitchFamily="49" charset="0"/>
                <a:cs typeface="Courier New" panose="02070309020205020404" pitchFamily="49" charset="0"/>
              </a:rPr>
              <a:t>="red",</a:t>
            </a:r>
          </a:p>
          <a:p>
            <a:r>
              <a:rPr lang="en-US" sz="1800" dirty="0" err="1">
                <a:solidFill>
                  <a:schemeClr val="bg1"/>
                </a:solidFill>
                <a:latin typeface="Courier New" panose="02070309020205020404" pitchFamily="49" charset="0"/>
                <a:cs typeface="Courier New" panose="02070309020205020404" pitchFamily="49" charset="0"/>
              </a:rPr>
              <a:t>aaaaaaa</a:t>
            </a:r>
            <a:r>
              <a:rPr lang="en-US" sz="1800" dirty="0" err="1">
                <a:latin typeface="Courier New" panose="02070309020205020404" pitchFamily="49" charset="0"/>
                <a:cs typeface="Courier New" panose="02070309020205020404" pitchFamily="49" charset="0"/>
              </a:rPr>
              <a:t>cex</a:t>
            </a:r>
            <a:r>
              <a:rPr lang="en-US" sz="1800" dirty="0">
                <a:latin typeface="Courier New" panose="02070309020205020404" pitchFamily="49" charset="0"/>
                <a:cs typeface="Courier New" panose="02070309020205020404" pitchFamily="49" charset="0"/>
              </a:rPr>
              <a:t>=2.5,</a:t>
            </a:r>
          </a:p>
          <a:p>
            <a:r>
              <a:rPr lang="en-US" sz="1800" dirty="0" err="1">
                <a:solidFill>
                  <a:schemeClr val="bg1"/>
                </a:solidFill>
                <a:latin typeface="Courier New" panose="02070309020205020404" pitchFamily="49" charset="0"/>
                <a:cs typeface="Courier New" panose="02070309020205020404" pitchFamily="49" charset="0"/>
              </a:rPr>
              <a:t>aaaaaaa</a:t>
            </a:r>
            <a:r>
              <a:rPr lang="en-US" sz="1800" dirty="0" err="1">
                <a:latin typeface="Courier New" panose="02070309020205020404" pitchFamily="49" charset="0"/>
                <a:cs typeface="Courier New" panose="02070309020205020404" pitchFamily="49" charset="0"/>
              </a:rPr>
              <a:t>lwd</a:t>
            </a:r>
            <a:r>
              <a:rPr lang="en-US" sz="1800" dirty="0">
                <a:latin typeface="Courier New" panose="02070309020205020404" pitchFamily="49" charset="0"/>
                <a:cs typeface="Courier New" panose="02070309020205020404" pitchFamily="49" charset="0"/>
              </a:rPr>
              <a:t>=1.5)</a:t>
            </a:r>
          </a:p>
          <a:p>
            <a:pPr>
              <a:spcBef>
                <a:spcPts val="600"/>
              </a:spcBef>
            </a:pPr>
            <a:endParaRPr lang="en-US" sz="18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121162584"/>
      </p:ext>
    </p:extLst>
  </p:cSld>
  <p:clrMapOvr>
    <a:masterClrMapping/>
  </p:clrMapOvr>
  <mc:AlternateContent xmlns:mc="http://schemas.openxmlformats.org/markup-compatibility/2006" xmlns:p14="http://schemas.microsoft.com/office/powerpoint/2010/main">
    <mc:Choice Requires="p14">
      <p:transition spd="slow" p14:dur="2000" advClick="0" advTm="200"/>
    </mc:Choice>
    <mc:Fallback xmlns="">
      <p:transition spd="slow" advClick="0" advTm="200"/>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E2A68D-0C98-C444-8404-744BD1CC9F49}"/>
              </a:ext>
            </a:extLst>
          </p:cNvPr>
          <p:cNvSpPr>
            <a:spLocks noGrp="1"/>
          </p:cNvSpPr>
          <p:nvPr>
            <p:ph type="title"/>
          </p:nvPr>
        </p:nvSpPr>
        <p:spPr>
          <a:xfrm>
            <a:off x="509954" y="22232"/>
            <a:ext cx="11172092" cy="1325563"/>
          </a:xfrm>
        </p:spPr>
        <p:txBody>
          <a:bodyPr/>
          <a:lstStyle/>
          <a:p>
            <a:r>
              <a:rPr lang="en-US" dirty="0">
                <a:latin typeface="DengXian Light" panose="02010600030101010101" pitchFamily="2" charset="-122"/>
                <a:ea typeface="DengXian Light" panose="02010600030101010101" pitchFamily="2" charset="-122"/>
              </a:rPr>
              <a:t>Plotting in R</a:t>
            </a:r>
          </a:p>
        </p:txBody>
      </p:sp>
      <p:pic>
        <p:nvPicPr>
          <p:cNvPr id="5" name="Picture 4">
            <a:extLst>
              <a:ext uri="{FF2B5EF4-FFF2-40B4-BE49-F238E27FC236}">
                <a16:creationId xmlns:a16="http://schemas.microsoft.com/office/drawing/2014/main" id="{94017BEB-2781-1946-8FAA-CF5ABFC53159}"/>
              </a:ext>
            </a:extLst>
          </p:cNvPr>
          <p:cNvPicPr>
            <a:picLocks noChangeAspect="1"/>
          </p:cNvPicPr>
          <p:nvPr/>
        </p:nvPicPr>
        <p:blipFill>
          <a:blip r:embed="rId3"/>
          <a:srcRect/>
          <a:stretch/>
        </p:blipFill>
        <p:spPr>
          <a:xfrm>
            <a:off x="6068207" y="-36153"/>
            <a:ext cx="6126480" cy="6126480"/>
          </a:xfrm>
          <a:prstGeom prst="rect">
            <a:avLst/>
          </a:prstGeom>
        </p:spPr>
      </p:pic>
      <p:sp>
        <p:nvSpPr>
          <p:cNvPr id="6" name="Title 1">
            <a:extLst>
              <a:ext uri="{FF2B5EF4-FFF2-40B4-BE49-F238E27FC236}">
                <a16:creationId xmlns:a16="http://schemas.microsoft.com/office/drawing/2014/main" id="{37002387-CF65-F547-B26B-63498529E372}"/>
              </a:ext>
            </a:extLst>
          </p:cNvPr>
          <p:cNvSpPr txBox="1">
            <a:spLocks/>
          </p:cNvSpPr>
          <p:nvPr/>
        </p:nvSpPr>
        <p:spPr>
          <a:xfrm>
            <a:off x="509954" y="1183162"/>
            <a:ext cx="4868870" cy="688131"/>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2000" dirty="0">
                <a:latin typeface="Courier New" panose="02070309020205020404" pitchFamily="49" charset="0"/>
                <a:cs typeface="Courier New" panose="02070309020205020404" pitchFamily="49" charset="0"/>
              </a:rPr>
              <a:t>v1.4: Fill background color</a:t>
            </a:r>
          </a:p>
        </p:txBody>
      </p:sp>
      <p:sp>
        <p:nvSpPr>
          <p:cNvPr id="7" name="Title 1">
            <a:extLst>
              <a:ext uri="{FF2B5EF4-FFF2-40B4-BE49-F238E27FC236}">
                <a16:creationId xmlns:a16="http://schemas.microsoft.com/office/drawing/2014/main" id="{CFD90FD1-C776-A443-B17B-F1361291CCE4}"/>
              </a:ext>
            </a:extLst>
          </p:cNvPr>
          <p:cNvSpPr txBox="1">
            <a:spLocks/>
          </p:cNvSpPr>
          <p:nvPr/>
        </p:nvSpPr>
        <p:spPr>
          <a:xfrm>
            <a:off x="684903" y="1871293"/>
            <a:ext cx="5598456" cy="446908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600"/>
              </a:spcBef>
              <a:spcAft>
                <a:spcPts val="600"/>
              </a:spcAft>
            </a:pPr>
            <a:r>
              <a:rPr lang="en-US" sz="1800" dirty="0">
                <a:latin typeface="Courier New" panose="02070309020205020404" pitchFamily="49" charset="0"/>
                <a:cs typeface="Courier New" panose="02070309020205020404" pitchFamily="49" charset="0"/>
              </a:rPr>
              <a:t>quartz(height=6, width=6)</a:t>
            </a:r>
          </a:p>
          <a:p>
            <a:pPr>
              <a:spcBef>
                <a:spcPts val="600"/>
              </a:spcBef>
              <a:spcAft>
                <a:spcPts val="600"/>
              </a:spcAft>
            </a:pPr>
            <a:r>
              <a:rPr lang="en-US" sz="1800" dirty="0">
                <a:latin typeface="Courier New" panose="02070309020205020404" pitchFamily="49" charset="0"/>
                <a:cs typeface="Courier New" panose="02070309020205020404" pitchFamily="49" charset="0"/>
              </a:rPr>
              <a:t>par(mar=c(5,5,1,1))</a:t>
            </a:r>
          </a:p>
          <a:p>
            <a:pPr>
              <a:spcBef>
                <a:spcPts val="600"/>
              </a:spcBef>
            </a:pPr>
            <a:r>
              <a:rPr lang="en-US" sz="1800" dirty="0">
                <a:latin typeface="Courier New" panose="02070309020205020404" pitchFamily="49" charset="0"/>
                <a:cs typeface="Courier New" panose="02070309020205020404" pitchFamily="49" charset="0"/>
              </a:rPr>
              <a:t>plot(</a:t>
            </a:r>
            <a:r>
              <a:rPr lang="en-US" altLang="ja-JP" sz="1800" b="1" dirty="0">
                <a:latin typeface="Courier New" panose="02070309020205020404" pitchFamily="49" charset="0"/>
                <a:cs typeface="Courier New" panose="02070309020205020404" pitchFamily="49" charset="0"/>
              </a:rPr>
              <a:t>¯\_(</a:t>
            </a:r>
            <a:r>
              <a:rPr lang="ja-JP" altLang="en-US" sz="1800" b="1">
                <a:latin typeface="Courier New" panose="02070309020205020404" pitchFamily="49" charset="0"/>
                <a:cs typeface="Courier New" panose="02070309020205020404" pitchFamily="49" charset="0"/>
              </a:rPr>
              <a:t>ツ</a:t>
            </a:r>
            <a:r>
              <a:rPr lang="en-US" altLang="ja-JP" sz="1800" b="1" dirty="0">
                <a:latin typeface="Courier New" panose="02070309020205020404" pitchFamily="49" charset="0"/>
                <a:cs typeface="Courier New" panose="02070309020205020404" pitchFamily="49" charset="0"/>
              </a:rPr>
              <a:t>)_/¯</a:t>
            </a:r>
            <a:r>
              <a:rPr lang="en-US" sz="1800" dirty="0">
                <a:latin typeface="Courier New" panose="02070309020205020404" pitchFamily="49" charset="0"/>
                <a:cs typeface="Courier New" panose="02070309020205020404" pitchFamily="49" charset="0"/>
              </a:rPr>
              <a:t>)</a:t>
            </a:r>
          </a:p>
          <a:p>
            <a:pPr>
              <a:spcBef>
                <a:spcPts val="600"/>
              </a:spcBef>
            </a:pPr>
            <a:endParaRPr lang="en-US" sz="1800" dirty="0">
              <a:latin typeface="Courier New" panose="02070309020205020404" pitchFamily="49" charset="0"/>
              <a:cs typeface="Courier New" panose="02070309020205020404" pitchFamily="49" charset="0"/>
            </a:endParaRPr>
          </a:p>
          <a:p>
            <a:r>
              <a:rPr lang="en-US" sz="1800" dirty="0">
                <a:latin typeface="Courier New" panose="02070309020205020404" pitchFamily="49" charset="0"/>
                <a:cs typeface="Courier New" panose="02070309020205020404" pitchFamily="49" charset="0"/>
              </a:rPr>
              <a:t>points(</a:t>
            </a:r>
            <a:r>
              <a:rPr lang="en-US" sz="1400" dirty="0" err="1">
                <a:latin typeface="Courier New" panose="02070309020205020404" pitchFamily="49" charset="0"/>
                <a:cs typeface="Courier New" panose="02070309020205020404" pitchFamily="49" charset="0"/>
              </a:rPr>
              <a:t>as.numeric</a:t>
            </a:r>
            <a:r>
              <a:rPr lang="en-US" sz="1400" dirty="0">
                <a:latin typeface="Courier New" panose="02070309020205020404" pitchFamily="49" charset="0"/>
                <a:cs typeface="Courier New" panose="02070309020205020404" pitchFamily="49" charset="0"/>
              </a:rPr>
              <a:t>(</a:t>
            </a:r>
            <a:r>
              <a:rPr lang="en-US" sz="1400" dirty="0" err="1">
                <a:latin typeface="Courier New" panose="02070309020205020404" pitchFamily="49" charset="0"/>
                <a:cs typeface="Courier New" panose="02070309020205020404" pitchFamily="49" charset="0"/>
              </a:rPr>
              <a:t>map_matrix</a:t>
            </a:r>
            <a:r>
              <a:rPr lang="en-US" sz="1400" dirty="0">
                <a:latin typeface="Courier New" panose="02070309020205020404" pitchFamily="49" charset="0"/>
                <a:cs typeface="Courier New" panose="02070309020205020404" pitchFamily="49" charset="0"/>
              </a:rPr>
              <a:t>[1,4]), </a:t>
            </a:r>
            <a:r>
              <a:rPr lang="en-US" sz="1400" dirty="0" err="1">
                <a:solidFill>
                  <a:schemeClr val="bg1"/>
                </a:solidFill>
                <a:latin typeface="Courier New" panose="02070309020205020404" pitchFamily="49" charset="0"/>
                <a:cs typeface="Courier New" panose="02070309020205020404" pitchFamily="49" charset="0"/>
              </a:rPr>
              <a:t>aaaaaaa</a:t>
            </a:r>
            <a:r>
              <a:rPr lang="en-US" sz="1400" dirty="0" err="1">
                <a:latin typeface="Courier New" panose="02070309020205020404" pitchFamily="49" charset="0"/>
                <a:cs typeface="Courier New" panose="02070309020205020404" pitchFamily="49" charset="0"/>
              </a:rPr>
              <a:t>as.numeric</a:t>
            </a:r>
            <a:r>
              <a:rPr lang="en-US" sz="1400" dirty="0">
                <a:latin typeface="Courier New" panose="02070309020205020404" pitchFamily="49" charset="0"/>
                <a:cs typeface="Courier New" panose="02070309020205020404" pitchFamily="49" charset="0"/>
              </a:rPr>
              <a:t>(</a:t>
            </a:r>
            <a:r>
              <a:rPr lang="en-US" sz="1400" dirty="0" err="1">
                <a:latin typeface="Courier New" panose="02070309020205020404" pitchFamily="49" charset="0"/>
                <a:cs typeface="Courier New" panose="02070309020205020404" pitchFamily="49" charset="0"/>
              </a:rPr>
              <a:t>map_matrix</a:t>
            </a:r>
            <a:r>
              <a:rPr lang="en-US" sz="1400" dirty="0">
                <a:latin typeface="Courier New" panose="02070309020205020404" pitchFamily="49" charset="0"/>
                <a:cs typeface="Courier New" panose="02070309020205020404" pitchFamily="49" charset="0"/>
              </a:rPr>
              <a:t>[1,3]),</a:t>
            </a:r>
          </a:p>
          <a:p>
            <a:r>
              <a:rPr lang="en-US" sz="1400" dirty="0" err="1">
                <a:solidFill>
                  <a:schemeClr val="bg1"/>
                </a:solidFill>
                <a:latin typeface="Courier New" panose="02070309020205020404" pitchFamily="49" charset="0"/>
                <a:cs typeface="Courier New" panose="02070309020205020404" pitchFamily="49" charset="0"/>
              </a:rPr>
              <a:t>aaaaaaa</a:t>
            </a:r>
            <a:r>
              <a:rPr lang="en-US" sz="1400" dirty="0" err="1">
                <a:latin typeface="Courier New" panose="02070309020205020404" pitchFamily="49" charset="0"/>
                <a:cs typeface="Courier New" panose="02070309020205020404" pitchFamily="49" charset="0"/>
              </a:rPr>
              <a:t>pch</a:t>
            </a:r>
            <a:r>
              <a:rPr lang="en-US" sz="1400" dirty="0">
                <a:latin typeface="Courier New" panose="02070309020205020404" pitchFamily="49" charset="0"/>
                <a:cs typeface="Courier New" panose="02070309020205020404" pitchFamily="49" charset="0"/>
              </a:rPr>
              <a:t>=21,</a:t>
            </a:r>
          </a:p>
          <a:p>
            <a:r>
              <a:rPr lang="en-US" sz="1400" dirty="0" err="1">
                <a:solidFill>
                  <a:schemeClr val="bg1"/>
                </a:solidFill>
                <a:latin typeface="Courier New" panose="02070309020205020404" pitchFamily="49" charset="0"/>
                <a:cs typeface="Courier New" panose="02070309020205020404" pitchFamily="49" charset="0"/>
              </a:rPr>
              <a:t>aaaaaaa</a:t>
            </a:r>
            <a:r>
              <a:rPr lang="en-US" sz="1400" dirty="0" err="1">
                <a:latin typeface="Courier New" panose="02070309020205020404" pitchFamily="49" charset="0"/>
                <a:cs typeface="Courier New" panose="02070309020205020404" pitchFamily="49" charset="0"/>
              </a:rPr>
              <a:t>bg</a:t>
            </a:r>
            <a:r>
              <a:rPr lang="en-US" sz="1400" dirty="0">
                <a:latin typeface="Courier New" panose="02070309020205020404" pitchFamily="49" charset="0"/>
                <a:cs typeface="Courier New" panose="02070309020205020404" pitchFamily="49" charset="0"/>
              </a:rPr>
              <a:t>="red",</a:t>
            </a:r>
          </a:p>
          <a:p>
            <a:r>
              <a:rPr lang="en-US" sz="1400" dirty="0" err="1">
                <a:solidFill>
                  <a:schemeClr val="bg1"/>
                </a:solidFill>
                <a:latin typeface="Courier New" panose="02070309020205020404" pitchFamily="49" charset="0"/>
                <a:cs typeface="Courier New" panose="02070309020205020404" pitchFamily="49" charset="0"/>
              </a:rPr>
              <a:t>aaaaaaa</a:t>
            </a:r>
            <a:r>
              <a:rPr lang="en-US" sz="1400" dirty="0" err="1">
                <a:latin typeface="Courier New" panose="02070309020205020404" pitchFamily="49" charset="0"/>
                <a:cs typeface="Courier New" panose="02070309020205020404" pitchFamily="49" charset="0"/>
              </a:rPr>
              <a:t>cex</a:t>
            </a:r>
            <a:r>
              <a:rPr lang="en-US" sz="1400" dirty="0">
                <a:latin typeface="Courier New" panose="02070309020205020404" pitchFamily="49" charset="0"/>
                <a:cs typeface="Courier New" panose="02070309020205020404" pitchFamily="49" charset="0"/>
              </a:rPr>
              <a:t>=2.5,</a:t>
            </a:r>
          </a:p>
          <a:p>
            <a:r>
              <a:rPr lang="en-US" sz="1400" dirty="0" err="1">
                <a:solidFill>
                  <a:schemeClr val="bg1"/>
                </a:solidFill>
                <a:latin typeface="Courier New" panose="02070309020205020404" pitchFamily="49" charset="0"/>
                <a:cs typeface="Courier New" panose="02070309020205020404" pitchFamily="49" charset="0"/>
              </a:rPr>
              <a:t>aaaaaaa</a:t>
            </a:r>
            <a:r>
              <a:rPr lang="en-US" sz="1400" dirty="0" err="1">
                <a:latin typeface="Courier New" panose="02070309020205020404" pitchFamily="49" charset="0"/>
                <a:cs typeface="Courier New" panose="02070309020205020404" pitchFamily="49" charset="0"/>
              </a:rPr>
              <a:t>lwd</a:t>
            </a:r>
            <a:r>
              <a:rPr lang="en-US" sz="1400" dirty="0">
                <a:latin typeface="Courier New" panose="02070309020205020404" pitchFamily="49" charset="0"/>
                <a:cs typeface="Courier New" panose="02070309020205020404" pitchFamily="49" charset="0"/>
              </a:rPr>
              <a:t>=1.5</a:t>
            </a:r>
            <a:r>
              <a:rPr lang="en-US" sz="1800" dirty="0">
                <a:latin typeface="Courier New" panose="02070309020205020404" pitchFamily="49" charset="0"/>
                <a:cs typeface="Courier New" panose="02070309020205020404" pitchFamily="49" charset="0"/>
              </a:rPr>
              <a:t>)</a:t>
            </a:r>
          </a:p>
          <a:p>
            <a:pPr>
              <a:spcBef>
                <a:spcPts val="600"/>
              </a:spcBef>
            </a:pPr>
            <a:endParaRPr lang="en-US" sz="18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39701910"/>
      </p:ext>
    </p:extLst>
  </p:cSld>
  <p:clrMapOvr>
    <a:masterClrMapping/>
  </p:clrMapOvr>
  <mc:AlternateContent xmlns:mc="http://schemas.openxmlformats.org/markup-compatibility/2006" xmlns:p14="http://schemas.microsoft.com/office/powerpoint/2010/main">
    <mc:Choice Requires="p14">
      <p:transition p14:dur="0" advClick="0" advTm="200"/>
    </mc:Choice>
    <mc:Fallback xmlns="">
      <p:transition advClick="0" advTm="200"/>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E2A68D-0C98-C444-8404-744BD1CC9F49}"/>
              </a:ext>
            </a:extLst>
          </p:cNvPr>
          <p:cNvSpPr>
            <a:spLocks noGrp="1"/>
          </p:cNvSpPr>
          <p:nvPr>
            <p:ph type="title"/>
          </p:nvPr>
        </p:nvSpPr>
        <p:spPr>
          <a:xfrm>
            <a:off x="509954" y="22232"/>
            <a:ext cx="11172092" cy="1325563"/>
          </a:xfrm>
        </p:spPr>
        <p:txBody>
          <a:bodyPr/>
          <a:lstStyle/>
          <a:p>
            <a:r>
              <a:rPr lang="en-US" dirty="0">
                <a:latin typeface="DengXian Light" panose="02010600030101010101" pitchFamily="2" charset="-122"/>
                <a:ea typeface="DengXian Light" panose="02010600030101010101" pitchFamily="2" charset="-122"/>
              </a:rPr>
              <a:t>Plotting in R</a:t>
            </a:r>
          </a:p>
        </p:txBody>
      </p:sp>
      <p:pic>
        <p:nvPicPr>
          <p:cNvPr id="5" name="Picture 4">
            <a:extLst>
              <a:ext uri="{FF2B5EF4-FFF2-40B4-BE49-F238E27FC236}">
                <a16:creationId xmlns:a16="http://schemas.microsoft.com/office/drawing/2014/main" id="{94017BEB-2781-1946-8FAA-CF5ABFC53159}"/>
              </a:ext>
            </a:extLst>
          </p:cNvPr>
          <p:cNvPicPr>
            <a:picLocks noChangeAspect="1"/>
          </p:cNvPicPr>
          <p:nvPr/>
        </p:nvPicPr>
        <p:blipFill>
          <a:blip r:embed="rId3"/>
          <a:srcRect/>
          <a:stretch/>
        </p:blipFill>
        <p:spPr>
          <a:xfrm>
            <a:off x="6068207" y="-36153"/>
            <a:ext cx="6126480" cy="6126480"/>
          </a:xfrm>
          <a:prstGeom prst="rect">
            <a:avLst/>
          </a:prstGeom>
        </p:spPr>
      </p:pic>
      <p:sp>
        <p:nvSpPr>
          <p:cNvPr id="6" name="Title 1">
            <a:extLst>
              <a:ext uri="{FF2B5EF4-FFF2-40B4-BE49-F238E27FC236}">
                <a16:creationId xmlns:a16="http://schemas.microsoft.com/office/drawing/2014/main" id="{37002387-CF65-F547-B26B-63498529E372}"/>
              </a:ext>
            </a:extLst>
          </p:cNvPr>
          <p:cNvSpPr txBox="1">
            <a:spLocks/>
          </p:cNvSpPr>
          <p:nvPr/>
        </p:nvSpPr>
        <p:spPr>
          <a:xfrm>
            <a:off x="509954" y="1183162"/>
            <a:ext cx="4868870" cy="688131"/>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2000" dirty="0">
                <a:latin typeface="Courier New" panose="02070309020205020404" pitchFamily="49" charset="0"/>
                <a:cs typeface="Courier New" panose="02070309020205020404" pitchFamily="49" charset="0"/>
              </a:rPr>
              <a:t>v1.4: Fill background color</a:t>
            </a:r>
          </a:p>
        </p:txBody>
      </p:sp>
      <p:sp>
        <p:nvSpPr>
          <p:cNvPr id="7" name="Title 1">
            <a:extLst>
              <a:ext uri="{FF2B5EF4-FFF2-40B4-BE49-F238E27FC236}">
                <a16:creationId xmlns:a16="http://schemas.microsoft.com/office/drawing/2014/main" id="{CFD90FD1-C776-A443-B17B-F1361291CCE4}"/>
              </a:ext>
            </a:extLst>
          </p:cNvPr>
          <p:cNvSpPr txBox="1">
            <a:spLocks/>
          </p:cNvSpPr>
          <p:nvPr/>
        </p:nvSpPr>
        <p:spPr>
          <a:xfrm>
            <a:off x="684903" y="1871293"/>
            <a:ext cx="5598456" cy="446908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600"/>
              </a:spcBef>
              <a:spcAft>
                <a:spcPts val="600"/>
              </a:spcAft>
            </a:pPr>
            <a:r>
              <a:rPr lang="en-US" sz="1800" dirty="0">
                <a:latin typeface="Courier New" panose="02070309020205020404" pitchFamily="49" charset="0"/>
                <a:cs typeface="Courier New" panose="02070309020205020404" pitchFamily="49" charset="0"/>
              </a:rPr>
              <a:t>quartz(height=6, width=6)</a:t>
            </a:r>
          </a:p>
          <a:p>
            <a:pPr>
              <a:spcBef>
                <a:spcPts val="600"/>
              </a:spcBef>
              <a:spcAft>
                <a:spcPts val="600"/>
              </a:spcAft>
            </a:pPr>
            <a:r>
              <a:rPr lang="en-US" sz="1800" dirty="0">
                <a:latin typeface="Courier New" panose="02070309020205020404" pitchFamily="49" charset="0"/>
                <a:cs typeface="Courier New" panose="02070309020205020404" pitchFamily="49" charset="0"/>
              </a:rPr>
              <a:t>par(mar=c(5,5,1,1))</a:t>
            </a:r>
          </a:p>
          <a:p>
            <a:pPr>
              <a:spcBef>
                <a:spcPts val="600"/>
              </a:spcBef>
            </a:pPr>
            <a:r>
              <a:rPr lang="en-US" sz="1800" dirty="0">
                <a:latin typeface="Courier New" panose="02070309020205020404" pitchFamily="49" charset="0"/>
                <a:cs typeface="Courier New" panose="02070309020205020404" pitchFamily="49" charset="0"/>
              </a:rPr>
              <a:t>plot(</a:t>
            </a:r>
            <a:r>
              <a:rPr lang="en-US" altLang="ja-JP" sz="1800" b="1" dirty="0">
                <a:latin typeface="Courier New" panose="02070309020205020404" pitchFamily="49" charset="0"/>
                <a:cs typeface="Courier New" panose="02070309020205020404" pitchFamily="49" charset="0"/>
              </a:rPr>
              <a:t>¯\_(</a:t>
            </a:r>
            <a:r>
              <a:rPr lang="ja-JP" altLang="en-US" sz="1800" b="1">
                <a:latin typeface="Courier New" panose="02070309020205020404" pitchFamily="49" charset="0"/>
                <a:cs typeface="Courier New" panose="02070309020205020404" pitchFamily="49" charset="0"/>
              </a:rPr>
              <a:t>ツ</a:t>
            </a:r>
            <a:r>
              <a:rPr lang="en-US" altLang="ja-JP" sz="1800" b="1" dirty="0">
                <a:latin typeface="Courier New" panose="02070309020205020404" pitchFamily="49" charset="0"/>
                <a:cs typeface="Courier New" panose="02070309020205020404" pitchFamily="49" charset="0"/>
              </a:rPr>
              <a:t>)_/¯</a:t>
            </a:r>
            <a:r>
              <a:rPr lang="en-US" sz="1800" dirty="0">
                <a:latin typeface="Courier New" panose="02070309020205020404" pitchFamily="49" charset="0"/>
                <a:cs typeface="Courier New" panose="02070309020205020404" pitchFamily="49" charset="0"/>
              </a:rPr>
              <a:t>)</a:t>
            </a:r>
          </a:p>
          <a:p>
            <a:pPr>
              <a:spcBef>
                <a:spcPts val="600"/>
              </a:spcBef>
            </a:pPr>
            <a:endParaRPr lang="en-US" sz="1800" dirty="0">
              <a:latin typeface="Courier New" panose="02070309020205020404" pitchFamily="49" charset="0"/>
              <a:cs typeface="Courier New" panose="02070309020205020404" pitchFamily="49" charset="0"/>
            </a:endParaRPr>
          </a:p>
          <a:p>
            <a:r>
              <a:rPr lang="en-US" sz="1800" dirty="0">
                <a:latin typeface="Courier New" panose="02070309020205020404" pitchFamily="49" charset="0"/>
                <a:cs typeface="Courier New" panose="02070309020205020404" pitchFamily="49" charset="0"/>
              </a:rPr>
              <a:t>points(</a:t>
            </a:r>
            <a:r>
              <a:rPr lang="en-US" sz="1100" dirty="0" err="1">
                <a:latin typeface="Courier New" panose="02070309020205020404" pitchFamily="49" charset="0"/>
                <a:cs typeface="Courier New" panose="02070309020205020404" pitchFamily="49" charset="0"/>
              </a:rPr>
              <a:t>as.numeric</a:t>
            </a:r>
            <a:r>
              <a:rPr lang="en-US" sz="1100" dirty="0">
                <a:latin typeface="Courier New" panose="02070309020205020404" pitchFamily="49" charset="0"/>
                <a:cs typeface="Courier New" panose="02070309020205020404" pitchFamily="49" charset="0"/>
              </a:rPr>
              <a:t>(</a:t>
            </a:r>
            <a:r>
              <a:rPr lang="en-US" sz="1100" dirty="0" err="1">
                <a:latin typeface="Courier New" panose="02070309020205020404" pitchFamily="49" charset="0"/>
                <a:cs typeface="Courier New" panose="02070309020205020404" pitchFamily="49" charset="0"/>
              </a:rPr>
              <a:t>map_matrix</a:t>
            </a:r>
            <a:r>
              <a:rPr lang="en-US" sz="1100" dirty="0">
                <a:latin typeface="Courier New" panose="02070309020205020404" pitchFamily="49" charset="0"/>
                <a:cs typeface="Courier New" panose="02070309020205020404" pitchFamily="49" charset="0"/>
              </a:rPr>
              <a:t>[1,4]), </a:t>
            </a:r>
            <a:r>
              <a:rPr lang="en-US" sz="1100" dirty="0" err="1">
                <a:solidFill>
                  <a:schemeClr val="bg1"/>
                </a:solidFill>
                <a:latin typeface="Courier New" panose="02070309020205020404" pitchFamily="49" charset="0"/>
                <a:cs typeface="Courier New" panose="02070309020205020404" pitchFamily="49" charset="0"/>
              </a:rPr>
              <a:t>aaaaaaa</a:t>
            </a:r>
            <a:r>
              <a:rPr lang="en-US" sz="1100" dirty="0" err="1">
                <a:latin typeface="Courier New" panose="02070309020205020404" pitchFamily="49" charset="0"/>
                <a:cs typeface="Courier New" panose="02070309020205020404" pitchFamily="49" charset="0"/>
              </a:rPr>
              <a:t>as.numeric</a:t>
            </a:r>
            <a:r>
              <a:rPr lang="en-US" sz="1100" dirty="0">
                <a:latin typeface="Courier New" panose="02070309020205020404" pitchFamily="49" charset="0"/>
                <a:cs typeface="Courier New" panose="02070309020205020404" pitchFamily="49" charset="0"/>
              </a:rPr>
              <a:t>(</a:t>
            </a:r>
            <a:r>
              <a:rPr lang="en-US" sz="1100" dirty="0" err="1">
                <a:latin typeface="Courier New" panose="02070309020205020404" pitchFamily="49" charset="0"/>
                <a:cs typeface="Courier New" panose="02070309020205020404" pitchFamily="49" charset="0"/>
              </a:rPr>
              <a:t>map_matrix</a:t>
            </a:r>
            <a:r>
              <a:rPr lang="en-US" sz="1100" dirty="0">
                <a:latin typeface="Courier New" panose="02070309020205020404" pitchFamily="49" charset="0"/>
                <a:cs typeface="Courier New" panose="02070309020205020404" pitchFamily="49" charset="0"/>
              </a:rPr>
              <a:t>[1,3]),</a:t>
            </a:r>
          </a:p>
          <a:p>
            <a:r>
              <a:rPr lang="en-US" sz="1100" dirty="0" err="1">
                <a:solidFill>
                  <a:schemeClr val="bg1"/>
                </a:solidFill>
                <a:latin typeface="Courier New" panose="02070309020205020404" pitchFamily="49" charset="0"/>
                <a:cs typeface="Courier New" panose="02070309020205020404" pitchFamily="49" charset="0"/>
              </a:rPr>
              <a:t>aaaaaaa</a:t>
            </a:r>
            <a:r>
              <a:rPr lang="en-US" sz="1100" dirty="0" err="1">
                <a:latin typeface="Courier New" panose="02070309020205020404" pitchFamily="49" charset="0"/>
                <a:cs typeface="Courier New" panose="02070309020205020404" pitchFamily="49" charset="0"/>
              </a:rPr>
              <a:t>pch</a:t>
            </a:r>
            <a:r>
              <a:rPr lang="en-US" sz="1100" dirty="0">
                <a:latin typeface="Courier New" panose="02070309020205020404" pitchFamily="49" charset="0"/>
                <a:cs typeface="Courier New" panose="02070309020205020404" pitchFamily="49" charset="0"/>
              </a:rPr>
              <a:t>=21,</a:t>
            </a:r>
          </a:p>
          <a:p>
            <a:r>
              <a:rPr lang="en-US" sz="1100" dirty="0" err="1">
                <a:solidFill>
                  <a:schemeClr val="bg1"/>
                </a:solidFill>
                <a:latin typeface="Courier New" panose="02070309020205020404" pitchFamily="49" charset="0"/>
                <a:cs typeface="Courier New" panose="02070309020205020404" pitchFamily="49" charset="0"/>
              </a:rPr>
              <a:t>aaaaaaa</a:t>
            </a:r>
            <a:r>
              <a:rPr lang="en-US" sz="1100" dirty="0" err="1">
                <a:latin typeface="Courier New" panose="02070309020205020404" pitchFamily="49" charset="0"/>
                <a:cs typeface="Courier New" panose="02070309020205020404" pitchFamily="49" charset="0"/>
              </a:rPr>
              <a:t>bg</a:t>
            </a:r>
            <a:r>
              <a:rPr lang="en-US" sz="1100" dirty="0">
                <a:latin typeface="Courier New" panose="02070309020205020404" pitchFamily="49" charset="0"/>
                <a:cs typeface="Courier New" panose="02070309020205020404" pitchFamily="49" charset="0"/>
              </a:rPr>
              <a:t>="red",</a:t>
            </a:r>
          </a:p>
          <a:p>
            <a:r>
              <a:rPr lang="en-US" sz="1100" dirty="0" err="1">
                <a:solidFill>
                  <a:schemeClr val="bg1"/>
                </a:solidFill>
                <a:latin typeface="Courier New" panose="02070309020205020404" pitchFamily="49" charset="0"/>
                <a:cs typeface="Courier New" panose="02070309020205020404" pitchFamily="49" charset="0"/>
              </a:rPr>
              <a:t>aaaaaaa</a:t>
            </a:r>
            <a:r>
              <a:rPr lang="en-US" sz="1100" dirty="0" err="1">
                <a:latin typeface="Courier New" panose="02070309020205020404" pitchFamily="49" charset="0"/>
                <a:cs typeface="Courier New" panose="02070309020205020404" pitchFamily="49" charset="0"/>
              </a:rPr>
              <a:t>cex</a:t>
            </a:r>
            <a:r>
              <a:rPr lang="en-US" sz="1100" dirty="0">
                <a:latin typeface="Courier New" panose="02070309020205020404" pitchFamily="49" charset="0"/>
                <a:cs typeface="Courier New" panose="02070309020205020404" pitchFamily="49" charset="0"/>
              </a:rPr>
              <a:t>=2.5,</a:t>
            </a:r>
          </a:p>
          <a:p>
            <a:r>
              <a:rPr lang="en-US" sz="1100" dirty="0" err="1">
                <a:solidFill>
                  <a:schemeClr val="bg1"/>
                </a:solidFill>
                <a:latin typeface="Courier New" panose="02070309020205020404" pitchFamily="49" charset="0"/>
                <a:cs typeface="Courier New" panose="02070309020205020404" pitchFamily="49" charset="0"/>
              </a:rPr>
              <a:t>aaaaaaa</a:t>
            </a:r>
            <a:r>
              <a:rPr lang="en-US" sz="1100" dirty="0" err="1">
                <a:latin typeface="Courier New" panose="02070309020205020404" pitchFamily="49" charset="0"/>
                <a:cs typeface="Courier New" panose="02070309020205020404" pitchFamily="49" charset="0"/>
              </a:rPr>
              <a:t>lwd</a:t>
            </a:r>
            <a:r>
              <a:rPr lang="en-US" sz="1100" dirty="0">
                <a:latin typeface="Courier New" panose="02070309020205020404" pitchFamily="49" charset="0"/>
                <a:cs typeface="Courier New" panose="02070309020205020404" pitchFamily="49" charset="0"/>
              </a:rPr>
              <a:t>=1.5</a:t>
            </a:r>
            <a:r>
              <a:rPr lang="en-US" sz="1800" dirty="0">
                <a:latin typeface="Courier New" panose="02070309020205020404" pitchFamily="49" charset="0"/>
                <a:cs typeface="Courier New" panose="02070309020205020404" pitchFamily="49" charset="0"/>
              </a:rPr>
              <a:t>)</a:t>
            </a:r>
          </a:p>
          <a:p>
            <a:pPr>
              <a:spcBef>
                <a:spcPts val="600"/>
              </a:spcBef>
            </a:pPr>
            <a:endParaRPr lang="en-US" sz="18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62039742"/>
      </p:ext>
    </p:extLst>
  </p:cSld>
  <p:clrMapOvr>
    <a:masterClrMapping/>
  </p:clrMapOvr>
  <mc:AlternateContent xmlns:mc="http://schemas.openxmlformats.org/markup-compatibility/2006" xmlns:p14="http://schemas.microsoft.com/office/powerpoint/2010/main">
    <mc:Choice Requires="p14">
      <p:transition p14:dur="0" advClick="0" advTm="200"/>
    </mc:Choice>
    <mc:Fallback xmlns="">
      <p:transition advClick="0" advTm="200"/>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E2A68D-0C98-C444-8404-744BD1CC9F49}"/>
              </a:ext>
            </a:extLst>
          </p:cNvPr>
          <p:cNvSpPr>
            <a:spLocks noGrp="1"/>
          </p:cNvSpPr>
          <p:nvPr>
            <p:ph type="title"/>
          </p:nvPr>
        </p:nvSpPr>
        <p:spPr>
          <a:xfrm>
            <a:off x="509954" y="22232"/>
            <a:ext cx="11172092" cy="1325563"/>
          </a:xfrm>
        </p:spPr>
        <p:txBody>
          <a:bodyPr/>
          <a:lstStyle/>
          <a:p>
            <a:r>
              <a:rPr lang="en-US" dirty="0">
                <a:latin typeface="DengXian Light" panose="02010600030101010101" pitchFamily="2" charset="-122"/>
                <a:ea typeface="DengXian Light" panose="02010600030101010101" pitchFamily="2" charset="-122"/>
              </a:rPr>
              <a:t>Plotting in R</a:t>
            </a:r>
          </a:p>
        </p:txBody>
      </p:sp>
      <p:pic>
        <p:nvPicPr>
          <p:cNvPr id="5" name="Picture 4">
            <a:extLst>
              <a:ext uri="{FF2B5EF4-FFF2-40B4-BE49-F238E27FC236}">
                <a16:creationId xmlns:a16="http://schemas.microsoft.com/office/drawing/2014/main" id="{94017BEB-2781-1946-8FAA-CF5ABFC53159}"/>
              </a:ext>
            </a:extLst>
          </p:cNvPr>
          <p:cNvPicPr>
            <a:picLocks noChangeAspect="1"/>
          </p:cNvPicPr>
          <p:nvPr/>
        </p:nvPicPr>
        <p:blipFill>
          <a:blip r:embed="rId3"/>
          <a:srcRect/>
          <a:stretch/>
        </p:blipFill>
        <p:spPr>
          <a:xfrm>
            <a:off x="6068207" y="-36153"/>
            <a:ext cx="6126480" cy="6126480"/>
          </a:xfrm>
          <a:prstGeom prst="rect">
            <a:avLst/>
          </a:prstGeom>
        </p:spPr>
      </p:pic>
      <p:sp>
        <p:nvSpPr>
          <p:cNvPr id="6" name="Title 1">
            <a:extLst>
              <a:ext uri="{FF2B5EF4-FFF2-40B4-BE49-F238E27FC236}">
                <a16:creationId xmlns:a16="http://schemas.microsoft.com/office/drawing/2014/main" id="{37002387-CF65-F547-B26B-63498529E372}"/>
              </a:ext>
            </a:extLst>
          </p:cNvPr>
          <p:cNvSpPr txBox="1">
            <a:spLocks/>
          </p:cNvSpPr>
          <p:nvPr/>
        </p:nvSpPr>
        <p:spPr>
          <a:xfrm>
            <a:off x="509954" y="1183162"/>
            <a:ext cx="4868870" cy="688131"/>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2000" dirty="0">
                <a:latin typeface="Courier New" panose="02070309020205020404" pitchFamily="49" charset="0"/>
                <a:cs typeface="Courier New" panose="02070309020205020404" pitchFamily="49" charset="0"/>
              </a:rPr>
              <a:t>v1.4: Fill background color</a:t>
            </a:r>
          </a:p>
        </p:txBody>
      </p:sp>
      <p:sp>
        <p:nvSpPr>
          <p:cNvPr id="7" name="Title 1">
            <a:extLst>
              <a:ext uri="{FF2B5EF4-FFF2-40B4-BE49-F238E27FC236}">
                <a16:creationId xmlns:a16="http://schemas.microsoft.com/office/drawing/2014/main" id="{CFD90FD1-C776-A443-B17B-F1361291CCE4}"/>
              </a:ext>
            </a:extLst>
          </p:cNvPr>
          <p:cNvSpPr txBox="1">
            <a:spLocks/>
          </p:cNvSpPr>
          <p:nvPr/>
        </p:nvSpPr>
        <p:spPr>
          <a:xfrm>
            <a:off x="684903" y="1871293"/>
            <a:ext cx="5598456" cy="446908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600"/>
              </a:spcBef>
              <a:spcAft>
                <a:spcPts val="600"/>
              </a:spcAft>
            </a:pPr>
            <a:r>
              <a:rPr lang="en-US" sz="1800" dirty="0">
                <a:latin typeface="Courier New" panose="02070309020205020404" pitchFamily="49" charset="0"/>
                <a:cs typeface="Courier New" panose="02070309020205020404" pitchFamily="49" charset="0"/>
              </a:rPr>
              <a:t>quartz(height=6, width=6)</a:t>
            </a:r>
          </a:p>
          <a:p>
            <a:pPr>
              <a:spcBef>
                <a:spcPts val="600"/>
              </a:spcBef>
              <a:spcAft>
                <a:spcPts val="600"/>
              </a:spcAft>
            </a:pPr>
            <a:r>
              <a:rPr lang="en-US" sz="1800" dirty="0">
                <a:latin typeface="Courier New" panose="02070309020205020404" pitchFamily="49" charset="0"/>
                <a:cs typeface="Courier New" panose="02070309020205020404" pitchFamily="49" charset="0"/>
              </a:rPr>
              <a:t>par(mar=c(5,5,1,1))</a:t>
            </a:r>
          </a:p>
          <a:p>
            <a:pPr>
              <a:spcBef>
                <a:spcPts val="600"/>
              </a:spcBef>
            </a:pPr>
            <a:r>
              <a:rPr lang="en-US" sz="1800" dirty="0">
                <a:latin typeface="Courier New" panose="02070309020205020404" pitchFamily="49" charset="0"/>
                <a:cs typeface="Courier New" panose="02070309020205020404" pitchFamily="49" charset="0"/>
              </a:rPr>
              <a:t>plot(</a:t>
            </a:r>
            <a:r>
              <a:rPr lang="en-US" altLang="ja-JP" sz="1800" b="1" dirty="0">
                <a:latin typeface="Courier New" panose="02070309020205020404" pitchFamily="49" charset="0"/>
                <a:cs typeface="Courier New" panose="02070309020205020404" pitchFamily="49" charset="0"/>
              </a:rPr>
              <a:t>¯\_(</a:t>
            </a:r>
            <a:r>
              <a:rPr lang="ja-JP" altLang="en-US" sz="1800" b="1">
                <a:latin typeface="Courier New" panose="02070309020205020404" pitchFamily="49" charset="0"/>
                <a:cs typeface="Courier New" panose="02070309020205020404" pitchFamily="49" charset="0"/>
              </a:rPr>
              <a:t>ツ</a:t>
            </a:r>
            <a:r>
              <a:rPr lang="en-US" altLang="ja-JP" sz="1800" b="1" dirty="0">
                <a:latin typeface="Courier New" panose="02070309020205020404" pitchFamily="49" charset="0"/>
                <a:cs typeface="Courier New" panose="02070309020205020404" pitchFamily="49" charset="0"/>
              </a:rPr>
              <a:t>)_/¯</a:t>
            </a:r>
            <a:r>
              <a:rPr lang="en-US" sz="1800" dirty="0">
                <a:latin typeface="Courier New" panose="02070309020205020404" pitchFamily="49" charset="0"/>
                <a:cs typeface="Courier New" panose="02070309020205020404" pitchFamily="49" charset="0"/>
              </a:rPr>
              <a:t>)</a:t>
            </a:r>
          </a:p>
          <a:p>
            <a:pPr>
              <a:spcBef>
                <a:spcPts val="600"/>
              </a:spcBef>
            </a:pPr>
            <a:endParaRPr lang="en-US" sz="1800" dirty="0">
              <a:latin typeface="Courier New" panose="02070309020205020404" pitchFamily="49" charset="0"/>
              <a:cs typeface="Courier New" panose="02070309020205020404" pitchFamily="49" charset="0"/>
            </a:endParaRPr>
          </a:p>
          <a:p>
            <a:r>
              <a:rPr lang="en-US" sz="1800" dirty="0">
                <a:latin typeface="Courier New" panose="02070309020205020404" pitchFamily="49" charset="0"/>
                <a:cs typeface="Courier New" panose="02070309020205020404" pitchFamily="49" charset="0"/>
              </a:rPr>
              <a:t>points(</a:t>
            </a:r>
            <a:r>
              <a:rPr lang="en-US" sz="800" dirty="0" err="1">
                <a:latin typeface="Courier New" panose="02070309020205020404" pitchFamily="49" charset="0"/>
                <a:cs typeface="Courier New" panose="02070309020205020404" pitchFamily="49" charset="0"/>
              </a:rPr>
              <a:t>as.numeric</a:t>
            </a:r>
            <a:r>
              <a:rPr lang="en-US" sz="800" dirty="0">
                <a:latin typeface="Courier New" panose="02070309020205020404" pitchFamily="49" charset="0"/>
                <a:cs typeface="Courier New" panose="02070309020205020404" pitchFamily="49" charset="0"/>
              </a:rPr>
              <a:t>(</a:t>
            </a:r>
            <a:r>
              <a:rPr lang="en-US" sz="800" dirty="0" err="1">
                <a:latin typeface="Courier New" panose="02070309020205020404" pitchFamily="49" charset="0"/>
                <a:cs typeface="Courier New" panose="02070309020205020404" pitchFamily="49" charset="0"/>
              </a:rPr>
              <a:t>map_matrix</a:t>
            </a:r>
            <a:r>
              <a:rPr lang="en-US" sz="800" dirty="0">
                <a:latin typeface="Courier New" panose="02070309020205020404" pitchFamily="49" charset="0"/>
                <a:cs typeface="Courier New" panose="02070309020205020404" pitchFamily="49" charset="0"/>
              </a:rPr>
              <a:t>[1,4]), </a:t>
            </a:r>
          </a:p>
          <a:p>
            <a:r>
              <a:rPr lang="en-US" sz="800" dirty="0" err="1">
                <a:solidFill>
                  <a:schemeClr val="bg1"/>
                </a:solidFill>
                <a:latin typeface="Courier New" panose="02070309020205020404" pitchFamily="49" charset="0"/>
                <a:cs typeface="Courier New" panose="02070309020205020404" pitchFamily="49" charset="0"/>
              </a:rPr>
              <a:t>aaaaaaa</a:t>
            </a:r>
            <a:r>
              <a:rPr lang="en-US" sz="800" dirty="0" err="1">
                <a:latin typeface="Courier New" panose="02070309020205020404" pitchFamily="49" charset="0"/>
                <a:cs typeface="Courier New" panose="02070309020205020404" pitchFamily="49" charset="0"/>
              </a:rPr>
              <a:t>as.numeric</a:t>
            </a:r>
            <a:r>
              <a:rPr lang="en-US" sz="800" dirty="0">
                <a:latin typeface="Courier New" panose="02070309020205020404" pitchFamily="49" charset="0"/>
                <a:cs typeface="Courier New" panose="02070309020205020404" pitchFamily="49" charset="0"/>
              </a:rPr>
              <a:t>(</a:t>
            </a:r>
            <a:r>
              <a:rPr lang="en-US" sz="800" dirty="0" err="1">
                <a:latin typeface="Courier New" panose="02070309020205020404" pitchFamily="49" charset="0"/>
                <a:cs typeface="Courier New" panose="02070309020205020404" pitchFamily="49" charset="0"/>
              </a:rPr>
              <a:t>map_matrix</a:t>
            </a:r>
            <a:r>
              <a:rPr lang="en-US" sz="800" dirty="0">
                <a:latin typeface="Courier New" panose="02070309020205020404" pitchFamily="49" charset="0"/>
                <a:cs typeface="Courier New" panose="02070309020205020404" pitchFamily="49" charset="0"/>
              </a:rPr>
              <a:t>[1,3]),</a:t>
            </a:r>
          </a:p>
          <a:p>
            <a:r>
              <a:rPr lang="en-US" sz="800" dirty="0" err="1">
                <a:solidFill>
                  <a:schemeClr val="bg1"/>
                </a:solidFill>
                <a:latin typeface="Courier New" panose="02070309020205020404" pitchFamily="49" charset="0"/>
                <a:cs typeface="Courier New" panose="02070309020205020404" pitchFamily="49" charset="0"/>
              </a:rPr>
              <a:t>aaaaaaa</a:t>
            </a:r>
            <a:r>
              <a:rPr lang="en-US" sz="800" dirty="0" err="1">
                <a:latin typeface="Courier New" panose="02070309020205020404" pitchFamily="49" charset="0"/>
                <a:cs typeface="Courier New" panose="02070309020205020404" pitchFamily="49" charset="0"/>
              </a:rPr>
              <a:t>pch</a:t>
            </a:r>
            <a:r>
              <a:rPr lang="en-US" sz="800" dirty="0">
                <a:latin typeface="Courier New" panose="02070309020205020404" pitchFamily="49" charset="0"/>
                <a:cs typeface="Courier New" panose="02070309020205020404" pitchFamily="49" charset="0"/>
              </a:rPr>
              <a:t>=21,</a:t>
            </a:r>
          </a:p>
          <a:p>
            <a:r>
              <a:rPr lang="en-US" sz="800" dirty="0" err="1">
                <a:solidFill>
                  <a:schemeClr val="bg1"/>
                </a:solidFill>
                <a:latin typeface="Courier New" panose="02070309020205020404" pitchFamily="49" charset="0"/>
                <a:cs typeface="Courier New" panose="02070309020205020404" pitchFamily="49" charset="0"/>
              </a:rPr>
              <a:t>aaaaaaa</a:t>
            </a:r>
            <a:r>
              <a:rPr lang="en-US" sz="800" dirty="0" err="1">
                <a:latin typeface="Courier New" panose="02070309020205020404" pitchFamily="49" charset="0"/>
                <a:cs typeface="Courier New" panose="02070309020205020404" pitchFamily="49" charset="0"/>
              </a:rPr>
              <a:t>bg</a:t>
            </a:r>
            <a:r>
              <a:rPr lang="en-US" sz="800" dirty="0">
                <a:latin typeface="Courier New" panose="02070309020205020404" pitchFamily="49" charset="0"/>
                <a:cs typeface="Courier New" panose="02070309020205020404" pitchFamily="49" charset="0"/>
              </a:rPr>
              <a:t>="red",</a:t>
            </a:r>
          </a:p>
          <a:p>
            <a:r>
              <a:rPr lang="en-US" sz="800" dirty="0" err="1">
                <a:solidFill>
                  <a:schemeClr val="bg1"/>
                </a:solidFill>
                <a:latin typeface="Courier New" panose="02070309020205020404" pitchFamily="49" charset="0"/>
                <a:cs typeface="Courier New" panose="02070309020205020404" pitchFamily="49" charset="0"/>
              </a:rPr>
              <a:t>aaaaaaa</a:t>
            </a:r>
            <a:r>
              <a:rPr lang="en-US" sz="800" dirty="0" err="1">
                <a:latin typeface="Courier New" panose="02070309020205020404" pitchFamily="49" charset="0"/>
                <a:cs typeface="Courier New" panose="02070309020205020404" pitchFamily="49" charset="0"/>
              </a:rPr>
              <a:t>cex</a:t>
            </a:r>
            <a:r>
              <a:rPr lang="en-US" sz="800" dirty="0">
                <a:latin typeface="Courier New" panose="02070309020205020404" pitchFamily="49" charset="0"/>
                <a:cs typeface="Courier New" panose="02070309020205020404" pitchFamily="49" charset="0"/>
              </a:rPr>
              <a:t>=2.5,</a:t>
            </a:r>
          </a:p>
          <a:p>
            <a:r>
              <a:rPr lang="en-US" sz="800" dirty="0" err="1">
                <a:solidFill>
                  <a:schemeClr val="bg1"/>
                </a:solidFill>
                <a:latin typeface="Courier New" panose="02070309020205020404" pitchFamily="49" charset="0"/>
                <a:cs typeface="Courier New" panose="02070309020205020404" pitchFamily="49" charset="0"/>
              </a:rPr>
              <a:t>aaaaaaa</a:t>
            </a:r>
            <a:r>
              <a:rPr lang="en-US" sz="800" dirty="0" err="1">
                <a:latin typeface="Courier New" panose="02070309020205020404" pitchFamily="49" charset="0"/>
                <a:cs typeface="Courier New" panose="02070309020205020404" pitchFamily="49" charset="0"/>
              </a:rPr>
              <a:t>lwd</a:t>
            </a:r>
            <a:r>
              <a:rPr lang="en-US" sz="800" dirty="0">
                <a:latin typeface="Courier New" panose="02070309020205020404" pitchFamily="49" charset="0"/>
                <a:cs typeface="Courier New" panose="02070309020205020404" pitchFamily="49" charset="0"/>
              </a:rPr>
              <a:t>=1.5</a:t>
            </a:r>
            <a:r>
              <a:rPr lang="en-US" sz="1800" dirty="0">
                <a:latin typeface="Courier New" panose="02070309020205020404" pitchFamily="49" charset="0"/>
                <a:cs typeface="Courier New" panose="02070309020205020404" pitchFamily="49" charset="0"/>
              </a:rPr>
              <a:t>)</a:t>
            </a:r>
          </a:p>
          <a:p>
            <a:pPr>
              <a:spcBef>
                <a:spcPts val="600"/>
              </a:spcBef>
            </a:pPr>
            <a:endParaRPr lang="en-US" sz="18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70222647"/>
      </p:ext>
    </p:extLst>
  </p:cSld>
  <p:clrMapOvr>
    <a:masterClrMapping/>
  </p:clrMapOvr>
  <mc:AlternateContent xmlns:mc="http://schemas.openxmlformats.org/markup-compatibility/2006" xmlns:p14="http://schemas.microsoft.com/office/powerpoint/2010/main">
    <mc:Choice Requires="p14">
      <p:transition p14:dur="0" advClick="0" advTm="200"/>
    </mc:Choice>
    <mc:Fallback xmlns="">
      <p:transition advClick="0" advTm="20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E2A68D-0C98-C444-8404-744BD1CC9F49}"/>
              </a:ext>
            </a:extLst>
          </p:cNvPr>
          <p:cNvSpPr>
            <a:spLocks noGrp="1"/>
          </p:cNvSpPr>
          <p:nvPr>
            <p:ph type="title"/>
          </p:nvPr>
        </p:nvSpPr>
        <p:spPr>
          <a:xfrm>
            <a:off x="509954" y="22232"/>
            <a:ext cx="11172092" cy="1325563"/>
          </a:xfrm>
        </p:spPr>
        <p:txBody>
          <a:bodyPr/>
          <a:lstStyle/>
          <a:p>
            <a:r>
              <a:rPr lang="en-US" dirty="0">
                <a:latin typeface="DengXian Light" panose="02010600030101010101" pitchFamily="2" charset="-122"/>
                <a:ea typeface="DengXian Light" panose="02010600030101010101" pitchFamily="2" charset="-122"/>
              </a:rPr>
              <a:t>Plotting in R</a:t>
            </a:r>
          </a:p>
        </p:txBody>
      </p:sp>
      <p:pic>
        <p:nvPicPr>
          <p:cNvPr id="5" name="Picture 4">
            <a:extLst>
              <a:ext uri="{FF2B5EF4-FFF2-40B4-BE49-F238E27FC236}">
                <a16:creationId xmlns:a16="http://schemas.microsoft.com/office/drawing/2014/main" id="{94017BEB-2781-1946-8FAA-CF5ABFC53159}"/>
              </a:ext>
            </a:extLst>
          </p:cNvPr>
          <p:cNvPicPr>
            <a:picLocks noChangeAspect="1"/>
          </p:cNvPicPr>
          <p:nvPr/>
        </p:nvPicPr>
        <p:blipFill>
          <a:blip r:embed="rId3"/>
          <a:srcRect/>
          <a:stretch/>
        </p:blipFill>
        <p:spPr>
          <a:xfrm>
            <a:off x="743394" y="1505394"/>
            <a:ext cx="10705212" cy="5352606"/>
          </a:xfrm>
          <a:prstGeom prst="rect">
            <a:avLst/>
          </a:prstGeom>
        </p:spPr>
      </p:pic>
      <p:sp>
        <p:nvSpPr>
          <p:cNvPr id="6" name="Title 1">
            <a:extLst>
              <a:ext uri="{FF2B5EF4-FFF2-40B4-BE49-F238E27FC236}">
                <a16:creationId xmlns:a16="http://schemas.microsoft.com/office/drawing/2014/main" id="{37002387-CF65-F547-B26B-63498529E372}"/>
              </a:ext>
            </a:extLst>
          </p:cNvPr>
          <p:cNvSpPr txBox="1">
            <a:spLocks/>
          </p:cNvSpPr>
          <p:nvPr/>
        </p:nvSpPr>
        <p:spPr>
          <a:xfrm>
            <a:off x="196803" y="1183162"/>
            <a:ext cx="9251997" cy="688131"/>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2000" dirty="0">
                <a:latin typeface="Courier New" panose="02070309020205020404" pitchFamily="49" charset="0"/>
                <a:cs typeface="Courier New" panose="02070309020205020404" pitchFamily="49" charset="0"/>
              </a:rPr>
              <a:t>Plots by Dr. Josh </a:t>
            </a:r>
            <a:r>
              <a:rPr lang="en-US" sz="2000" dirty="0" err="1">
                <a:latin typeface="Courier New" panose="02070309020205020404" pitchFamily="49" charset="0"/>
                <a:cs typeface="Courier New" panose="02070309020205020404" pitchFamily="49" charset="0"/>
              </a:rPr>
              <a:t>Jahner</a:t>
            </a:r>
            <a:r>
              <a:rPr lang="en-US" sz="2000" dirty="0">
                <a:latin typeface="Courier New" panose="02070309020205020404" pitchFamily="49" charset="0"/>
                <a:cs typeface="Courier New" panose="02070309020205020404" pitchFamily="49" charset="0"/>
              </a:rPr>
              <a:t>, Ph.D. on grouse lek data (2021)</a:t>
            </a:r>
            <a:endParaRPr lang="en-US" sz="1900" dirty="0">
              <a:latin typeface="Courier New" panose="02070309020205020404" pitchFamily="49" charset="0"/>
              <a:cs typeface="Courier New" panose="02070309020205020404" pitchFamily="49" charset="0"/>
            </a:endParaRPr>
          </a:p>
        </p:txBody>
      </p:sp>
      <p:sp>
        <p:nvSpPr>
          <p:cNvPr id="8" name="Title 1">
            <a:extLst>
              <a:ext uri="{FF2B5EF4-FFF2-40B4-BE49-F238E27FC236}">
                <a16:creationId xmlns:a16="http://schemas.microsoft.com/office/drawing/2014/main" id="{5410B811-8506-DC4D-9B75-074A68D760A4}"/>
              </a:ext>
            </a:extLst>
          </p:cNvPr>
          <p:cNvSpPr txBox="1">
            <a:spLocks/>
          </p:cNvSpPr>
          <p:nvPr/>
        </p:nvSpPr>
        <p:spPr>
          <a:xfrm>
            <a:off x="621250" y="4900538"/>
            <a:ext cx="365491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1800" dirty="0">
              <a:solidFill>
                <a:srgbClr val="538199"/>
              </a:solidFill>
              <a:latin typeface="DengXian Light" panose="02010600030101010101" pitchFamily="2" charset="-122"/>
              <a:ea typeface="DengXian Light" panose="02010600030101010101" pitchFamily="2" charset="-122"/>
            </a:endParaRPr>
          </a:p>
        </p:txBody>
      </p:sp>
    </p:spTree>
    <p:extLst>
      <p:ext uri="{BB962C8B-B14F-4D97-AF65-F5344CB8AC3E}">
        <p14:creationId xmlns:p14="http://schemas.microsoft.com/office/powerpoint/2010/main" val="385670236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E2A68D-0C98-C444-8404-744BD1CC9F49}"/>
              </a:ext>
            </a:extLst>
          </p:cNvPr>
          <p:cNvSpPr>
            <a:spLocks noGrp="1"/>
          </p:cNvSpPr>
          <p:nvPr>
            <p:ph type="title"/>
          </p:nvPr>
        </p:nvSpPr>
        <p:spPr>
          <a:xfrm>
            <a:off x="509954" y="22232"/>
            <a:ext cx="11172092" cy="1325563"/>
          </a:xfrm>
        </p:spPr>
        <p:txBody>
          <a:bodyPr/>
          <a:lstStyle/>
          <a:p>
            <a:r>
              <a:rPr lang="en-US" dirty="0">
                <a:latin typeface="DengXian Light" panose="02010600030101010101" pitchFamily="2" charset="-122"/>
                <a:ea typeface="DengXian Light" panose="02010600030101010101" pitchFamily="2" charset="-122"/>
              </a:rPr>
              <a:t>Plotting in R</a:t>
            </a:r>
          </a:p>
        </p:txBody>
      </p:sp>
      <p:pic>
        <p:nvPicPr>
          <p:cNvPr id="5" name="Picture 4">
            <a:extLst>
              <a:ext uri="{FF2B5EF4-FFF2-40B4-BE49-F238E27FC236}">
                <a16:creationId xmlns:a16="http://schemas.microsoft.com/office/drawing/2014/main" id="{94017BEB-2781-1946-8FAA-CF5ABFC53159}"/>
              </a:ext>
            </a:extLst>
          </p:cNvPr>
          <p:cNvPicPr>
            <a:picLocks noChangeAspect="1"/>
          </p:cNvPicPr>
          <p:nvPr/>
        </p:nvPicPr>
        <p:blipFill>
          <a:blip r:embed="rId3"/>
          <a:srcRect/>
          <a:stretch/>
        </p:blipFill>
        <p:spPr>
          <a:xfrm>
            <a:off x="6068207" y="-36153"/>
            <a:ext cx="6126480" cy="6126480"/>
          </a:xfrm>
          <a:prstGeom prst="rect">
            <a:avLst/>
          </a:prstGeom>
        </p:spPr>
      </p:pic>
      <p:sp>
        <p:nvSpPr>
          <p:cNvPr id="6" name="Title 1">
            <a:extLst>
              <a:ext uri="{FF2B5EF4-FFF2-40B4-BE49-F238E27FC236}">
                <a16:creationId xmlns:a16="http://schemas.microsoft.com/office/drawing/2014/main" id="{37002387-CF65-F547-B26B-63498529E372}"/>
              </a:ext>
            </a:extLst>
          </p:cNvPr>
          <p:cNvSpPr txBox="1">
            <a:spLocks/>
          </p:cNvSpPr>
          <p:nvPr/>
        </p:nvSpPr>
        <p:spPr>
          <a:xfrm>
            <a:off x="509954" y="1183162"/>
            <a:ext cx="4868870" cy="688131"/>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2000" dirty="0">
                <a:latin typeface="Courier New" panose="02070309020205020404" pitchFamily="49" charset="0"/>
                <a:cs typeface="Courier New" panose="02070309020205020404" pitchFamily="49" charset="0"/>
              </a:rPr>
              <a:t>v1.4: Fill background color</a:t>
            </a:r>
          </a:p>
        </p:txBody>
      </p:sp>
      <p:sp>
        <p:nvSpPr>
          <p:cNvPr id="7" name="Title 1">
            <a:extLst>
              <a:ext uri="{FF2B5EF4-FFF2-40B4-BE49-F238E27FC236}">
                <a16:creationId xmlns:a16="http://schemas.microsoft.com/office/drawing/2014/main" id="{CFD90FD1-C776-A443-B17B-F1361291CCE4}"/>
              </a:ext>
            </a:extLst>
          </p:cNvPr>
          <p:cNvSpPr txBox="1">
            <a:spLocks/>
          </p:cNvSpPr>
          <p:nvPr/>
        </p:nvSpPr>
        <p:spPr>
          <a:xfrm>
            <a:off x="684903" y="1871293"/>
            <a:ext cx="5598456" cy="446908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600"/>
              </a:spcBef>
              <a:spcAft>
                <a:spcPts val="600"/>
              </a:spcAft>
            </a:pPr>
            <a:r>
              <a:rPr lang="en-US" sz="1800" dirty="0">
                <a:latin typeface="Courier New" panose="02070309020205020404" pitchFamily="49" charset="0"/>
                <a:cs typeface="Courier New" panose="02070309020205020404" pitchFamily="49" charset="0"/>
              </a:rPr>
              <a:t>quartz(height=6, width=6)</a:t>
            </a:r>
          </a:p>
          <a:p>
            <a:pPr>
              <a:spcBef>
                <a:spcPts val="600"/>
              </a:spcBef>
              <a:spcAft>
                <a:spcPts val="600"/>
              </a:spcAft>
            </a:pPr>
            <a:r>
              <a:rPr lang="en-US" sz="1800" dirty="0">
                <a:latin typeface="Courier New" panose="02070309020205020404" pitchFamily="49" charset="0"/>
                <a:cs typeface="Courier New" panose="02070309020205020404" pitchFamily="49" charset="0"/>
              </a:rPr>
              <a:t>par(mar=c(5,5,1,1))</a:t>
            </a:r>
          </a:p>
          <a:p>
            <a:pPr>
              <a:spcBef>
                <a:spcPts val="600"/>
              </a:spcBef>
            </a:pPr>
            <a:r>
              <a:rPr lang="en-US" sz="1800" dirty="0">
                <a:latin typeface="Courier New" panose="02070309020205020404" pitchFamily="49" charset="0"/>
                <a:cs typeface="Courier New" panose="02070309020205020404" pitchFamily="49" charset="0"/>
              </a:rPr>
              <a:t>plot(</a:t>
            </a:r>
            <a:r>
              <a:rPr lang="en-US" altLang="ja-JP" sz="1800" b="1" dirty="0">
                <a:latin typeface="Courier New" panose="02070309020205020404" pitchFamily="49" charset="0"/>
                <a:cs typeface="Courier New" panose="02070309020205020404" pitchFamily="49" charset="0"/>
              </a:rPr>
              <a:t>¯\_(</a:t>
            </a:r>
            <a:r>
              <a:rPr lang="ja-JP" altLang="en-US" sz="1800" b="1">
                <a:latin typeface="Courier New" panose="02070309020205020404" pitchFamily="49" charset="0"/>
                <a:cs typeface="Courier New" panose="02070309020205020404" pitchFamily="49" charset="0"/>
              </a:rPr>
              <a:t>ツ</a:t>
            </a:r>
            <a:r>
              <a:rPr lang="en-US" altLang="ja-JP" sz="1800" b="1" dirty="0">
                <a:latin typeface="Courier New" panose="02070309020205020404" pitchFamily="49" charset="0"/>
                <a:cs typeface="Courier New" panose="02070309020205020404" pitchFamily="49" charset="0"/>
              </a:rPr>
              <a:t>)_/¯</a:t>
            </a:r>
            <a:r>
              <a:rPr lang="en-US" sz="1800" dirty="0">
                <a:latin typeface="Courier New" panose="02070309020205020404" pitchFamily="49" charset="0"/>
                <a:cs typeface="Courier New" panose="02070309020205020404" pitchFamily="49" charset="0"/>
              </a:rPr>
              <a:t>)</a:t>
            </a:r>
          </a:p>
          <a:p>
            <a:pPr>
              <a:spcBef>
                <a:spcPts val="600"/>
              </a:spcBef>
            </a:pPr>
            <a:endParaRPr lang="en-US" sz="1800" dirty="0">
              <a:latin typeface="Courier New" panose="02070309020205020404" pitchFamily="49" charset="0"/>
              <a:cs typeface="Courier New" panose="02070309020205020404" pitchFamily="49" charset="0"/>
            </a:endParaRPr>
          </a:p>
          <a:p>
            <a:r>
              <a:rPr lang="en-US" sz="1800" dirty="0">
                <a:latin typeface="Courier New" panose="02070309020205020404" pitchFamily="49" charset="0"/>
                <a:cs typeface="Courier New" panose="02070309020205020404" pitchFamily="49" charset="0"/>
              </a:rPr>
              <a:t>points(</a:t>
            </a:r>
            <a:r>
              <a:rPr lang="en-US" altLang="ja-JP" sz="1800" b="1" dirty="0">
                <a:latin typeface="Courier New" panose="02070309020205020404" pitchFamily="49" charset="0"/>
                <a:cs typeface="Courier New" panose="02070309020205020404" pitchFamily="49" charset="0"/>
              </a:rPr>
              <a:t>¯\_(</a:t>
            </a:r>
            <a:r>
              <a:rPr lang="ja-JP" altLang="en-US" sz="1800" b="1">
                <a:latin typeface="Courier New" panose="02070309020205020404" pitchFamily="49" charset="0"/>
                <a:cs typeface="Courier New" panose="02070309020205020404" pitchFamily="49" charset="0"/>
              </a:rPr>
              <a:t>ツ</a:t>
            </a:r>
            <a:r>
              <a:rPr lang="en-US" altLang="ja-JP" sz="1800" b="1" dirty="0">
                <a:latin typeface="Courier New" panose="02070309020205020404" pitchFamily="49" charset="0"/>
                <a:cs typeface="Courier New" panose="02070309020205020404" pitchFamily="49" charset="0"/>
              </a:rPr>
              <a:t>)_/¯</a:t>
            </a:r>
            <a:r>
              <a:rPr lang="en-US" sz="1800" dirty="0">
                <a:latin typeface="Courier New" panose="02070309020205020404" pitchFamily="49" charset="0"/>
                <a:cs typeface="Courier New" panose="02070309020205020404" pitchFamily="49" charset="0"/>
              </a:rPr>
              <a:t>)</a:t>
            </a:r>
          </a:p>
          <a:p>
            <a:pPr>
              <a:spcBef>
                <a:spcPts val="600"/>
              </a:spcBef>
            </a:pPr>
            <a:endParaRPr lang="en-US" sz="18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374541634"/>
      </p:ext>
    </p:extLst>
  </p:cSld>
  <p:clrMapOvr>
    <a:masterClrMapping/>
  </p:clrMapOvr>
  <mc:AlternateContent xmlns:mc="http://schemas.openxmlformats.org/markup-compatibility/2006" xmlns:p14="http://schemas.microsoft.com/office/powerpoint/2010/main">
    <mc:Choice Requires="p14">
      <p:transition p14:dur="0" advClick="0" advTm="200"/>
    </mc:Choice>
    <mc:Fallback xmlns="">
      <p:transition advClick="0" advTm="200"/>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E2A68D-0C98-C444-8404-744BD1CC9F49}"/>
              </a:ext>
            </a:extLst>
          </p:cNvPr>
          <p:cNvSpPr>
            <a:spLocks noGrp="1"/>
          </p:cNvSpPr>
          <p:nvPr>
            <p:ph type="title"/>
          </p:nvPr>
        </p:nvSpPr>
        <p:spPr>
          <a:xfrm>
            <a:off x="509954" y="22232"/>
            <a:ext cx="11172092" cy="1325563"/>
          </a:xfrm>
        </p:spPr>
        <p:txBody>
          <a:bodyPr/>
          <a:lstStyle/>
          <a:p>
            <a:r>
              <a:rPr lang="en-US" dirty="0">
                <a:latin typeface="DengXian Light" panose="02010600030101010101" pitchFamily="2" charset="-122"/>
                <a:ea typeface="DengXian Light" panose="02010600030101010101" pitchFamily="2" charset="-122"/>
              </a:rPr>
              <a:t>Plotting in R</a:t>
            </a:r>
          </a:p>
        </p:txBody>
      </p:sp>
      <p:pic>
        <p:nvPicPr>
          <p:cNvPr id="5" name="Picture 4">
            <a:extLst>
              <a:ext uri="{FF2B5EF4-FFF2-40B4-BE49-F238E27FC236}">
                <a16:creationId xmlns:a16="http://schemas.microsoft.com/office/drawing/2014/main" id="{94017BEB-2781-1946-8FAA-CF5ABFC53159}"/>
              </a:ext>
            </a:extLst>
          </p:cNvPr>
          <p:cNvPicPr>
            <a:picLocks noChangeAspect="1"/>
          </p:cNvPicPr>
          <p:nvPr/>
        </p:nvPicPr>
        <p:blipFill>
          <a:blip r:embed="rId3"/>
          <a:srcRect/>
          <a:stretch/>
        </p:blipFill>
        <p:spPr>
          <a:xfrm>
            <a:off x="6068207" y="-36153"/>
            <a:ext cx="6126480" cy="6126480"/>
          </a:xfrm>
          <a:prstGeom prst="rect">
            <a:avLst/>
          </a:prstGeom>
        </p:spPr>
      </p:pic>
      <p:sp>
        <p:nvSpPr>
          <p:cNvPr id="6" name="Title 1">
            <a:extLst>
              <a:ext uri="{FF2B5EF4-FFF2-40B4-BE49-F238E27FC236}">
                <a16:creationId xmlns:a16="http://schemas.microsoft.com/office/drawing/2014/main" id="{37002387-CF65-F547-B26B-63498529E372}"/>
              </a:ext>
            </a:extLst>
          </p:cNvPr>
          <p:cNvSpPr txBox="1">
            <a:spLocks/>
          </p:cNvSpPr>
          <p:nvPr/>
        </p:nvSpPr>
        <p:spPr>
          <a:xfrm>
            <a:off x="509954" y="1183162"/>
            <a:ext cx="4868870" cy="688131"/>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2000" dirty="0">
                <a:latin typeface="Courier New" panose="02070309020205020404" pitchFamily="49" charset="0"/>
                <a:cs typeface="Courier New" panose="02070309020205020404" pitchFamily="49" charset="0"/>
              </a:rPr>
              <a:t>v1.4: Fill background color</a:t>
            </a:r>
          </a:p>
        </p:txBody>
      </p:sp>
      <p:sp>
        <p:nvSpPr>
          <p:cNvPr id="7" name="Title 1">
            <a:extLst>
              <a:ext uri="{FF2B5EF4-FFF2-40B4-BE49-F238E27FC236}">
                <a16:creationId xmlns:a16="http://schemas.microsoft.com/office/drawing/2014/main" id="{CFD90FD1-C776-A443-B17B-F1361291CCE4}"/>
              </a:ext>
            </a:extLst>
          </p:cNvPr>
          <p:cNvSpPr txBox="1">
            <a:spLocks/>
          </p:cNvSpPr>
          <p:nvPr/>
        </p:nvSpPr>
        <p:spPr>
          <a:xfrm>
            <a:off x="684903" y="1871293"/>
            <a:ext cx="5598456" cy="446908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600"/>
              </a:spcBef>
              <a:spcAft>
                <a:spcPts val="600"/>
              </a:spcAft>
            </a:pPr>
            <a:r>
              <a:rPr lang="en-US" sz="1800" dirty="0">
                <a:latin typeface="Courier New" panose="02070309020205020404" pitchFamily="49" charset="0"/>
                <a:cs typeface="Courier New" panose="02070309020205020404" pitchFamily="49" charset="0"/>
              </a:rPr>
              <a:t>quartz(height=6, width=6)</a:t>
            </a:r>
          </a:p>
          <a:p>
            <a:pPr>
              <a:spcBef>
                <a:spcPts val="600"/>
              </a:spcBef>
              <a:spcAft>
                <a:spcPts val="600"/>
              </a:spcAft>
            </a:pPr>
            <a:r>
              <a:rPr lang="en-US" sz="1800" dirty="0">
                <a:latin typeface="Courier New" panose="02070309020205020404" pitchFamily="49" charset="0"/>
                <a:cs typeface="Courier New" panose="02070309020205020404" pitchFamily="49" charset="0"/>
              </a:rPr>
              <a:t>par(mar=c(5,5,1,1))</a:t>
            </a:r>
          </a:p>
          <a:p>
            <a:pPr>
              <a:spcBef>
                <a:spcPts val="600"/>
              </a:spcBef>
            </a:pPr>
            <a:r>
              <a:rPr lang="en-US" sz="1800" dirty="0">
                <a:latin typeface="Courier New" panose="02070309020205020404" pitchFamily="49" charset="0"/>
                <a:cs typeface="Courier New" panose="02070309020205020404" pitchFamily="49" charset="0"/>
              </a:rPr>
              <a:t>plot(</a:t>
            </a:r>
            <a:r>
              <a:rPr lang="en-US" altLang="ja-JP" sz="1800" b="1" dirty="0">
                <a:latin typeface="Courier New" panose="02070309020205020404" pitchFamily="49" charset="0"/>
                <a:cs typeface="Courier New" panose="02070309020205020404" pitchFamily="49" charset="0"/>
              </a:rPr>
              <a:t>¯\_(</a:t>
            </a:r>
            <a:r>
              <a:rPr lang="ja-JP" altLang="en-US" sz="1800" b="1">
                <a:latin typeface="Courier New" panose="02070309020205020404" pitchFamily="49" charset="0"/>
                <a:cs typeface="Courier New" panose="02070309020205020404" pitchFamily="49" charset="0"/>
              </a:rPr>
              <a:t>ツ</a:t>
            </a:r>
            <a:r>
              <a:rPr lang="en-US" altLang="ja-JP" sz="1800" b="1" dirty="0">
                <a:latin typeface="Courier New" panose="02070309020205020404" pitchFamily="49" charset="0"/>
                <a:cs typeface="Courier New" panose="02070309020205020404" pitchFamily="49" charset="0"/>
              </a:rPr>
              <a:t>)_/¯</a:t>
            </a:r>
            <a:r>
              <a:rPr lang="en-US" sz="1800" dirty="0">
                <a:latin typeface="Courier New" panose="02070309020205020404" pitchFamily="49" charset="0"/>
                <a:cs typeface="Courier New" panose="02070309020205020404" pitchFamily="49" charset="0"/>
              </a:rPr>
              <a:t>)</a:t>
            </a:r>
          </a:p>
          <a:p>
            <a:pPr>
              <a:spcBef>
                <a:spcPts val="600"/>
              </a:spcBef>
            </a:pPr>
            <a:endParaRPr lang="en-US" sz="1800" dirty="0">
              <a:latin typeface="Courier New" panose="02070309020205020404" pitchFamily="49" charset="0"/>
              <a:cs typeface="Courier New" panose="02070309020205020404" pitchFamily="49" charset="0"/>
            </a:endParaRPr>
          </a:p>
          <a:p>
            <a:pPr>
              <a:spcBef>
                <a:spcPts val="600"/>
              </a:spcBef>
            </a:pPr>
            <a:endParaRPr lang="en-US" sz="1800" dirty="0">
              <a:latin typeface="Courier New" panose="02070309020205020404" pitchFamily="49" charset="0"/>
              <a:cs typeface="Courier New" panose="02070309020205020404" pitchFamily="49" charset="0"/>
            </a:endParaRPr>
          </a:p>
          <a:p>
            <a:pPr>
              <a:spcBef>
                <a:spcPts val="600"/>
              </a:spcBef>
            </a:pPr>
            <a:endParaRPr lang="en-US" sz="1800" dirty="0">
              <a:latin typeface="Courier New" panose="02070309020205020404" pitchFamily="49" charset="0"/>
              <a:cs typeface="Courier New" panose="02070309020205020404" pitchFamily="49" charset="0"/>
            </a:endParaRPr>
          </a:p>
          <a:p>
            <a:r>
              <a:rPr lang="en-US" sz="1800" dirty="0">
                <a:latin typeface="Courier New" panose="02070309020205020404" pitchFamily="49" charset="0"/>
                <a:cs typeface="Courier New" panose="02070309020205020404" pitchFamily="49" charset="0"/>
              </a:rPr>
              <a:t>points(</a:t>
            </a:r>
            <a:r>
              <a:rPr lang="en-US" altLang="ja-JP" sz="1800" b="1" dirty="0">
                <a:latin typeface="Courier New" panose="02070309020205020404" pitchFamily="49" charset="0"/>
                <a:cs typeface="Courier New" panose="02070309020205020404" pitchFamily="49" charset="0"/>
              </a:rPr>
              <a:t>¯\_(</a:t>
            </a:r>
            <a:r>
              <a:rPr lang="ja-JP" altLang="en-US" sz="1800" b="1">
                <a:latin typeface="Courier New" panose="02070309020205020404" pitchFamily="49" charset="0"/>
                <a:cs typeface="Courier New" panose="02070309020205020404" pitchFamily="49" charset="0"/>
              </a:rPr>
              <a:t>ツ</a:t>
            </a:r>
            <a:r>
              <a:rPr lang="en-US" altLang="ja-JP" sz="1800" b="1" dirty="0">
                <a:latin typeface="Courier New" panose="02070309020205020404" pitchFamily="49" charset="0"/>
                <a:cs typeface="Courier New" panose="02070309020205020404" pitchFamily="49" charset="0"/>
              </a:rPr>
              <a:t>)_/¯</a:t>
            </a:r>
            <a:r>
              <a:rPr lang="en-US" sz="1800" dirty="0">
                <a:latin typeface="Courier New" panose="02070309020205020404" pitchFamily="49" charset="0"/>
                <a:cs typeface="Courier New" panose="02070309020205020404" pitchFamily="49" charset="0"/>
              </a:rPr>
              <a:t>)</a:t>
            </a:r>
          </a:p>
          <a:p>
            <a:pPr>
              <a:spcBef>
                <a:spcPts val="600"/>
              </a:spcBef>
            </a:pPr>
            <a:endParaRPr lang="en-US" sz="1800" dirty="0">
              <a:latin typeface="Courier New" panose="02070309020205020404" pitchFamily="49" charset="0"/>
              <a:cs typeface="Courier New" panose="02070309020205020404" pitchFamily="49" charset="0"/>
            </a:endParaRPr>
          </a:p>
        </p:txBody>
      </p:sp>
      <p:sp>
        <p:nvSpPr>
          <p:cNvPr id="8" name="Title 1">
            <a:extLst>
              <a:ext uri="{FF2B5EF4-FFF2-40B4-BE49-F238E27FC236}">
                <a16:creationId xmlns:a16="http://schemas.microsoft.com/office/drawing/2014/main" id="{5410B811-8506-DC4D-9B75-074A68D760A4}"/>
              </a:ext>
            </a:extLst>
          </p:cNvPr>
          <p:cNvSpPr txBox="1">
            <a:spLocks/>
          </p:cNvSpPr>
          <p:nvPr/>
        </p:nvSpPr>
        <p:spPr>
          <a:xfrm>
            <a:off x="621250" y="4900538"/>
            <a:ext cx="365491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1800" dirty="0">
              <a:solidFill>
                <a:srgbClr val="538199"/>
              </a:solidFill>
              <a:latin typeface="DengXian Light" panose="02010600030101010101" pitchFamily="2" charset="-122"/>
              <a:ea typeface="DengXian Light" panose="02010600030101010101" pitchFamily="2" charset="-122"/>
            </a:endParaRPr>
          </a:p>
        </p:txBody>
      </p:sp>
    </p:spTree>
    <p:extLst>
      <p:ext uri="{BB962C8B-B14F-4D97-AF65-F5344CB8AC3E}">
        <p14:creationId xmlns:p14="http://schemas.microsoft.com/office/powerpoint/2010/main" val="2271254662"/>
      </p:ext>
    </p:extLst>
  </p:cSld>
  <p:clrMapOvr>
    <a:masterClrMapping/>
  </p:clrMapOvr>
  <mc:AlternateContent xmlns:mc="http://schemas.openxmlformats.org/markup-compatibility/2006" xmlns:p14="http://schemas.microsoft.com/office/powerpoint/2010/main">
    <mc:Choice Requires="p14">
      <p:transition p14:dur="0" advClick="0" advTm="200"/>
    </mc:Choice>
    <mc:Fallback xmlns="">
      <p:transition advClick="0" advTm="200"/>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E2A68D-0C98-C444-8404-744BD1CC9F49}"/>
              </a:ext>
            </a:extLst>
          </p:cNvPr>
          <p:cNvSpPr>
            <a:spLocks noGrp="1"/>
          </p:cNvSpPr>
          <p:nvPr>
            <p:ph type="title"/>
          </p:nvPr>
        </p:nvSpPr>
        <p:spPr>
          <a:xfrm>
            <a:off x="509954" y="22232"/>
            <a:ext cx="11172092" cy="1325563"/>
          </a:xfrm>
        </p:spPr>
        <p:txBody>
          <a:bodyPr/>
          <a:lstStyle/>
          <a:p>
            <a:r>
              <a:rPr lang="en-US" dirty="0">
                <a:latin typeface="DengXian Light" panose="02010600030101010101" pitchFamily="2" charset="-122"/>
                <a:ea typeface="DengXian Light" panose="02010600030101010101" pitchFamily="2" charset="-122"/>
              </a:rPr>
              <a:t>Plotting in R</a:t>
            </a:r>
          </a:p>
        </p:txBody>
      </p:sp>
      <p:pic>
        <p:nvPicPr>
          <p:cNvPr id="5" name="Picture 4">
            <a:extLst>
              <a:ext uri="{FF2B5EF4-FFF2-40B4-BE49-F238E27FC236}">
                <a16:creationId xmlns:a16="http://schemas.microsoft.com/office/drawing/2014/main" id="{94017BEB-2781-1946-8FAA-CF5ABFC53159}"/>
              </a:ext>
            </a:extLst>
          </p:cNvPr>
          <p:cNvPicPr>
            <a:picLocks noChangeAspect="1"/>
          </p:cNvPicPr>
          <p:nvPr/>
        </p:nvPicPr>
        <p:blipFill>
          <a:blip r:embed="rId3"/>
          <a:srcRect/>
          <a:stretch/>
        </p:blipFill>
        <p:spPr>
          <a:xfrm>
            <a:off x="6068207" y="-36153"/>
            <a:ext cx="6126480" cy="6126480"/>
          </a:xfrm>
          <a:prstGeom prst="rect">
            <a:avLst/>
          </a:prstGeom>
        </p:spPr>
      </p:pic>
      <p:sp>
        <p:nvSpPr>
          <p:cNvPr id="6" name="Title 1">
            <a:extLst>
              <a:ext uri="{FF2B5EF4-FFF2-40B4-BE49-F238E27FC236}">
                <a16:creationId xmlns:a16="http://schemas.microsoft.com/office/drawing/2014/main" id="{37002387-CF65-F547-B26B-63498529E372}"/>
              </a:ext>
            </a:extLst>
          </p:cNvPr>
          <p:cNvSpPr txBox="1">
            <a:spLocks/>
          </p:cNvSpPr>
          <p:nvPr/>
        </p:nvSpPr>
        <p:spPr>
          <a:xfrm>
            <a:off x="509954" y="1183162"/>
            <a:ext cx="4868870" cy="688131"/>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2000" dirty="0">
                <a:latin typeface="Courier New" panose="02070309020205020404" pitchFamily="49" charset="0"/>
                <a:cs typeface="Courier New" panose="02070309020205020404" pitchFamily="49" charset="0"/>
              </a:rPr>
              <a:t>v1.4: Fill background color</a:t>
            </a:r>
          </a:p>
        </p:txBody>
      </p:sp>
      <p:sp>
        <p:nvSpPr>
          <p:cNvPr id="7" name="Title 1">
            <a:extLst>
              <a:ext uri="{FF2B5EF4-FFF2-40B4-BE49-F238E27FC236}">
                <a16:creationId xmlns:a16="http://schemas.microsoft.com/office/drawing/2014/main" id="{CFD90FD1-C776-A443-B17B-F1361291CCE4}"/>
              </a:ext>
            </a:extLst>
          </p:cNvPr>
          <p:cNvSpPr txBox="1">
            <a:spLocks/>
          </p:cNvSpPr>
          <p:nvPr/>
        </p:nvSpPr>
        <p:spPr>
          <a:xfrm>
            <a:off x="684903" y="1871293"/>
            <a:ext cx="5598456" cy="446908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600"/>
              </a:spcBef>
              <a:spcAft>
                <a:spcPts val="600"/>
              </a:spcAft>
            </a:pPr>
            <a:r>
              <a:rPr lang="en-US" sz="1800" dirty="0">
                <a:latin typeface="Courier New" panose="02070309020205020404" pitchFamily="49" charset="0"/>
                <a:cs typeface="Courier New" panose="02070309020205020404" pitchFamily="49" charset="0"/>
              </a:rPr>
              <a:t>quartz(height=6, width=6)</a:t>
            </a:r>
          </a:p>
          <a:p>
            <a:pPr>
              <a:spcBef>
                <a:spcPts val="600"/>
              </a:spcBef>
              <a:spcAft>
                <a:spcPts val="600"/>
              </a:spcAft>
            </a:pPr>
            <a:r>
              <a:rPr lang="en-US" sz="1800" dirty="0">
                <a:latin typeface="Courier New" panose="02070309020205020404" pitchFamily="49" charset="0"/>
                <a:cs typeface="Courier New" panose="02070309020205020404" pitchFamily="49" charset="0"/>
              </a:rPr>
              <a:t>par(mar=c(5,5,1,1))</a:t>
            </a:r>
          </a:p>
          <a:p>
            <a:pPr>
              <a:spcBef>
                <a:spcPts val="600"/>
              </a:spcBef>
            </a:pPr>
            <a:r>
              <a:rPr lang="en-US" sz="1800" dirty="0">
                <a:latin typeface="Courier New" panose="02070309020205020404" pitchFamily="49" charset="0"/>
                <a:cs typeface="Courier New" panose="02070309020205020404" pitchFamily="49" charset="0"/>
              </a:rPr>
              <a:t>plot(</a:t>
            </a:r>
            <a:r>
              <a:rPr lang="en-US" altLang="ja-JP" sz="1800" b="1" dirty="0">
                <a:latin typeface="Courier New" panose="02070309020205020404" pitchFamily="49" charset="0"/>
                <a:cs typeface="Courier New" panose="02070309020205020404" pitchFamily="49" charset="0"/>
              </a:rPr>
              <a:t>¯\_(</a:t>
            </a:r>
            <a:r>
              <a:rPr lang="ja-JP" altLang="en-US" sz="1800" b="1">
                <a:latin typeface="Courier New" panose="02070309020205020404" pitchFamily="49" charset="0"/>
                <a:cs typeface="Courier New" panose="02070309020205020404" pitchFamily="49" charset="0"/>
              </a:rPr>
              <a:t>ツ</a:t>
            </a:r>
            <a:r>
              <a:rPr lang="en-US" altLang="ja-JP" sz="1800" b="1" dirty="0">
                <a:latin typeface="Courier New" panose="02070309020205020404" pitchFamily="49" charset="0"/>
                <a:cs typeface="Courier New" panose="02070309020205020404" pitchFamily="49" charset="0"/>
              </a:rPr>
              <a:t>)_/¯</a:t>
            </a:r>
            <a:r>
              <a:rPr lang="en-US" sz="1800" dirty="0">
                <a:latin typeface="Courier New" panose="02070309020205020404" pitchFamily="49" charset="0"/>
                <a:cs typeface="Courier New" panose="02070309020205020404" pitchFamily="49" charset="0"/>
              </a:rPr>
              <a:t>)</a:t>
            </a:r>
          </a:p>
          <a:p>
            <a:pPr>
              <a:spcBef>
                <a:spcPts val="600"/>
              </a:spcBef>
            </a:pPr>
            <a:endParaRPr lang="en-US" sz="1800" dirty="0">
              <a:latin typeface="Courier New" panose="02070309020205020404" pitchFamily="49" charset="0"/>
              <a:cs typeface="Courier New" panose="02070309020205020404" pitchFamily="49" charset="0"/>
            </a:endParaRPr>
          </a:p>
          <a:p>
            <a:pPr>
              <a:spcBef>
                <a:spcPts val="600"/>
              </a:spcBef>
            </a:pPr>
            <a:endParaRPr lang="en-US" sz="1800" dirty="0">
              <a:latin typeface="Courier New" panose="02070309020205020404" pitchFamily="49" charset="0"/>
              <a:cs typeface="Courier New" panose="02070309020205020404" pitchFamily="49" charset="0"/>
            </a:endParaRPr>
          </a:p>
          <a:p>
            <a:pPr>
              <a:spcBef>
                <a:spcPts val="600"/>
              </a:spcBef>
            </a:pPr>
            <a:endParaRPr lang="en-US" sz="1800" dirty="0">
              <a:latin typeface="Courier New" panose="02070309020205020404" pitchFamily="49" charset="0"/>
              <a:cs typeface="Courier New" panose="02070309020205020404" pitchFamily="49" charset="0"/>
            </a:endParaRPr>
          </a:p>
          <a:p>
            <a:pPr>
              <a:spcBef>
                <a:spcPts val="600"/>
              </a:spcBef>
            </a:pPr>
            <a:endParaRPr lang="en-US" sz="1800" dirty="0">
              <a:latin typeface="Courier New" panose="02070309020205020404" pitchFamily="49" charset="0"/>
              <a:cs typeface="Courier New" panose="02070309020205020404" pitchFamily="49" charset="0"/>
            </a:endParaRPr>
          </a:p>
          <a:p>
            <a:pPr>
              <a:spcBef>
                <a:spcPts val="600"/>
              </a:spcBef>
            </a:pPr>
            <a:endParaRPr lang="en-US" sz="1800" dirty="0">
              <a:latin typeface="Courier New" panose="02070309020205020404" pitchFamily="49" charset="0"/>
              <a:cs typeface="Courier New" panose="02070309020205020404" pitchFamily="49" charset="0"/>
            </a:endParaRPr>
          </a:p>
          <a:p>
            <a:r>
              <a:rPr lang="en-US" sz="1800" dirty="0">
                <a:latin typeface="Courier New" panose="02070309020205020404" pitchFamily="49" charset="0"/>
                <a:cs typeface="Courier New" panose="02070309020205020404" pitchFamily="49" charset="0"/>
              </a:rPr>
              <a:t>points(</a:t>
            </a:r>
            <a:r>
              <a:rPr lang="en-US" altLang="ja-JP" sz="1800" b="1" dirty="0">
                <a:latin typeface="Courier New" panose="02070309020205020404" pitchFamily="49" charset="0"/>
                <a:cs typeface="Courier New" panose="02070309020205020404" pitchFamily="49" charset="0"/>
              </a:rPr>
              <a:t>¯\_(</a:t>
            </a:r>
            <a:r>
              <a:rPr lang="ja-JP" altLang="en-US" sz="1800" b="1">
                <a:latin typeface="Courier New" panose="02070309020205020404" pitchFamily="49" charset="0"/>
                <a:cs typeface="Courier New" panose="02070309020205020404" pitchFamily="49" charset="0"/>
              </a:rPr>
              <a:t>ツ</a:t>
            </a:r>
            <a:r>
              <a:rPr lang="en-US" altLang="ja-JP" sz="1800" b="1" dirty="0">
                <a:latin typeface="Courier New" panose="02070309020205020404" pitchFamily="49" charset="0"/>
                <a:cs typeface="Courier New" panose="02070309020205020404" pitchFamily="49" charset="0"/>
              </a:rPr>
              <a:t>)_/¯</a:t>
            </a:r>
            <a:r>
              <a:rPr lang="en-US" sz="1800" dirty="0">
                <a:latin typeface="Courier New" panose="02070309020205020404" pitchFamily="49" charset="0"/>
                <a:cs typeface="Courier New" panose="02070309020205020404" pitchFamily="49" charset="0"/>
              </a:rPr>
              <a:t>)</a:t>
            </a:r>
          </a:p>
          <a:p>
            <a:pPr>
              <a:spcBef>
                <a:spcPts val="600"/>
              </a:spcBef>
            </a:pPr>
            <a:endParaRPr lang="en-US" sz="1800" dirty="0">
              <a:latin typeface="Courier New" panose="02070309020205020404" pitchFamily="49" charset="0"/>
              <a:cs typeface="Courier New" panose="02070309020205020404" pitchFamily="49" charset="0"/>
            </a:endParaRPr>
          </a:p>
        </p:txBody>
      </p:sp>
      <p:sp>
        <p:nvSpPr>
          <p:cNvPr id="8" name="Title 1">
            <a:extLst>
              <a:ext uri="{FF2B5EF4-FFF2-40B4-BE49-F238E27FC236}">
                <a16:creationId xmlns:a16="http://schemas.microsoft.com/office/drawing/2014/main" id="{5410B811-8506-DC4D-9B75-074A68D760A4}"/>
              </a:ext>
            </a:extLst>
          </p:cNvPr>
          <p:cNvSpPr txBox="1">
            <a:spLocks/>
          </p:cNvSpPr>
          <p:nvPr/>
        </p:nvSpPr>
        <p:spPr>
          <a:xfrm>
            <a:off x="621250" y="4900538"/>
            <a:ext cx="365491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1800" dirty="0">
              <a:solidFill>
                <a:srgbClr val="538199"/>
              </a:solidFill>
              <a:latin typeface="DengXian Light" panose="02010600030101010101" pitchFamily="2" charset="-122"/>
              <a:ea typeface="DengXian Light" panose="02010600030101010101" pitchFamily="2" charset="-122"/>
            </a:endParaRPr>
          </a:p>
        </p:txBody>
      </p:sp>
    </p:spTree>
    <p:extLst>
      <p:ext uri="{BB962C8B-B14F-4D97-AF65-F5344CB8AC3E}">
        <p14:creationId xmlns:p14="http://schemas.microsoft.com/office/powerpoint/2010/main" val="1821299344"/>
      </p:ext>
    </p:extLst>
  </p:cSld>
  <p:clrMapOvr>
    <a:masterClrMapping/>
  </p:clrMapOvr>
  <mc:AlternateContent xmlns:mc="http://schemas.openxmlformats.org/markup-compatibility/2006" xmlns:p14="http://schemas.microsoft.com/office/powerpoint/2010/main">
    <mc:Choice Requires="p14">
      <p:transition p14:dur="0" advClick="0" advTm="200"/>
    </mc:Choice>
    <mc:Fallback xmlns="">
      <p:transition advClick="0" advTm="200"/>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E2A68D-0C98-C444-8404-744BD1CC9F49}"/>
              </a:ext>
            </a:extLst>
          </p:cNvPr>
          <p:cNvSpPr>
            <a:spLocks noGrp="1"/>
          </p:cNvSpPr>
          <p:nvPr>
            <p:ph type="title"/>
          </p:nvPr>
        </p:nvSpPr>
        <p:spPr>
          <a:xfrm>
            <a:off x="509954" y="22232"/>
            <a:ext cx="11172092" cy="1325563"/>
          </a:xfrm>
        </p:spPr>
        <p:txBody>
          <a:bodyPr/>
          <a:lstStyle/>
          <a:p>
            <a:r>
              <a:rPr lang="en-US" dirty="0">
                <a:latin typeface="DengXian Light" panose="02010600030101010101" pitchFamily="2" charset="-122"/>
                <a:ea typeface="DengXian Light" panose="02010600030101010101" pitchFamily="2" charset="-122"/>
              </a:rPr>
              <a:t>Plotting in R</a:t>
            </a:r>
          </a:p>
        </p:txBody>
      </p:sp>
      <p:pic>
        <p:nvPicPr>
          <p:cNvPr id="5" name="Picture 4">
            <a:extLst>
              <a:ext uri="{FF2B5EF4-FFF2-40B4-BE49-F238E27FC236}">
                <a16:creationId xmlns:a16="http://schemas.microsoft.com/office/drawing/2014/main" id="{94017BEB-2781-1946-8FAA-CF5ABFC53159}"/>
              </a:ext>
            </a:extLst>
          </p:cNvPr>
          <p:cNvPicPr>
            <a:picLocks noChangeAspect="1"/>
          </p:cNvPicPr>
          <p:nvPr/>
        </p:nvPicPr>
        <p:blipFill>
          <a:blip r:embed="rId3"/>
          <a:srcRect/>
          <a:stretch/>
        </p:blipFill>
        <p:spPr>
          <a:xfrm>
            <a:off x="6068207" y="-36153"/>
            <a:ext cx="6126480" cy="6126480"/>
          </a:xfrm>
          <a:prstGeom prst="rect">
            <a:avLst/>
          </a:prstGeom>
        </p:spPr>
      </p:pic>
      <p:sp>
        <p:nvSpPr>
          <p:cNvPr id="6" name="Title 1">
            <a:extLst>
              <a:ext uri="{FF2B5EF4-FFF2-40B4-BE49-F238E27FC236}">
                <a16:creationId xmlns:a16="http://schemas.microsoft.com/office/drawing/2014/main" id="{37002387-CF65-F547-B26B-63498529E372}"/>
              </a:ext>
            </a:extLst>
          </p:cNvPr>
          <p:cNvSpPr txBox="1">
            <a:spLocks/>
          </p:cNvSpPr>
          <p:nvPr/>
        </p:nvSpPr>
        <p:spPr>
          <a:xfrm>
            <a:off x="509954" y="1183162"/>
            <a:ext cx="4868870" cy="688131"/>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2000" dirty="0">
                <a:latin typeface="Courier New" panose="02070309020205020404" pitchFamily="49" charset="0"/>
                <a:cs typeface="Courier New" panose="02070309020205020404" pitchFamily="49" charset="0"/>
              </a:rPr>
              <a:t>v1.4: Fill background color</a:t>
            </a:r>
          </a:p>
        </p:txBody>
      </p:sp>
      <p:sp>
        <p:nvSpPr>
          <p:cNvPr id="7" name="Title 1">
            <a:extLst>
              <a:ext uri="{FF2B5EF4-FFF2-40B4-BE49-F238E27FC236}">
                <a16:creationId xmlns:a16="http://schemas.microsoft.com/office/drawing/2014/main" id="{CFD90FD1-C776-A443-B17B-F1361291CCE4}"/>
              </a:ext>
            </a:extLst>
          </p:cNvPr>
          <p:cNvSpPr txBox="1">
            <a:spLocks/>
          </p:cNvSpPr>
          <p:nvPr/>
        </p:nvSpPr>
        <p:spPr>
          <a:xfrm>
            <a:off x="684903" y="1871293"/>
            <a:ext cx="5598456" cy="446908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600"/>
              </a:spcBef>
              <a:spcAft>
                <a:spcPts val="600"/>
              </a:spcAft>
            </a:pPr>
            <a:r>
              <a:rPr lang="en-US" sz="1800" dirty="0">
                <a:latin typeface="Courier New" panose="02070309020205020404" pitchFamily="49" charset="0"/>
                <a:cs typeface="Courier New" panose="02070309020205020404" pitchFamily="49" charset="0"/>
              </a:rPr>
              <a:t>quartz(height=6, width=6)</a:t>
            </a:r>
          </a:p>
          <a:p>
            <a:pPr>
              <a:spcBef>
                <a:spcPts val="600"/>
              </a:spcBef>
              <a:spcAft>
                <a:spcPts val="600"/>
              </a:spcAft>
            </a:pPr>
            <a:r>
              <a:rPr lang="en-US" sz="1800" dirty="0">
                <a:latin typeface="Courier New" panose="02070309020205020404" pitchFamily="49" charset="0"/>
                <a:cs typeface="Courier New" panose="02070309020205020404" pitchFamily="49" charset="0"/>
              </a:rPr>
              <a:t>par(mar=c(5,5,1,1))</a:t>
            </a:r>
          </a:p>
          <a:p>
            <a:pPr>
              <a:spcBef>
                <a:spcPts val="600"/>
              </a:spcBef>
            </a:pPr>
            <a:r>
              <a:rPr lang="en-US" sz="1800" dirty="0">
                <a:latin typeface="Courier New" panose="02070309020205020404" pitchFamily="49" charset="0"/>
                <a:cs typeface="Courier New" panose="02070309020205020404" pitchFamily="49" charset="0"/>
              </a:rPr>
              <a:t>plot(</a:t>
            </a:r>
            <a:r>
              <a:rPr lang="en-US" altLang="ja-JP" sz="1800" b="1" dirty="0">
                <a:latin typeface="Courier New" panose="02070309020205020404" pitchFamily="49" charset="0"/>
                <a:cs typeface="Courier New" panose="02070309020205020404" pitchFamily="49" charset="0"/>
              </a:rPr>
              <a:t>¯\_(</a:t>
            </a:r>
            <a:r>
              <a:rPr lang="ja-JP" altLang="en-US" sz="1800" b="1">
                <a:latin typeface="Courier New" panose="02070309020205020404" pitchFamily="49" charset="0"/>
                <a:cs typeface="Courier New" panose="02070309020205020404" pitchFamily="49" charset="0"/>
              </a:rPr>
              <a:t>ツ</a:t>
            </a:r>
            <a:r>
              <a:rPr lang="en-US" altLang="ja-JP" sz="1800" b="1" dirty="0">
                <a:latin typeface="Courier New" panose="02070309020205020404" pitchFamily="49" charset="0"/>
                <a:cs typeface="Courier New" panose="02070309020205020404" pitchFamily="49" charset="0"/>
              </a:rPr>
              <a:t>)_/¯</a:t>
            </a:r>
            <a:r>
              <a:rPr lang="en-US" sz="1800" dirty="0">
                <a:latin typeface="Courier New" panose="02070309020205020404" pitchFamily="49" charset="0"/>
                <a:cs typeface="Courier New" panose="02070309020205020404" pitchFamily="49" charset="0"/>
              </a:rPr>
              <a:t>)</a:t>
            </a:r>
          </a:p>
          <a:p>
            <a:pPr>
              <a:spcBef>
                <a:spcPts val="600"/>
              </a:spcBef>
            </a:pPr>
            <a:endParaRPr lang="en-US" sz="1800" dirty="0">
              <a:latin typeface="Courier New" panose="02070309020205020404" pitchFamily="49" charset="0"/>
              <a:cs typeface="Courier New" panose="02070309020205020404" pitchFamily="49" charset="0"/>
            </a:endParaRPr>
          </a:p>
          <a:p>
            <a:pPr>
              <a:spcBef>
                <a:spcPts val="600"/>
              </a:spcBef>
            </a:pPr>
            <a:r>
              <a:rPr lang="en-US" sz="1900" dirty="0" err="1">
                <a:latin typeface="Courier New" panose="02070309020205020404" pitchFamily="49" charset="0"/>
                <a:cs typeface="Courier New" panose="02070309020205020404" pitchFamily="49" charset="0"/>
              </a:rPr>
              <a:t>rect</a:t>
            </a:r>
            <a:r>
              <a:rPr lang="en-US" sz="1900" dirty="0">
                <a:latin typeface="Courier New" panose="02070309020205020404" pitchFamily="49" charset="0"/>
                <a:cs typeface="Courier New" panose="02070309020205020404" pitchFamily="49" charset="0"/>
              </a:rPr>
              <a:t>(par("</a:t>
            </a:r>
            <a:r>
              <a:rPr lang="en-US" sz="1900" dirty="0" err="1">
                <a:latin typeface="Courier New" panose="02070309020205020404" pitchFamily="49" charset="0"/>
                <a:cs typeface="Courier New" panose="02070309020205020404" pitchFamily="49" charset="0"/>
              </a:rPr>
              <a:t>usr</a:t>
            </a:r>
            <a:r>
              <a:rPr lang="en-US" sz="1900" dirty="0">
                <a:latin typeface="Courier New" panose="02070309020205020404" pitchFamily="49" charset="0"/>
                <a:cs typeface="Courier New" panose="02070309020205020404" pitchFamily="49" charset="0"/>
              </a:rPr>
              <a:t>")[1],</a:t>
            </a:r>
          </a:p>
          <a:p>
            <a:pPr>
              <a:spcBef>
                <a:spcPts val="600"/>
              </a:spcBef>
            </a:pPr>
            <a:r>
              <a:rPr lang="en-US" sz="1900" dirty="0" err="1">
                <a:solidFill>
                  <a:schemeClr val="bg1"/>
                </a:solidFill>
                <a:latin typeface="Courier New" panose="02070309020205020404" pitchFamily="49" charset="0"/>
                <a:cs typeface="Courier New" panose="02070309020205020404" pitchFamily="49" charset="0"/>
              </a:rPr>
              <a:t>aaaaa</a:t>
            </a:r>
            <a:r>
              <a:rPr lang="en-US" sz="1900" dirty="0" err="1">
                <a:latin typeface="Courier New" panose="02070309020205020404" pitchFamily="49" charset="0"/>
                <a:cs typeface="Courier New" panose="02070309020205020404" pitchFamily="49" charset="0"/>
              </a:rPr>
              <a:t>par</a:t>
            </a:r>
            <a:r>
              <a:rPr lang="en-US" sz="1900" dirty="0">
                <a:latin typeface="Courier New" panose="02070309020205020404" pitchFamily="49" charset="0"/>
                <a:cs typeface="Courier New" panose="02070309020205020404" pitchFamily="49" charset="0"/>
              </a:rPr>
              <a:t>("</a:t>
            </a:r>
            <a:r>
              <a:rPr lang="en-US" sz="1900" dirty="0" err="1">
                <a:latin typeface="Courier New" panose="02070309020205020404" pitchFamily="49" charset="0"/>
                <a:cs typeface="Courier New" panose="02070309020205020404" pitchFamily="49" charset="0"/>
              </a:rPr>
              <a:t>usr</a:t>
            </a:r>
            <a:r>
              <a:rPr lang="en-US" sz="1900" dirty="0">
                <a:latin typeface="Courier New" panose="02070309020205020404" pitchFamily="49" charset="0"/>
                <a:cs typeface="Courier New" panose="02070309020205020404" pitchFamily="49" charset="0"/>
              </a:rPr>
              <a:t>")[3],</a:t>
            </a:r>
          </a:p>
          <a:p>
            <a:pPr>
              <a:spcBef>
                <a:spcPts val="600"/>
              </a:spcBef>
            </a:pPr>
            <a:r>
              <a:rPr lang="en-US" sz="1900" dirty="0" err="1">
                <a:solidFill>
                  <a:schemeClr val="bg1"/>
                </a:solidFill>
                <a:latin typeface="Courier New" panose="02070309020205020404" pitchFamily="49" charset="0"/>
                <a:cs typeface="Courier New" panose="02070309020205020404" pitchFamily="49" charset="0"/>
              </a:rPr>
              <a:t>aaaaa</a:t>
            </a:r>
            <a:r>
              <a:rPr lang="en-US" sz="1900" dirty="0" err="1">
                <a:latin typeface="Courier New" panose="02070309020205020404" pitchFamily="49" charset="0"/>
                <a:cs typeface="Courier New" panose="02070309020205020404" pitchFamily="49" charset="0"/>
              </a:rPr>
              <a:t>par</a:t>
            </a:r>
            <a:r>
              <a:rPr lang="en-US" sz="1900" dirty="0">
                <a:latin typeface="Courier New" panose="02070309020205020404" pitchFamily="49" charset="0"/>
                <a:cs typeface="Courier New" panose="02070309020205020404" pitchFamily="49" charset="0"/>
              </a:rPr>
              <a:t>("</a:t>
            </a:r>
            <a:r>
              <a:rPr lang="en-US" sz="1900" dirty="0" err="1">
                <a:latin typeface="Courier New" panose="02070309020205020404" pitchFamily="49" charset="0"/>
                <a:cs typeface="Courier New" panose="02070309020205020404" pitchFamily="49" charset="0"/>
              </a:rPr>
              <a:t>usr</a:t>
            </a:r>
            <a:r>
              <a:rPr lang="en-US" sz="1900" dirty="0">
                <a:latin typeface="Courier New" panose="02070309020205020404" pitchFamily="49" charset="0"/>
                <a:cs typeface="Courier New" panose="02070309020205020404" pitchFamily="49" charset="0"/>
              </a:rPr>
              <a:t>")[2],</a:t>
            </a:r>
          </a:p>
          <a:p>
            <a:pPr>
              <a:spcBef>
                <a:spcPts val="600"/>
              </a:spcBef>
            </a:pPr>
            <a:r>
              <a:rPr lang="en-US" sz="1900" dirty="0" err="1">
                <a:solidFill>
                  <a:schemeClr val="bg1"/>
                </a:solidFill>
                <a:latin typeface="Courier New" panose="02070309020205020404" pitchFamily="49" charset="0"/>
                <a:cs typeface="Courier New" panose="02070309020205020404" pitchFamily="49" charset="0"/>
              </a:rPr>
              <a:t>aaaaa</a:t>
            </a:r>
            <a:r>
              <a:rPr lang="en-US" sz="1900" dirty="0" err="1">
                <a:latin typeface="Courier New" panose="02070309020205020404" pitchFamily="49" charset="0"/>
                <a:cs typeface="Courier New" panose="02070309020205020404" pitchFamily="49" charset="0"/>
              </a:rPr>
              <a:t>par</a:t>
            </a:r>
            <a:r>
              <a:rPr lang="en-US" sz="1900" dirty="0">
                <a:latin typeface="Courier New" panose="02070309020205020404" pitchFamily="49" charset="0"/>
                <a:cs typeface="Courier New" panose="02070309020205020404" pitchFamily="49" charset="0"/>
              </a:rPr>
              <a:t>("</a:t>
            </a:r>
            <a:r>
              <a:rPr lang="en-US" sz="1900" dirty="0" err="1">
                <a:latin typeface="Courier New" panose="02070309020205020404" pitchFamily="49" charset="0"/>
                <a:cs typeface="Courier New" panose="02070309020205020404" pitchFamily="49" charset="0"/>
              </a:rPr>
              <a:t>usr</a:t>
            </a:r>
            <a:r>
              <a:rPr lang="en-US" sz="1900" dirty="0">
                <a:latin typeface="Courier New" panose="02070309020205020404" pitchFamily="49" charset="0"/>
                <a:cs typeface="Courier New" panose="02070309020205020404" pitchFamily="49" charset="0"/>
              </a:rPr>
              <a:t>")[4],</a:t>
            </a:r>
          </a:p>
          <a:p>
            <a:pPr>
              <a:spcBef>
                <a:spcPts val="600"/>
              </a:spcBef>
            </a:pPr>
            <a:r>
              <a:rPr lang="en-US" sz="1900" dirty="0" err="1">
                <a:solidFill>
                  <a:schemeClr val="bg1"/>
                </a:solidFill>
                <a:latin typeface="Courier New" panose="02070309020205020404" pitchFamily="49" charset="0"/>
                <a:cs typeface="Courier New" panose="02070309020205020404" pitchFamily="49" charset="0"/>
              </a:rPr>
              <a:t>aaaaa</a:t>
            </a:r>
            <a:r>
              <a:rPr lang="en-US" sz="1900" dirty="0" err="1">
                <a:latin typeface="Courier New" panose="02070309020205020404" pitchFamily="49" charset="0"/>
                <a:cs typeface="Courier New" panose="02070309020205020404" pitchFamily="49" charset="0"/>
              </a:rPr>
              <a:t>col</a:t>
            </a:r>
            <a:r>
              <a:rPr lang="en-US" sz="1900" dirty="0">
                <a:latin typeface="Courier New" panose="02070309020205020404" pitchFamily="49" charset="0"/>
                <a:cs typeface="Courier New" panose="02070309020205020404" pitchFamily="49" charset="0"/>
              </a:rPr>
              <a:t>="light gray")</a:t>
            </a:r>
          </a:p>
          <a:p>
            <a:pPr>
              <a:spcBef>
                <a:spcPts val="600"/>
              </a:spcBef>
            </a:pPr>
            <a:endParaRPr lang="en-US" sz="1800" dirty="0">
              <a:latin typeface="Courier New" panose="02070309020205020404" pitchFamily="49" charset="0"/>
              <a:cs typeface="Courier New" panose="02070309020205020404" pitchFamily="49" charset="0"/>
            </a:endParaRPr>
          </a:p>
          <a:p>
            <a:r>
              <a:rPr lang="en-US" sz="1800" dirty="0">
                <a:latin typeface="Courier New" panose="02070309020205020404" pitchFamily="49" charset="0"/>
                <a:cs typeface="Courier New" panose="02070309020205020404" pitchFamily="49" charset="0"/>
              </a:rPr>
              <a:t>points(</a:t>
            </a:r>
            <a:r>
              <a:rPr lang="en-US" altLang="ja-JP" sz="1800" b="1" dirty="0">
                <a:latin typeface="Courier New" panose="02070309020205020404" pitchFamily="49" charset="0"/>
                <a:cs typeface="Courier New" panose="02070309020205020404" pitchFamily="49" charset="0"/>
              </a:rPr>
              <a:t>¯\_(</a:t>
            </a:r>
            <a:r>
              <a:rPr lang="ja-JP" altLang="en-US" sz="1800" b="1">
                <a:latin typeface="Courier New" panose="02070309020205020404" pitchFamily="49" charset="0"/>
                <a:cs typeface="Courier New" panose="02070309020205020404" pitchFamily="49" charset="0"/>
              </a:rPr>
              <a:t>ツ</a:t>
            </a:r>
            <a:r>
              <a:rPr lang="en-US" altLang="ja-JP" sz="1800" b="1" dirty="0">
                <a:latin typeface="Courier New" panose="02070309020205020404" pitchFamily="49" charset="0"/>
                <a:cs typeface="Courier New" panose="02070309020205020404" pitchFamily="49" charset="0"/>
              </a:rPr>
              <a:t>)_/¯</a:t>
            </a:r>
            <a:r>
              <a:rPr lang="en-US" sz="1800" dirty="0">
                <a:latin typeface="Courier New" panose="02070309020205020404" pitchFamily="49" charset="0"/>
                <a:cs typeface="Courier New" panose="02070309020205020404" pitchFamily="49" charset="0"/>
              </a:rPr>
              <a:t>)</a:t>
            </a:r>
          </a:p>
          <a:p>
            <a:pPr>
              <a:spcBef>
                <a:spcPts val="600"/>
              </a:spcBef>
            </a:pPr>
            <a:endParaRPr lang="en-US" sz="1800" dirty="0">
              <a:latin typeface="Courier New" panose="02070309020205020404" pitchFamily="49" charset="0"/>
              <a:cs typeface="Courier New" panose="02070309020205020404" pitchFamily="49" charset="0"/>
            </a:endParaRPr>
          </a:p>
        </p:txBody>
      </p:sp>
      <p:sp>
        <p:nvSpPr>
          <p:cNvPr id="8" name="Title 1">
            <a:extLst>
              <a:ext uri="{FF2B5EF4-FFF2-40B4-BE49-F238E27FC236}">
                <a16:creationId xmlns:a16="http://schemas.microsoft.com/office/drawing/2014/main" id="{5410B811-8506-DC4D-9B75-074A68D760A4}"/>
              </a:ext>
            </a:extLst>
          </p:cNvPr>
          <p:cNvSpPr txBox="1">
            <a:spLocks/>
          </p:cNvSpPr>
          <p:nvPr/>
        </p:nvSpPr>
        <p:spPr>
          <a:xfrm>
            <a:off x="621250" y="4900538"/>
            <a:ext cx="365491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1800" dirty="0">
              <a:solidFill>
                <a:srgbClr val="538199"/>
              </a:solidFill>
              <a:latin typeface="DengXian Light" panose="02010600030101010101" pitchFamily="2" charset="-122"/>
              <a:ea typeface="DengXian Light" panose="02010600030101010101" pitchFamily="2" charset="-122"/>
            </a:endParaRPr>
          </a:p>
        </p:txBody>
      </p:sp>
    </p:spTree>
    <p:extLst>
      <p:ext uri="{BB962C8B-B14F-4D97-AF65-F5344CB8AC3E}">
        <p14:creationId xmlns:p14="http://schemas.microsoft.com/office/powerpoint/2010/main" val="3913387830"/>
      </p:ext>
    </p:extLst>
  </p:cSld>
  <p:clrMapOvr>
    <a:masterClrMapping/>
  </p:clrMapOvr>
  <mc:AlternateContent xmlns:mc="http://schemas.openxmlformats.org/markup-compatibility/2006" xmlns:p14="http://schemas.microsoft.com/office/powerpoint/2010/main">
    <mc:Choice Requires="p14">
      <p:transition p14:dur="0" advClick="0" advTm="200"/>
    </mc:Choice>
    <mc:Fallback xmlns="">
      <p:transition advClick="0" advTm="2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1000"/>
                                  </p:stCondLst>
                                  <p:childTnLst>
                                    <p:set>
                                      <p:cBhvr>
                                        <p:cTn id="6" dur="1" fill="hold">
                                          <p:stCondLst>
                                            <p:cond delay="0"/>
                                          </p:stCondLst>
                                        </p:cTn>
                                        <p:tgtEl>
                                          <p:spTgt spid="7">
                                            <p:txEl>
                                              <p:pRg st="4" end="4"/>
                                            </p:txEl>
                                          </p:spTgt>
                                        </p:tgtEl>
                                        <p:attrNameLst>
                                          <p:attrName>style.visibility</p:attrName>
                                        </p:attrNameLst>
                                      </p:cBhvr>
                                      <p:to>
                                        <p:strVal val="visible"/>
                                      </p:to>
                                    </p:set>
                                    <p:animEffect transition="in" filter="fade">
                                      <p:cBhvr>
                                        <p:cTn id="7" dur="500"/>
                                        <p:tgtEl>
                                          <p:spTgt spid="7">
                                            <p:txEl>
                                              <p:pRg st="4" end="4"/>
                                            </p:txEl>
                                          </p:spTgt>
                                        </p:tgtEl>
                                      </p:cBhvr>
                                    </p:animEffect>
                                  </p:childTnLst>
                                </p:cTn>
                              </p:par>
                            </p:childTnLst>
                          </p:cTn>
                        </p:par>
                        <p:par>
                          <p:cTn id="8" fill="hold">
                            <p:stCondLst>
                              <p:cond delay="1500"/>
                            </p:stCondLst>
                            <p:childTnLst>
                              <p:par>
                                <p:cTn id="9" presetID="10" presetClass="entr" presetSubtype="0" fill="hold" nodeType="afterEffect">
                                  <p:stCondLst>
                                    <p:cond delay="0"/>
                                  </p:stCondLst>
                                  <p:childTnLst>
                                    <p:set>
                                      <p:cBhvr>
                                        <p:cTn id="10" dur="1" fill="hold">
                                          <p:stCondLst>
                                            <p:cond delay="0"/>
                                          </p:stCondLst>
                                        </p:cTn>
                                        <p:tgtEl>
                                          <p:spTgt spid="7">
                                            <p:txEl>
                                              <p:pRg st="5" end="5"/>
                                            </p:txEl>
                                          </p:spTgt>
                                        </p:tgtEl>
                                        <p:attrNameLst>
                                          <p:attrName>style.visibility</p:attrName>
                                        </p:attrNameLst>
                                      </p:cBhvr>
                                      <p:to>
                                        <p:strVal val="visible"/>
                                      </p:to>
                                    </p:set>
                                    <p:animEffect transition="in" filter="fade">
                                      <p:cBhvr>
                                        <p:cTn id="11" dur="500"/>
                                        <p:tgtEl>
                                          <p:spTgt spid="7">
                                            <p:txEl>
                                              <p:pRg st="5" end="5"/>
                                            </p:txEl>
                                          </p:spTgt>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7">
                                            <p:txEl>
                                              <p:pRg st="6" end="6"/>
                                            </p:txEl>
                                          </p:spTgt>
                                        </p:tgtEl>
                                        <p:attrNameLst>
                                          <p:attrName>style.visibility</p:attrName>
                                        </p:attrNameLst>
                                      </p:cBhvr>
                                      <p:to>
                                        <p:strVal val="visible"/>
                                      </p:to>
                                    </p:set>
                                    <p:animEffect transition="in" filter="fade">
                                      <p:cBhvr>
                                        <p:cTn id="15" dur="500"/>
                                        <p:tgtEl>
                                          <p:spTgt spid="7">
                                            <p:txEl>
                                              <p:pRg st="6" end="6"/>
                                            </p:txEl>
                                          </p:spTgt>
                                        </p:tgtEl>
                                      </p:cBhvr>
                                    </p:animEffect>
                                  </p:childTnLst>
                                </p:cTn>
                              </p:par>
                            </p:childTnLst>
                          </p:cTn>
                        </p:par>
                        <p:par>
                          <p:cTn id="16" fill="hold">
                            <p:stCondLst>
                              <p:cond delay="2500"/>
                            </p:stCondLst>
                            <p:childTnLst>
                              <p:par>
                                <p:cTn id="17" presetID="10" presetClass="entr" presetSubtype="0" fill="hold" nodeType="afterEffect">
                                  <p:stCondLst>
                                    <p:cond delay="0"/>
                                  </p:stCondLst>
                                  <p:childTnLst>
                                    <p:set>
                                      <p:cBhvr>
                                        <p:cTn id="18" dur="1" fill="hold">
                                          <p:stCondLst>
                                            <p:cond delay="0"/>
                                          </p:stCondLst>
                                        </p:cTn>
                                        <p:tgtEl>
                                          <p:spTgt spid="7">
                                            <p:txEl>
                                              <p:pRg st="7" end="7"/>
                                            </p:txEl>
                                          </p:spTgt>
                                        </p:tgtEl>
                                        <p:attrNameLst>
                                          <p:attrName>style.visibility</p:attrName>
                                        </p:attrNameLst>
                                      </p:cBhvr>
                                      <p:to>
                                        <p:strVal val="visible"/>
                                      </p:to>
                                    </p:set>
                                    <p:animEffect transition="in" filter="fade">
                                      <p:cBhvr>
                                        <p:cTn id="19" dur="500"/>
                                        <p:tgtEl>
                                          <p:spTgt spid="7">
                                            <p:txEl>
                                              <p:pRg st="7" end="7"/>
                                            </p:txEl>
                                          </p:spTgt>
                                        </p:tgtEl>
                                      </p:cBhvr>
                                    </p:animEffect>
                                  </p:childTnLst>
                                </p:cTn>
                              </p:par>
                            </p:childTnLst>
                          </p:cTn>
                        </p:par>
                        <p:par>
                          <p:cTn id="20" fill="hold">
                            <p:stCondLst>
                              <p:cond delay="3000"/>
                            </p:stCondLst>
                            <p:childTnLst>
                              <p:par>
                                <p:cTn id="21" presetID="10" presetClass="entr" presetSubtype="0" fill="hold" nodeType="afterEffect">
                                  <p:stCondLst>
                                    <p:cond delay="0"/>
                                  </p:stCondLst>
                                  <p:childTnLst>
                                    <p:set>
                                      <p:cBhvr>
                                        <p:cTn id="22" dur="1" fill="hold">
                                          <p:stCondLst>
                                            <p:cond delay="0"/>
                                          </p:stCondLst>
                                        </p:cTn>
                                        <p:tgtEl>
                                          <p:spTgt spid="7">
                                            <p:txEl>
                                              <p:pRg st="8" end="8"/>
                                            </p:txEl>
                                          </p:spTgt>
                                        </p:tgtEl>
                                        <p:attrNameLst>
                                          <p:attrName>style.visibility</p:attrName>
                                        </p:attrNameLst>
                                      </p:cBhvr>
                                      <p:to>
                                        <p:strVal val="visible"/>
                                      </p:to>
                                    </p:set>
                                    <p:animEffect transition="in" filter="fade">
                                      <p:cBhvr>
                                        <p:cTn id="23" dur="500"/>
                                        <p:tgtEl>
                                          <p:spTgt spid="7">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E2A68D-0C98-C444-8404-744BD1CC9F49}"/>
              </a:ext>
            </a:extLst>
          </p:cNvPr>
          <p:cNvSpPr>
            <a:spLocks noGrp="1"/>
          </p:cNvSpPr>
          <p:nvPr>
            <p:ph type="title"/>
          </p:nvPr>
        </p:nvSpPr>
        <p:spPr>
          <a:xfrm>
            <a:off x="509954" y="22232"/>
            <a:ext cx="11172092" cy="1325563"/>
          </a:xfrm>
        </p:spPr>
        <p:txBody>
          <a:bodyPr/>
          <a:lstStyle/>
          <a:p>
            <a:r>
              <a:rPr lang="en-US" dirty="0">
                <a:latin typeface="DengXian Light" panose="02010600030101010101" pitchFamily="2" charset="-122"/>
                <a:ea typeface="DengXian Light" panose="02010600030101010101" pitchFamily="2" charset="-122"/>
              </a:rPr>
              <a:t>Plotting in R</a:t>
            </a:r>
          </a:p>
        </p:txBody>
      </p:sp>
      <p:pic>
        <p:nvPicPr>
          <p:cNvPr id="5" name="Picture 4">
            <a:extLst>
              <a:ext uri="{FF2B5EF4-FFF2-40B4-BE49-F238E27FC236}">
                <a16:creationId xmlns:a16="http://schemas.microsoft.com/office/drawing/2014/main" id="{94017BEB-2781-1946-8FAA-CF5ABFC53159}"/>
              </a:ext>
            </a:extLst>
          </p:cNvPr>
          <p:cNvPicPr>
            <a:picLocks noChangeAspect="1"/>
          </p:cNvPicPr>
          <p:nvPr/>
        </p:nvPicPr>
        <p:blipFill>
          <a:blip r:embed="rId3"/>
          <a:srcRect/>
          <a:stretch/>
        </p:blipFill>
        <p:spPr>
          <a:xfrm>
            <a:off x="6068207" y="-36153"/>
            <a:ext cx="6126480" cy="6126480"/>
          </a:xfrm>
          <a:prstGeom prst="rect">
            <a:avLst/>
          </a:prstGeom>
        </p:spPr>
      </p:pic>
      <p:sp>
        <p:nvSpPr>
          <p:cNvPr id="6" name="Title 1">
            <a:extLst>
              <a:ext uri="{FF2B5EF4-FFF2-40B4-BE49-F238E27FC236}">
                <a16:creationId xmlns:a16="http://schemas.microsoft.com/office/drawing/2014/main" id="{37002387-CF65-F547-B26B-63498529E372}"/>
              </a:ext>
            </a:extLst>
          </p:cNvPr>
          <p:cNvSpPr txBox="1">
            <a:spLocks/>
          </p:cNvSpPr>
          <p:nvPr/>
        </p:nvSpPr>
        <p:spPr>
          <a:xfrm>
            <a:off x="509954" y="1183162"/>
            <a:ext cx="4868870" cy="688131"/>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2000" dirty="0">
                <a:latin typeface="Courier New" panose="02070309020205020404" pitchFamily="49" charset="0"/>
                <a:cs typeface="Courier New" panose="02070309020205020404" pitchFamily="49" charset="0"/>
              </a:rPr>
              <a:t>v1.5: Fill background color</a:t>
            </a:r>
          </a:p>
        </p:txBody>
      </p:sp>
      <p:sp>
        <p:nvSpPr>
          <p:cNvPr id="7" name="Title 1">
            <a:extLst>
              <a:ext uri="{FF2B5EF4-FFF2-40B4-BE49-F238E27FC236}">
                <a16:creationId xmlns:a16="http://schemas.microsoft.com/office/drawing/2014/main" id="{CFD90FD1-C776-A443-B17B-F1361291CCE4}"/>
              </a:ext>
            </a:extLst>
          </p:cNvPr>
          <p:cNvSpPr txBox="1">
            <a:spLocks/>
          </p:cNvSpPr>
          <p:nvPr/>
        </p:nvSpPr>
        <p:spPr>
          <a:xfrm>
            <a:off x="684903" y="1871293"/>
            <a:ext cx="5598456" cy="446908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600"/>
              </a:spcBef>
              <a:spcAft>
                <a:spcPts val="600"/>
              </a:spcAft>
            </a:pPr>
            <a:r>
              <a:rPr lang="en-US" sz="1800" dirty="0">
                <a:latin typeface="Courier New" panose="02070309020205020404" pitchFamily="49" charset="0"/>
                <a:cs typeface="Courier New" panose="02070309020205020404" pitchFamily="49" charset="0"/>
              </a:rPr>
              <a:t>quartz(height=6, width=6)</a:t>
            </a:r>
          </a:p>
          <a:p>
            <a:pPr>
              <a:spcBef>
                <a:spcPts val="600"/>
              </a:spcBef>
              <a:spcAft>
                <a:spcPts val="600"/>
              </a:spcAft>
            </a:pPr>
            <a:r>
              <a:rPr lang="en-US" sz="1800" dirty="0">
                <a:latin typeface="Courier New" panose="02070309020205020404" pitchFamily="49" charset="0"/>
                <a:cs typeface="Courier New" panose="02070309020205020404" pitchFamily="49" charset="0"/>
              </a:rPr>
              <a:t>par(mar=c(5,5,1,1))</a:t>
            </a:r>
          </a:p>
          <a:p>
            <a:pPr>
              <a:spcBef>
                <a:spcPts val="600"/>
              </a:spcBef>
            </a:pPr>
            <a:r>
              <a:rPr lang="en-US" sz="1800" dirty="0">
                <a:latin typeface="Courier New" panose="02070309020205020404" pitchFamily="49" charset="0"/>
                <a:cs typeface="Courier New" panose="02070309020205020404" pitchFamily="49" charset="0"/>
              </a:rPr>
              <a:t>plot(</a:t>
            </a:r>
            <a:r>
              <a:rPr lang="en-US" altLang="ja-JP" sz="1800" b="1" dirty="0">
                <a:latin typeface="Courier New" panose="02070309020205020404" pitchFamily="49" charset="0"/>
                <a:cs typeface="Courier New" panose="02070309020205020404" pitchFamily="49" charset="0"/>
              </a:rPr>
              <a:t>¯\_(</a:t>
            </a:r>
            <a:r>
              <a:rPr lang="ja-JP" altLang="en-US" sz="1800" b="1">
                <a:latin typeface="Courier New" panose="02070309020205020404" pitchFamily="49" charset="0"/>
                <a:cs typeface="Courier New" panose="02070309020205020404" pitchFamily="49" charset="0"/>
              </a:rPr>
              <a:t>ツ</a:t>
            </a:r>
            <a:r>
              <a:rPr lang="en-US" altLang="ja-JP" sz="1800" b="1" dirty="0">
                <a:latin typeface="Courier New" panose="02070309020205020404" pitchFamily="49" charset="0"/>
                <a:cs typeface="Courier New" panose="02070309020205020404" pitchFamily="49" charset="0"/>
              </a:rPr>
              <a:t>)_/¯</a:t>
            </a:r>
            <a:r>
              <a:rPr lang="en-US" sz="1800" dirty="0">
                <a:latin typeface="Courier New" panose="02070309020205020404" pitchFamily="49" charset="0"/>
                <a:cs typeface="Courier New" panose="02070309020205020404" pitchFamily="49" charset="0"/>
              </a:rPr>
              <a:t>)</a:t>
            </a:r>
          </a:p>
          <a:p>
            <a:pPr>
              <a:spcBef>
                <a:spcPts val="600"/>
              </a:spcBef>
            </a:pPr>
            <a:endParaRPr lang="en-US" sz="1800" dirty="0">
              <a:latin typeface="Courier New" panose="02070309020205020404" pitchFamily="49" charset="0"/>
              <a:cs typeface="Courier New" panose="02070309020205020404" pitchFamily="49" charset="0"/>
            </a:endParaRPr>
          </a:p>
          <a:p>
            <a:pPr>
              <a:spcBef>
                <a:spcPts val="600"/>
              </a:spcBef>
            </a:pPr>
            <a:r>
              <a:rPr lang="en-US" sz="1900" dirty="0" err="1">
                <a:latin typeface="Courier New" panose="02070309020205020404" pitchFamily="49" charset="0"/>
                <a:cs typeface="Courier New" panose="02070309020205020404" pitchFamily="49" charset="0"/>
              </a:rPr>
              <a:t>rect</a:t>
            </a:r>
            <a:r>
              <a:rPr lang="en-US" sz="1900" dirty="0">
                <a:latin typeface="Courier New" panose="02070309020205020404" pitchFamily="49" charset="0"/>
                <a:cs typeface="Courier New" panose="02070309020205020404" pitchFamily="49" charset="0"/>
              </a:rPr>
              <a:t>(par("</a:t>
            </a:r>
            <a:r>
              <a:rPr lang="en-US" sz="1900" dirty="0" err="1">
                <a:latin typeface="Courier New" panose="02070309020205020404" pitchFamily="49" charset="0"/>
                <a:cs typeface="Courier New" panose="02070309020205020404" pitchFamily="49" charset="0"/>
              </a:rPr>
              <a:t>usr</a:t>
            </a:r>
            <a:r>
              <a:rPr lang="en-US" sz="1900" dirty="0">
                <a:latin typeface="Courier New" panose="02070309020205020404" pitchFamily="49" charset="0"/>
                <a:cs typeface="Courier New" panose="02070309020205020404" pitchFamily="49" charset="0"/>
              </a:rPr>
              <a:t>")[1],</a:t>
            </a:r>
          </a:p>
          <a:p>
            <a:pPr>
              <a:spcBef>
                <a:spcPts val="600"/>
              </a:spcBef>
            </a:pPr>
            <a:r>
              <a:rPr lang="en-US" sz="1900" dirty="0" err="1">
                <a:solidFill>
                  <a:schemeClr val="bg1"/>
                </a:solidFill>
                <a:latin typeface="Courier New" panose="02070309020205020404" pitchFamily="49" charset="0"/>
                <a:cs typeface="Courier New" panose="02070309020205020404" pitchFamily="49" charset="0"/>
              </a:rPr>
              <a:t>aaaaa</a:t>
            </a:r>
            <a:r>
              <a:rPr lang="en-US" sz="1900" dirty="0" err="1">
                <a:latin typeface="Courier New" panose="02070309020205020404" pitchFamily="49" charset="0"/>
                <a:cs typeface="Courier New" panose="02070309020205020404" pitchFamily="49" charset="0"/>
              </a:rPr>
              <a:t>par</a:t>
            </a:r>
            <a:r>
              <a:rPr lang="en-US" sz="1900" dirty="0">
                <a:latin typeface="Courier New" panose="02070309020205020404" pitchFamily="49" charset="0"/>
                <a:cs typeface="Courier New" panose="02070309020205020404" pitchFamily="49" charset="0"/>
              </a:rPr>
              <a:t>("</a:t>
            </a:r>
            <a:r>
              <a:rPr lang="en-US" sz="1900" dirty="0" err="1">
                <a:latin typeface="Courier New" panose="02070309020205020404" pitchFamily="49" charset="0"/>
                <a:cs typeface="Courier New" panose="02070309020205020404" pitchFamily="49" charset="0"/>
              </a:rPr>
              <a:t>usr</a:t>
            </a:r>
            <a:r>
              <a:rPr lang="en-US" sz="1900" dirty="0">
                <a:latin typeface="Courier New" panose="02070309020205020404" pitchFamily="49" charset="0"/>
                <a:cs typeface="Courier New" panose="02070309020205020404" pitchFamily="49" charset="0"/>
              </a:rPr>
              <a:t>")[3],</a:t>
            </a:r>
          </a:p>
          <a:p>
            <a:pPr>
              <a:spcBef>
                <a:spcPts val="600"/>
              </a:spcBef>
            </a:pPr>
            <a:r>
              <a:rPr lang="en-US" sz="1900" dirty="0" err="1">
                <a:solidFill>
                  <a:schemeClr val="bg1"/>
                </a:solidFill>
                <a:latin typeface="Courier New" panose="02070309020205020404" pitchFamily="49" charset="0"/>
                <a:cs typeface="Courier New" panose="02070309020205020404" pitchFamily="49" charset="0"/>
              </a:rPr>
              <a:t>aaaaa</a:t>
            </a:r>
            <a:r>
              <a:rPr lang="en-US" sz="1900" dirty="0" err="1">
                <a:latin typeface="Courier New" panose="02070309020205020404" pitchFamily="49" charset="0"/>
                <a:cs typeface="Courier New" panose="02070309020205020404" pitchFamily="49" charset="0"/>
              </a:rPr>
              <a:t>par</a:t>
            </a:r>
            <a:r>
              <a:rPr lang="en-US" sz="1900" dirty="0">
                <a:latin typeface="Courier New" panose="02070309020205020404" pitchFamily="49" charset="0"/>
                <a:cs typeface="Courier New" panose="02070309020205020404" pitchFamily="49" charset="0"/>
              </a:rPr>
              <a:t>("</a:t>
            </a:r>
            <a:r>
              <a:rPr lang="en-US" sz="1900" dirty="0" err="1">
                <a:latin typeface="Courier New" panose="02070309020205020404" pitchFamily="49" charset="0"/>
                <a:cs typeface="Courier New" panose="02070309020205020404" pitchFamily="49" charset="0"/>
              </a:rPr>
              <a:t>usr</a:t>
            </a:r>
            <a:r>
              <a:rPr lang="en-US" sz="1900" dirty="0">
                <a:latin typeface="Courier New" panose="02070309020205020404" pitchFamily="49" charset="0"/>
                <a:cs typeface="Courier New" panose="02070309020205020404" pitchFamily="49" charset="0"/>
              </a:rPr>
              <a:t>")[2],</a:t>
            </a:r>
          </a:p>
          <a:p>
            <a:pPr>
              <a:spcBef>
                <a:spcPts val="600"/>
              </a:spcBef>
            </a:pPr>
            <a:r>
              <a:rPr lang="en-US" sz="1900" dirty="0" err="1">
                <a:solidFill>
                  <a:schemeClr val="bg1"/>
                </a:solidFill>
                <a:latin typeface="Courier New" panose="02070309020205020404" pitchFamily="49" charset="0"/>
                <a:cs typeface="Courier New" panose="02070309020205020404" pitchFamily="49" charset="0"/>
              </a:rPr>
              <a:t>aaaaa</a:t>
            </a:r>
            <a:r>
              <a:rPr lang="en-US" sz="1900" dirty="0" err="1">
                <a:latin typeface="Courier New" panose="02070309020205020404" pitchFamily="49" charset="0"/>
                <a:cs typeface="Courier New" panose="02070309020205020404" pitchFamily="49" charset="0"/>
              </a:rPr>
              <a:t>par</a:t>
            </a:r>
            <a:r>
              <a:rPr lang="en-US" sz="1900" dirty="0">
                <a:latin typeface="Courier New" panose="02070309020205020404" pitchFamily="49" charset="0"/>
                <a:cs typeface="Courier New" panose="02070309020205020404" pitchFamily="49" charset="0"/>
              </a:rPr>
              <a:t>("</a:t>
            </a:r>
            <a:r>
              <a:rPr lang="en-US" sz="1900" dirty="0" err="1">
                <a:latin typeface="Courier New" panose="02070309020205020404" pitchFamily="49" charset="0"/>
                <a:cs typeface="Courier New" panose="02070309020205020404" pitchFamily="49" charset="0"/>
              </a:rPr>
              <a:t>usr</a:t>
            </a:r>
            <a:r>
              <a:rPr lang="en-US" sz="1900" dirty="0">
                <a:latin typeface="Courier New" panose="02070309020205020404" pitchFamily="49" charset="0"/>
                <a:cs typeface="Courier New" panose="02070309020205020404" pitchFamily="49" charset="0"/>
              </a:rPr>
              <a:t>")[4],</a:t>
            </a:r>
          </a:p>
          <a:p>
            <a:pPr>
              <a:spcBef>
                <a:spcPts val="600"/>
              </a:spcBef>
            </a:pPr>
            <a:r>
              <a:rPr lang="en-US" sz="1900" dirty="0" err="1">
                <a:solidFill>
                  <a:schemeClr val="bg1"/>
                </a:solidFill>
                <a:latin typeface="Courier New" panose="02070309020205020404" pitchFamily="49" charset="0"/>
                <a:cs typeface="Courier New" panose="02070309020205020404" pitchFamily="49" charset="0"/>
              </a:rPr>
              <a:t>aaaaa</a:t>
            </a:r>
            <a:r>
              <a:rPr lang="en-US" sz="1900" b="1" dirty="0" err="1">
                <a:latin typeface="Courier New" panose="02070309020205020404" pitchFamily="49" charset="0"/>
                <a:cs typeface="Courier New" panose="02070309020205020404" pitchFamily="49" charset="0"/>
              </a:rPr>
              <a:t>col</a:t>
            </a:r>
            <a:r>
              <a:rPr lang="en-US" sz="1900" dirty="0">
                <a:latin typeface="Courier New" panose="02070309020205020404" pitchFamily="49" charset="0"/>
                <a:cs typeface="Courier New" panose="02070309020205020404" pitchFamily="49" charset="0"/>
              </a:rPr>
              <a:t>="light gray")</a:t>
            </a:r>
          </a:p>
          <a:p>
            <a:pPr>
              <a:spcBef>
                <a:spcPts val="600"/>
              </a:spcBef>
            </a:pPr>
            <a:endParaRPr lang="en-US" sz="1800" dirty="0">
              <a:latin typeface="Courier New" panose="02070309020205020404" pitchFamily="49" charset="0"/>
              <a:cs typeface="Courier New" panose="02070309020205020404" pitchFamily="49" charset="0"/>
            </a:endParaRPr>
          </a:p>
          <a:p>
            <a:r>
              <a:rPr lang="en-US" sz="1800" dirty="0">
                <a:latin typeface="Courier New" panose="02070309020205020404" pitchFamily="49" charset="0"/>
                <a:cs typeface="Courier New" panose="02070309020205020404" pitchFamily="49" charset="0"/>
              </a:rPr>
              <a:t>points(</a:t>
            </a:r>
            <a:r>
              <a:rPr lang="en-US" altLang="ja-JP" sz="1800" b="1" dirty="0">
                <a:latin typeface="Courier New" panose="02070309020205020404" pitchFamily="49" charset="0"/>
                <a:cs typeface="Courier New" panose="02070309020205020404" pitchFamily="49" charset="0"/>
              </a:rPr>
              <a:t>¯\_(</a:t>
            </a:r>
            <a:r>
              <a:rPr lang="ja-JP" altLang="en-US" sz="1800" b="1">
                <a:latin typeface="Courier New" panose="02070309020205020404" pitchFamily="49" charset="0"/>
                <a:cs typeface="Courier New" panose="02070309020205020404" pitchFamily="49" charset="0"/>
              </a:rPr>
              <a:t>ツ</a:t>
            </a:r>
            <a:r>
              <a:rPr lang="en-US" altLang="ja-JP" sz="1800" b="1" dirty="0">
                <a:latin typeface="Courier New" panose="02070309020205020404" pitchFamily="49" charset="0"/>
                <a:cs typeface="Courier New" panose="02070309020205020404" pitchFamily="49" charset="0"/>
              </a:rPr>
              <a:t>)_/¯</a:t>
            </a:r>
            <a:r>
              <a:rPr lang="en-US" sz="1800" dirty="0">
                <a:latin typeface="Courier New" panose="02070309020205020404" pitchFamily="49" charset="0"/>
                <a:cs typeface="Courier New" panose="02070309020205020404" pitchFamily="49" charset="0"/>
              </a:rPr>
              <a:t>)</a:t>
            </a:r>
          </a:p>
          <a:p>
            <a:pPr>
              <a:spcBef>
                <a:spcPts val="600"/>
              </a:spcBef>
            </a:pPr>
            <a:endParaRPr lang="en-US" sz="1800" dirty="0">
              <a:latin typeface="Courier New" panose="02070309020205020404" pitchFamily="49" charset="0"/>
              <a:cs typeface="Courier New" panose="02070309020205020404" pitchFamily="49" charset="0"/>
            </a:endParaRPr>
          </a:p>
        </p:txBody>
      </p:sp>
      <p:sp>
        <p:nvSpPr>
          <p:cNvPr id="8" name="Title 1">
            <a:extLst>
              <a:ext uri="{FF2B5EF4-FFF2-40B4-BE49-F238E27FC236}">
                <a16:creationId xmlns:a16="http://schemas.microsoft.com/office/drawing/2014/main" id="{5410B811-8506-DC4D-9B75-074A68D760A4}"/>
              </a:ext>
            </a:extLst>
          </p:cNvPr>
          <p:cNvSpPr txBox="1">
            <a:spLocks/>
          </p:cNvSpPr>
          <p:nvPr/>
        </p:nvSpPr>
        <p:spPr>
          <a:xfrm>
            <a:off x="621250" y="4900538"/>
            <a:ext cx="365491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1800" dirty="0">
              <a:solidFill>
                <a:srgbClr val="538199"/>
              </a:solidFill>
              <a:latin typeface="DengXian Light" panose="02010600030101010101" pitchFamily="2" charset="-122"/>
              <a:ea typeface="DengXian Light" panose="02010600030101010101" pitchFamily="2" charset="-122"/>
            </a:endParaRPr>
          </a:p>
        </p:txBody>
      </p:sp>
    </p:spTree>
    <p:extLst>
      <p:ext uri="{BB962C8B-B14F-4D97-AF65-F5344CB8AC3E}">
        <p14:creationId xmlns:p14="http://schemas.microsoft.com/office/powerpoint/2010/main" val="345934575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E2A68D-0C98-C444-8404-744BD1CC9F49}"/>
              </a:ext>
            </a:extLst>
          </p:cNvPr>
          <p:cNvSpPr>
            <a:spLocks noGrp="1"/>
          </p:cNvSpPr>
          <p:nvPr>
            <p:ph type="title"/>
          </p:nvPr>
        </p:nvSpPr>
        <p:spPr>
          <a:xfrm>
            <a:off x="509954" y="22232"/>
            <a:ext cx="11172092" cy="1325563"/>
          </a:xfrm>
        </p:spPr>
        <p:txBody>
          <a:bodyPr/>
          <a:lstStyle/>
          <a:p>
            <a:r>
              <a:rPr lang="en-US" dirty="0">
                <a:latin typeface="DengXian Light" panose="02010600030101010101" pitchFamily="2" charset="-122"/>
                <a:ea typeface="DengXian Light" panose="02010600030101010101" pitchFamily="2" charset="-122"/>
              </a:rPr>
              <a:t>Plotting in R</a:t>
            </a:r>
          </a:p>
        </p:txBody>
      </p:sp>
      <p:pic>
        <p:nvPicPr>
          <p:cNvPr id="5" name="Picture 4">
            <a:extLst>
              <a:ext uri="{FF2B5EF4-FFF2-40B4-BE49-F238E27FC236}">
                <a16:creationId xmlns:a16="http://schemas.microsoft.com/office/drawing/2014/main" id="{94017BEB-2781-1946-8FAA-CF5ABFC53159}"/>
              </a:ext>
            </a:extLst>
          </p:cNvPr>
          <p:cNvPicPr>
            <a:picLocks noChangeAspect="1"/>
          </p:cNvPicPr>
          <p:nvPr/>
        </p:nvPicPr>
        <p:blipFill>
          <a:blip r:embed="rId3"/>
          <a:srcRect/>
          <a:stretch/>
        </p:blipFill>
        <p:spPr>
          <a:xfrm>
            <a:off x="6068207" y="-36153"/>
            <a:ext cx="6126480" cy="6126480"/>
          </a:xfrm>
          <a:prstGeom prst="rect">
            <a:avLst/>
          </a:prstGeom>
        </p:spPr>
      </p:pic>
      <p:sp>
        <p:nvSpPr>
          <p:cNvPr id="6" name="Title 1">
            <a:extLst>
              <a:ext uri="{FF2B5EF4-FFF2-40B4-BE49-F238E27FC236}">
                <a16:creationId xmlns:a16="http://schemas.microsoft.com/office/drawing/2014/main" id="{37002387-CF65-F547-B26B-63498529E372}"/>
              </a:ext>
            </a:extLst>
          </p:cNvPr>
          <p:cNvSpPr txBox="1">
            <a:spLocks/>
          </p:cNvSpPr>
          <p:nvPr/>
        </p:nvSpPr>
        <p:spPr>
          <a:xfrm>
            <a:off x="509954" y="1183162"/>
            <a:ext cx="4868870" cy="688131"/>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2000" dirty="0">
                <a:latin typeface="Courier New" panose="02070309020205020404" pitchFamily="49" charset="0"/>
                <a:cs typeface="Courier New" panose="02070309020205020404" pitchFamily="49" charset="0"/>
              </a:rPr>
              <a:t>v1.5: Add legend</a:t>
            </a:r>
          </a:p>
        </p:txBody>
      </p:sp>
      <p:sp>
        <p:nvSpPr>
          <p:cNvPr id="7" name="Title 1">
            <a:extLst>
              <a:ext uri="{FF2B5EF4-FFF2-40B4-BE49-F238E27FC236}">
                <a16:creationId xmlns:a16="http://schemas.microsoft.com/office/drawing/2014/main" id="{CFD90FD1-C776-A443-B17B-F1361291CCE4}"/>
              </a:ext>
            </a:extLst>
          </p:cNvPr>
          <p:cNvSpPr txBox="1">
            <a:spLocks/>
          </p:cNvSpPr>
          <p:nvPr/>
        </p:nvSpPr>
        <p:spPr>
          <a:xfrm>
            <a:off x="684903" y="1871293"/>
            <a:ext cx="5598456" cy="446908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600"/>
              </a:spcBef>
              <a:spcAft>
                <a:spcPts val="600"/>
              </a:spcAft>
            </a:pPr>
            <a:r>
              <a:rPr lang="en-US" sz="1800" dirty="0">
                <a:latin typeface="Courier New" panose="02070309020205020404" pitchFamily="49" charset="0"/>
                <a:cs typeface="Courier New" panose="02070309020205020404" pitchFamily="49" charset="0"/>
              </a:rPr>
              <a:t>quartz(height=6, width=6)</a:t>
            </a:r>
          </a:p>
          <a:p>
            <a:pPr>
              <a:spcBef>
                <a:spcPts val="600"/>
              </a:spcBef>
              <a:spcAft>
                <a:spcPts val="600"/>
              </a:spcAft>
            </a:pPr>
            <a:r>
              <a:rPr lang="en-US" sz="1800" dirty="0">
                <a:latin typeface="Courier New" panose="02070309020205020404" pitchFamily="49" charset="0"/>
                <a:cs typeface="Courier New" panose="02070309020205020404" pitchFamily="49" charset="0"/>
              </a:rPr>
              <a:t>par(mar=c(5,5,1,1))</a:t>
            </a:r>
          </a:p>
          <a:p>
            <a:pPr>
              <a:spcBef>
                <a:spcPts val="600"/>
              </a:spcBef>
            </a:pPr>
            <a:r>
              <a:rPr lang="en-US" sz="1800" dirty="0">
                <a:latin typeface="Courier New" panose="02070309020205020404" pitchFamily="49" charset="0"/>
                <a:cs typeface="Courier New" panose="02070309020205020404" pitchFamily="49" charset="0"/>
              </a:rPr>
              <a:t>plot(</a:t>
            </a:r>
            <a:r>
              <a:rPr lang="en-US" altLang="ja-JP" sz="1800" b="1" dirty="0">
                <a:latin typeface="Courier New" panose="02070309020205020404" pitchFamily="49" charset="0"/>
                <a:cs typeface="Courier New" panose="02070309020205020404" pitchFamily="49" charset="0"/>
              </a:rPr>
              <a:t>¯\_(</a:t>
            </a:r>
            <a:r>
              <a:rPr lang="ja-JP" altLang="en-US" sz="1800" b="1">
                <a:latin typeface="Courier New" panose="02070309020205020404" pitchFamily="49" charset="0"/>
                <a:cs typeface="Courier New" panose="02070309020205020404" pitchFamily="49" charset="0"/>
              </a:rPr>
              <a:t>ツ</a:t>
            </a:r>
            <a:r>
              <a:rPr lang="en-US" altLang="ja-JP" sz="1800" b="1" dirty="0">
                <a:latin typeface="Courier New" panose="02070309020205020404" pitchFamily="49" charset="0"/>
                <a:cs typeface="Courier New" panose="02070309020205020404" pitchFamily="49" charset="0"/>
              </a:rPr>
              <a:t>)_/¯</a:t>
            </a:r>
            <a:r>
              <a:rPr lang="en-US" sz="1800" dirty="0">
                <a:latin typeface="Courier New" panose="02070309020205020404" pitchFamily="49" charset="0"/>
                <a:cs typeface="Courier New" panose="02070309020205020404" pitchFamily="49" charset="0"/>
              </a:rPr>
              <a:t>)</a:t>
            </a:r>
          </a:p>
          <a:p>
            <a:pPr>
              <a:spcBef>
                <a:spcPts val="600"/>
              </a:spcBef>
            </a:pPr>
            <a:endParaRPr lang="en-US" sz="1800" dirty="0">
              <a:latin typeface="Courier New" panose="02070309020205020404" pitchFamily="49" charset="0"/>
              <a:cs typeface="Courier New" panose="02070309020205020404" pitchFamily="49" charset="0"/>
            </a:endParaRPr>
          </a:p>
          <a:p>
            <a:pPr>
              <a:spcBef>
                <a:spcPts val="600"/>
              </a:spcBef>
            </a:pPr>
            <a:r>
              <a:rPr lang="en-US" sz="1900" dirty="0" err="1">
                <a:latin typeface="Courier New" panose="02070309020205020404" pitchFamily="49" charset="0"/>
                <a:cs typeface="Courier New" panose="02070309020205020404" pitchFamily="49" charset="0"/>
              </a:rPr>
              <a:t>rect</a:t>
            </a:r>
            <a:r>
              <a:rPr lang="en-US" sz="1900" dirty="0">
                <a:latin typeface="Courier New" panose="02070309020205020404" pitchFamily="49" charset="0"/>
                <a:cs typeface="Courier New" panose="02070309020205020404" pitchFamily="49" charset="0"/>
              </a:rPr>
              <a:t>(par("</a:t>
            </a:r>
            <a:r>
              <a:rPr lang="en-US" sz="1900" dirty="0" err="1">
                <a:latin typeface="Courier New" panose="02070309020205020404" pitchFamily="49" charset="0"/>
                <a:cs typeface="Courier New" panose="02070309020205020404" pitchFamily="49" charset="0"/>
              </a:rPr>
              <a:t>usr</a:t>
            </a:r>
            <a:r>
              <a:rPr lang="en-US" sz="1900" dirty="0">
                <a:latin typeface="Courier New" panose="02070309020205020404" pitchFamily="49" charset="0"/>
                <a:cs typeface="Courier New" panose="02070309020205020404" pitchFamily="49" charset="0"/>
              </a:rPr>
              <a:t>")[1],</a:t>
            </a:r>
          </a:p>
          <a:p>
            <a:pPr>
              <a:spcBef>
                <a:spcPts val="600"/>
              </a:spcBef>
            </a:pPr>
            <a:r>
              <a:rPr lang="en-US" sz="1900" dirty="0" err="1">
                <a:solidFill>
                  <a:schemeClr val="bg1"/>
                </a:solidFill>
                <a:latin typeface="Courier New" panose="02070309020205020404" pitchFamily="49" charset="0"/>
                <a:cs typeface="Courier New" panose="02070309020205020404" pitchFamily="49" charset="0"/>
              </a:rPr>
              <a:t>aaaaa</a:t>
            </a:r>
            <a:r>
              <a:rPr lang="en-US" sz="1900" dirty="0" err="1">
                <a:latin typeface="Courier New" panose="02070309020205020404" pitchFamily="49" charset="0"/>
                <a:cs typeface="Courier New" panose="02070309020205020404" pitchFamily="49" charset="0"/>
              </a:rPr>
              <a:t>par</a:t>
            </a:r>
            <a:r>
              <a:rPr lang="en-US" sz="1900" dirty="0">
                <a:latin typeface="Courier New" panose="02070309020205020404" pitchFamily="49" charset="0"/>
                <a:cs typeface="Courier New" panose="02070309020205020404" pitchFamily="49" charset="0"/>
              </a:rPr>
              <a:t>("</a:t>
            </a:r>
            <a:r>
              <a:rPr lang="en-US" sz="1900" dirty="0" err="1">
                <a:latin typeface="Courier New" panose="02070309020205020404" pitchFamily="49" charset="0"/>
                <a:cs typeface="Courier New" panose="02070309020205020404" pitchFamily="49" charset="0"/>
              </a:rPr>
              <a:t>usr</a:t>
            </a:r>
            <a:r>
              <a:rPr lang="en-US" sz="1900" dirty="0">
                <a:latin typeface="Courier New" panose="02070309020205020404" pitchFamily="49" charset="0"/>
                <a:cs typeface="Courier New" panose="02070309020205020404" pitchFamily="49" charset="0"/>
              </a:rPr>
              <a:t>")[3],</a:t>
            </a:r>
          </a:p>
          <a:p>
            <a:pPr>
              <a:spcBef>
                <a:spcPts val="600"/>
              </a:spcBef>
            </a:pPr>
            <a:r>
              <a:rPr lang="en-US" sz="1900" dirty="0" err="1">
                <a:solidFill>
                  <a:schemeClr val="bg1"/>
                </a:solidFill>
                <a:latin typeface="Courier New" panose="02070309020205020404" pitchFamily="49" charset="0"/>
                <a:cs typeface="Courier New" panose="02070309020205020404" pitchFamily="49" charset="0"/>
              </a:rPr>
              <a:t>aaaaa</a:t>
            </a:r>
            <a:r>
              <a:rPr lang="en-US" sz="1900" dirty="0" err="1">
                <a:latin typeface="Courier New" panose="02070309020205020404" pitchFamily="49" charset="0"/>
                <a:cs typeface="Courier New" panose="02070309020205020404" pitchFamily="49" charset="0"/>
              </a:rPr>
              <a:t>par</a:t>
            </a:r>
            <a:r>
              <a:rPr lang="en-US" sz="1900" dirty="0">
                <a:latin typeface="Courier New" panose="02070309020205020404" pitchFamily="49" charset="0"/>
                <a:cs typeface="Courier New" panose="02070309020205020404" pitchFamily="49" charset="0"/>
              </a:rPr>
              <a:t>("</a:t>
            </a:r>
            <a:r>
              <a:rPr lang="en-US" sz="1900" dirty="0" err="1">
                <a:latin typeface="Courier New" panose="02070309020205020404" pitchFamily="49" charset="0"/>
                <a:cs typeface="Courier New" panose="02070309020205020404" pitchFamily="49" charset="0"/>
              </a:rPr>
              <a:t>usr</a:t>
            </a:r>
            <a:r>
              <a:rPr lang="en-US" sz="1900" dirty="0">
                <a:latin typeface="Courier New" panose="02070309020205020404" pitchFamily="49" charset="0"/>
                <a:cs typeface="Courier New" panose="02070309020205020404" pitchFamily="49" charset="0"/>
              </a:rPr>
              <a:t>")[2],</a:t>
            </a:r>
          </a:p>
          <a:p>
            <a:pPr>
              <a:spcBef>
                <a:spcPts val="600"/>
              </a:spcBef>
            </a:pPr>
            <a:r>
              <a:rPr lang="en-US" sz="1900" dirty="0" err="1">
                <a:solidFill>
                  <a:schemeClr val="bg1"/>
                </a:solidFill>
                <a:latin typeface="Courier New" panose="02070309020205020404" pitchFamily="49" charset="0"/>
                <a:cs typeface="Courier New" panose="02070309020205020404" pitchFamily="49" charset="0"/>
              </a:rPr>
              <a:t>aaaaa</a:t>
            </a:r>
            <a:r>
              <a:rPr lang="en-US" sz="1900" dirty="0" err="1">
                <a:latin typeface="Courier New" panose="02070309020205020404" pitchFamily="49" charset="0"/>
                <a:cs typeface="Courier New" panose="02070309020205020404" pitchFamily="49" charset="0"/>
              </a:rPr>
              <a:t>par</a:t>
            </a:r>
            <a:r>
              <a:rPr lang="en-US" sz="1900" dirty="0">
                <a:latin typeface="Courier New" panose="02070309020205020404" pitchFamily="49" charset="0"/>
                <a:cs typeface="Courier New" panose="02070309020205020404" pitchFamily="49" charset="0"/>
              </a:rPr>
              <a:t>("</a:t>
            </a:r>
            <a:r>
              <a:rPr lang="en-US" sz="1900" dirty="0" err="1">
                <a:latin typeface="Courier New" panose="02070309020205020404" pitchFamily="49" charset="0"/>
                <a:cs typeface="Courier New" panose="02070309020205020404" pitchFamily="49" charset="0"/>
              </a:rPr>
              <a:t>usr</a:t>
            </a:r>
            <a:r>
              <a:rPr lang="en-US" sz="1900" dirty="0">
                <a:latin typeface="Courier New" panose="02070309020205020404" pitchFamily="49" charset="0"/>
                <a:cs typeface="Courier New" panose="02070309020205020404" pitchFamily="49" charset="0"/>
              </a:rPr>
              <a:t>")[4],</a:t>
            </a:r>
          </a:p>
          <a:p>
            <a:pPr>
              <a:spcBef>
                <a:spcPts val="600"/>
              </a:spcBef>
            </a:pPr>
            <a:r>
              <a:rPr lang="en-US" sz="1900" dirty="0" err="1">
                <a:solidFill>
                  <a:schemeClr val="bg1"/>
                </a:solidFill>
                <a:latin typeface="Courier New" panose="02070309020205020404" pitchFamily="49" charset="0"/>
                <a:cs typeface="Courier New" panose="02070309020205020404" pitchFamily="49" charset="0"/>
              </a:rPr>
              <a:t>aaaaa</a:t>
            </a:r>
            <a:r>
              <a:rPr lang="en-US" sz="1900" dirty="0" err="1">
                <a:latin typeface="Courier New" panose="02070309020205020404" pitchFamily="49" charset="0"/>
                <a:cs typeface="Courier New" panose="02070309020205020404" pitchFamily="49" charset="0"/>
              </a:rPr>
              <a:t>col</a:t>
            </a:r>
            <a:r>
              <a:rPr lang="en-US" sz="1900" dirty="0">
                <a:latin typeface="Courier New" panose="02070309020205020404" pitchFamily="49" charset="0"/>
                <a:cs typeface="Courier New" panose="02070309020205020404" pitchFamily="49" charset="0"/>
              </a:rPr>
              <a:t>="light gray")</a:t>
            </a:r>
          </a:p>
          <a:p>
            <a:pPr>
              <a:spcBef>
                <a:spcPts val="600"/>
              </a:spcBef>
            </a:pPr>
            <a:endParaRPr lang="en-US" sz="1800" dirty="0">
              <a:latin typeface="Courier New" panose="02070309020205020404" pitchFamily="49" charset="0"/>
              <a:cs typeface="Courier New" panose="02070309020205020404" pitchFamily="49" charset="0"/>
            </a:endParaRPr>
          </a:p>
          <a:p>
            <a:r>
              <a:rPr lang="en-US" sz="1800" dirty="0">
                <a:latin typeface="Courier New" panose="02070309020205020404" pitchFamily="49" charset="0"/>
                <a:cs typeface="Courier New" panose="02070309020205020404" pitchFamily="49" charset="0"/>
              </a:rPr>
              <a:t>points(</a:t>
            </a:r>
            <a:r>
              <a:rPr lang="en-US" altLang="ja-JP" sz="1800" b="1" dirty="0">
                <a:latin typeface="Courier New" panose="02070309020205020404" pitchFamily="49" charset="0"/>
                <a:cs typeface="Courier New" panose="02070309020205020404" pitchFamily="49" charset="0"/>
              </a:rPr>
              <a:t>¯\_(</a:t>
            </a:r>
            <a:r>
              <a:rPr lang="ja-JP" altLang="en-US" sz="1800" b="1">
                <a:latin typeface="Courier New" panose="02070309020205020404" pitchFamily="49" charset="0"/>
                <a:cs typeface="Courier New" panose="02070309020205020404" pitchFamily="49" charset="0"/>
              </a:rPr>
              <a:t>ツ</a:t>
            </a:r>
            <a:r>
              <a:rPr lang="en-US" altLang="ja-JP" sz="1800" b="1" dirty="0">
                <a:latin typeface="Courier New" panose="02070309020205020404" pitchFamily="49" charset="0"/>
                <a:cs typeface="Courier New" panose="02070309020205020404" pitchFamily="49" charset="0"/>
              </a:rPr>
              <a:t>)_/¯</a:t>
            </a:r>
            <a:r>
              <a:rPr lang="en-US" sz="1800" dirty="0">
                <a:latin typeface="Courier New" panose="02070309020205020404" pitchFamily="49" charset="0"/>
                <a:cs typeface="Courier New" panose="02070309020205020404" pitchFamily="49" charset="0"/>
              </a:rPr>
              <a:t>)</a:t>
            </a:r>
          </a:p>
          <a:p>
            <a:pPr>
              <a:spcBef>
                <a:spcPts val="600"/>
              </a:spcBef>
            </a:pPr>
            <a:endParaRPr lang="en-US" sz="1800" dirty="0">
              <a:latin typeface="Courier New" panose="02070309020205020404" pitchFamily="49" charset="0"/>
              <a:cs typeface="Courier New" panose="02070309020205020404" pitchFamily="49" charset="0"/>
            </a:endParaRPr>
          </a:p>
        </p:txBody>
      </p:sp>
      <p:sp>
        <p:nvSpPr>
          <p:cNvPr id="8" name="Title 1">
            <a:extLst>
              <a:ext uri="{FF2B5EF4-FFF2-40B4-BE49-F238E27FC236}">
                <a16:creationId xmlns:a16="http://schemas.microsoft.com/office/drawing/2014/main" id="{5410B811-8506-DC4D-9B75-074A68D760A4}"/>
              </a:ext>
            </a:extLst>
          </p:cNvPr>
          <p:cNvSpPr txBox="1">
            <a:spLocks/>
          </p:cNvSpPr>
          <p:nvPr/>
        </p:nvSpPr>
        <p:spPr>
          <a:xfrm>
            <a:off x="621250" y="4900538"/>
            <a:ext cx="365491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1800" dirty="0">
              <a:solidFill>
                <a:srgbClr val="538199"/>
              </a:solidFill>
              <a:latin typeface="DengXian Light" panose="02010600030101010101" pitchFamily="2" charset="-122"/>
              <a:ea typeface="DengXian Light" panose="02010600030101010101" pitchFamily="2" charset="-122"/>
            </a:endParaRPr>
          </a:p>
        </p:txBody>
      </p:sp>
    </p:spTree>
    <p:extLst>
      <p:ext uri="{BB962C8B-B14F-4D97-AF65-F5344CB8AC3E}">
        <p14:creationId xmlns:p14="http://schemas.microsoft.com/office/powerpoint/2010/main" val="2536234631"/>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E2A68D-0C98-C444-8404-744BD1CC9F49}"/>
              </a:ext>
            </a:extLst>
          </p:cNvPr>
          <p:cNvSpPr>
            <a:spLocks noGrp="1"/>
          </p:cNvSpPr>
          <p:nvPr>
            <p:ph type="title"/>
          </p:nvPr>
        </p:nvSpPr>
        <p:spPr>
          <a:xfrm>
            <a:off x="509954" y="22232"/>
            <a:ext cx="11172092" cy="1325563"/>
          </a:xfrm>
        </p:spPr>
        <p:txBody>
          <a:bodyPr/>
          <a:lstStyle/>
          <a:p>
            <a:r>
              <a:rPr lang="en-US" dirty="0">
                <a:latin typeface="DengXian Light" panose="02010600030101010101" pitchFamily="2" charset="-122"/>
                <a:ea typeface="DengXian Light" panose="02010600030101010101" pitchFamily="2" charset="-122"/>
              </a:rPr>
              <a:t>Plotting in R</a:t>
            </a:r>
          </a:p>
        </p:txBody>
      </p:sp>
      <p:pic>
        <p:nvPicPr>
          <p:cNvPr id="5" name="Picture 4">
            <a:extLst>
              <a:ext uri="{FF2B5EF4-FFF2-40B4-BE49-F238E27FC236}">
                <a16:creationId xmlns:a16="http://schemas.microsoft.com/office/drawing/2014/main" id="{94017BEB-2781-1946-8FAA-CF5ABFC53159}"/>
              </a:ext>
            </a:extLst>
          </p:cNvPr>
          <p:cNvPicPr>
            <a:picLocks noChangeAspect="1"/>
          </p:cNvPicPr>
          <p:nvPr/>
        </p:nvPicPr>
        <p:blipFill>
          <a:blip r:embed="rId3"/>
          <a:srcRect/>
          <a:stretch/>
        </p:blipFill>
        <p:spPr>
          <a:xfrm>
            <a:off x="6068207" y="-36153"/>
            <a:ext cx="6126480" cy="6126480"/>
          </a:xfrm>
          <a:prstGeom prst="rect">
            <a:avLst/>
          </a:prstGeom>
        </p:spPr>
      </p:pic>
      <p:sp>
        <p:nvSpPr>
          <p:cNvPr id="6" name="Title 1">
            <a:extLst>
              <a:ext uri="{FF2B5EF4-FFF2-40B4-BE49-F238E27FC236}">
                <a16:creationId xmlns:a16="http://schemas.microsoft.com/office/drawing/2014/main" id="{37002387-CF65-F547-B26B-63498529E372}"/>
              </a:ext>
            </a:extLst>
          </p:cNvPr>
          <p:cNvSpPr txBox="1">
            <a:spLocks/>
          </p:cNvSpPr>
          <p:nvPr/>
        </p:nvSpPr>
        <p:spPr>
          <a:xfrm>
            <a:off x="509954" y="1183162"/>
            <a:ext cx="4868870" cy="688131"/>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2000" dirty="0">
                <a:latin typeface="Courier New" panose="02070309020205020404" pitchFamily="49" charset="0"/>
                <a:cs typeface="Courier New" panose="02070309020205020404" pitchFamily="49" charset="0"/>
              </a:rPr>
              <a:t>v1.5: Add legend</a:t>
            </a:r>
          </a:p>
        </p:txBody>
      </p:sp>
      <p:sp>
        <p:nvSpPr>
          <p:cNvPr id="7" name="Title 1">
            <a:extLst>
              <a:ext uri="{FF2B5EF4-FFF2-40B4-BE49-F238E27FC236}">
                <a16:creationId xmlns:a16="http://schemas.microsoft.com/office/drawing/2014/main" id="{CFD90FD1-C776-A443-B17B-F1361291CCE4}"/>
              </a:ext>
            </a:extLst>
          </p:cNvPr>
          <p:cNvSpPr txBox="1">
            <a:spLocks/>
          </p:cNvSpPr>
          <p:nvPr/>
        </p:nvSpPr>
        <p:spPr>
          <a:xfrm>
            <a:off x="684903" y="1871293"/>
            <a:ext cx="5598456" cy="446908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600"/>
              </a:spcBef>
              <a:spcAft>
                <a:spcPts val="600"/>
              </a:spcAft>
            </a:pPr>
            <a:r>
              <a:rPr lang="en-US" sz="1800" dirty="0">
                <a:latin typeface="Courier New" panose="02070309020205020404" pitchFamily="49" charset="0"/>
                <a:cs typeface="Courier New" panose="02070309020205020404" pitchFamily="49" charset="0"/>
              </a:rPr>
              <a:t>quartz(height=6, width=6)</a:t>
            </a:r>
          </a:p>
          <a:p>
            <a:pPr>
              <a:spcBef>
                <a:spcPts val="600"/>
              </a:spcBef>
              <a:spcAft>
                <a:spcPts val="600"/>
              </a:spcAft>
            </a:pPr>
            <a:r>
              <a:rPr lang="en-US" sz="1800" dirty="0">
                <a:latin typeface="Courier New" panose="02070309020205020404" pitchFamily="49" charset="0"/>
                <a:cs typeface="Courier New" panose="02070309020205020404" pitchFamily="49" charset="0"/>
              </a:rPr>
              <a:t>par(mar=c(5,5,1,1))</a:t>
            </a:r>
          </a:p>
          <a:p>
            <a:pPr>
              <a:spcBef>
                <a:spcPts val="600"/>
              </a:spcBef>
            </a:pPr>
            <a:r>
              <a:rPr lang="en-US" sz="1800" dirty="0">
                <a:latin typeface="Courier New" panose="02070309020205020404" pitchFamily="49" charset="0"/>
                <a:cs typeface="Courier New" panose="02070309020205020404" pitchFamily="49" charset="0"/>
              </a:rPr>
              <a:t>plot(</a:t>
            </a:r>
            <a:r>
              <a:rPr lang="en-US" altLang="ja-JP" sz="1800" b="1" dirty="0">
                <a:latin typeface="Courier New" panose="02070309020205020404" pitchFamily="49" charset="0"/>
                <a:cs typeface="Courier New" panose="02070309020205020404" pitchFamily="49" charset="0"/>
              </a:rPr>
              <a:t>¯\_(</a:t>
            </a:r>
            <a:r>
              <a:rPr lang="ja-JP" altLang="en-US" sz="1800" b="1">
                <a:latin typeface="Courier New" panose="02070309020205020404" pitchFamily="49" charset="0"/>
                <a:cs typeface="Courier New" panose="02070309020205020404" pitchFamily="49" charset="0"/>
              </a:rPr>
              <a:t>ツ</a:t>
            </a:r>
            <a:r>
              <a:rPr lang="en-US" altLang="ja-JP" sz="1800" b="1" dirty="0">
                <a:latin typeface="Courier New" panose="02070309020205020404" pitchFamily="49" charset="0"/>
                <a:cs typeface="Courier New" panose="02070309020205020404" pitchFamily="49" charset="0"/>
              </a:rPr>
              <a:t>)_/¯</a:t>
            </a:r>
            <a:r>
              <a:rPr lang="en-US" sz="1800" dirty="0">
                <a:latin typeface="Courier New" panose="02070309020205020404" pitchFamily="49" charset="0"/>
                <a:cs typeface="Courier New" panose="02070309020205020404" pitchFamily="49" charset="0"/>
              </a:rPr>
              <a:t>)</a:t>
            </a:r>
          </a:p>
          <a:p>
            <a:pPr>
              <a:spcBef>
                <a:spcPts val="600"/>
              </a:spcBef>
            </a:pPr>
            <a:endParaRPr lang="en-US" sz="1800" dirty="0">
              <a:latin typeface="Courier New" panose="02070309020205020404" pitchFamily="49" charset="0"/>
              <a:cs typeface="Courier New" panose="02070309020205020404" pitchFamily="49" charset="0"/>
            </a:endParaRPr>
          </a:p>
          <a:p>
            <a:pPr>
              <a:spcBef>
                <a:spcPts val="600"/>
              </a:spcBef>
            </a:pPr>
            <a:r>
              <a:rPr lang="en-US" sz="1900" dirty="0" err="1">
                <a:latin typeface="Courier New" panose="02070309020205020404" pitchFamily="49" charset="0"/>
                <a:cs typeface="Courier New" panose="02070309020205020404" pitchFamily="49" charset="0"/>
              </a:rPr>
              <a:t>rect</a:t>
            </a:r>
            <a:r>
              <a:rPr lang="en-US" sz="1900" dirty="0">
                <a:latin typeface="Courier New" panose="02070309020205020404" pitchFamily="49" charset="0"/>
                <a:cs typeface="Courier New" panose="02070309020205020404" pitchFamily="49" charset="0"/>
              </a:rPr>
              <a:t>(</a:t>
            </a:r>
            <a:r>
              <a:rPr lang="en-US" sz="1200" dirty="0">
                <a:latin typeface="Courier New" panose="02070309020205020404" pitchFamily="49" charset="0"/>
                <a:cs typeface="Courier New" panose="02070309020205020404" pitchFamily="49" charset="0"/>
              </a:rPr>
              <a:t>par("</a:t>
            </a:r>
            <a:r>
              <a:rPr lang="en-US" sz="1200" dirty="0" err="1">
                <a:latin typeface="Courier New" panose="02070309020205020404" pitchFamily="49" charset="0"/>
                <a:cs typeface="Courier New" panose="02070309020205020404" pitchFamily="49" charset="0"/>
              </a:rPr>
              <a:t>usr</a:t>
            </a:r>
            <a:r>
              <a:rPr lang="en-US" sz="1200" dirty="0">
                <a:latin typeface="Courier New" panose="02070309020205020404" pitchFamily="49" charset="0"/>
                <a:cs typeface="Courier New" panose="02070309020205020404" pitchFamily="49" charset="0"/>
              </a:rPr>
              <a:t>")[1],</a:t>
            </a:r>
          </a:p>
          <a:p>
            <a:pPr>
              <a:spcBef>
                <a:spcPts val="600"/>
              </a:spcBef>
            </a:pPr>
            <a:r>
              <a:rPr lang="en-US" sz="1200" dirty="0" err="1">
                <a:solidFill>
                  <a:schemeClr val="bg1"/>
                </a:solidFill>
                <a:latin typeface="Courier New" panose="02070309020205020404" pitchFamily="49" charset="0"/>
                <a:cs typeface="Courier New" panose="02070309020205020404" pitchFamily="49" charset="0"/>
              </a:rPr>
              <a:t>aaaaa</a:t>
            </a:r>
            <a:r>
              <a:rPr lang="en-US" sz="1200" dirty="0" err="1">
                <a:latin typeface="Courier New" panose="02070309020205020404" pitchFamily="49" charset="0"/>
                <a:cs typeface="Courier New" panose="02070309020205020404" pitchFamily="49" charset="0"/>
              </a:rPr>
              <a:t>par</a:t>
            </a:r>
            <a:r>
              <a:rPr lang="en-US" sz="1200" dirty="0">
                <a:latin typeface="Courier New" panose="02070309020205020404" pitchFamily="49" charset="0"/>
                <a:cs typeface="Courier New" panose="02070309020205020404" pitchFamily="49" charset="0"/>
              </a:rPr>
              <a:t>("</a:t>
            </a:r>
            <a:r>
              <a:rPr lang="en-US" sz="1200" dirty="0" err="1">
                <a:latin typeface="Courier New" panose="02070309020205020404" pitchFamily="49" charset="0"/>
                <a:cs typeface="Courier New" panose="02070309020205020404" pitchFamily="49" charset="0"/>
              </a:rPr>
              <a:t>usr</a:t>
            </a:r>
            <a:r>
              <a:rPr lang="en-US" sz="1200" dirty="0">
                <a:latin typeface="Courier New" panose="02070309020205020404" pitchFamily="49" charset="0"/>
                <a:cs typeface="Courier New" panose="02070309020205020404" pitchFamily="49" charset="0"/>
              </a:rPr>
              <a:t>")[3],</a:t>
            </a:r>
          </a:p>
          <a:p>
            <a:pPr>
              <a:spcBef>
                <a:spcPts val="600"/>
              </a:spcBef>
            </a:pPr>
            <a:r>
              <a:rPr lang="en-US" sz="1200" dirty="0" err="1">
                <a:solidFill>
                  <a:schemeClr val="bg1"/>
                </a:solidFill>
                <a:latin typeface="Courier New" panose="02070309020205020404" pitchFamily="49" charset="0"/>
                <a:cs typeface="Courier New" panose="02070309020205020404" pitchFamily="49" charset="0"/>
              </a:rPr>
              <a:t>aaaaa</a:t>
            </a:r>
            <a:r>
              <a:rPr lang="en-US" sz="1200" dirty="0" err="1">
                <a:latin typeface="Courier New" panose="02070309020205020404" pitchFamily="49" charset="0"/>
                <a:cs typeface="Courier New" panose="02070309020205020404" pitchFamily="49" charset="0"/>
              </a:rPr>
              <a:t>par</a:t>
            </a:r>
            <a:r>
              <a:rPr lang="en-US" sz="1200" dirty="0">
                <a:latin typeface="Courier New" panose="02070309020205020404" pitchFamily="49" charset="0"/>
                <a:cs typeface="Courier New" panose="02070309020205020404" pitchFamily="49" charset="0"/>
              </a:rPr>
              <a:t>("</a:t>
            </a:r>
            <a:r>
              <a:rPr lang="en-US" sz="1200" dirty="0" err="1">
                <a:latin typeface="Courier New" panose="02070309020205020404" pitchFamily="49" charset="0"/>
                <a:cs typeface="Courier New" panose="02070309020205020404" pitchFamily="49" charset="0"/>
              </a:rPr>
              <a:t>usr</a:t>
            </a:r>
            <a:r>
              <a:rPr lang="en-US" sz="1200" dirty="0">
                <a:latin typeface="Courier New" panose="02070309020205020404" pitchFamily="49" charset="0"/>
                <a:cs typeface="Courier New" panose="02070309020205020404" pitchFamily="49" charset="0"/>
              </a:rPr>
              <a:t>")[2],</a:t>
            </a:r>
          </a:p>
          <a:p>
            <a:pPr>
              <a:spcBef>
                <a:spcPts val="600"/>
              </a:spcBef>
            </a:pPr>
            <a:r>
              <a:rPr lang="en-US" sz="1200" dirty="0" err="1">
                <a:solidFill>
                  <a:schemeClr val="bg1"/>
                </a:solidFill>
                <a:latin typeface="Courier New" panose="02070309020205020404" pitchFamily="49" charset="0"/>
                <a:cs typeface="Courier New" panose="02070309020205020404" pitchFamily="49" charset="0"/>
              </a:rPr>
              <a:t>aaaaa</a:t>
            </a:r>
            <a:r>
              <a:rPr lang="en-US" sz="1200" dirty="0" err="1">
                <a:latin typeface="Courier New" panose="02070309020205020404" pitchFamily="49" charset="0"/>
                <a:cs typeface="Courier New" panose="02070309020205020404" pitchFamily="49" charset="0"/>
              </a:rPr>
              <a:t>par</a:t>
            </a:r>
            <a:r>
              <a:rPr lang="en-US" sz="1200" dirty="0">
                <a:latin typeface="Courier New" panose="02070309020205020404" pitchFamily="49" charset="0"/>
                <a:cs typeface="Courier New" panose="02070309020205020404" pitchFamily="49" charset="0"/>
              </a:rPr>
              <a:t>("</a:t>
            </a:r>
            <a:r>
              <a:rPr lang="en-US" sz="1200" dirty="0" err="1">
                <a:latin typeface="Courier New" panose="02070309020205020404" pitchFamily="49" charset="0"/>
                <a:cs typeface="Courier New" panose="02070309020205020404" pitchFamily="49" charset="0"/>
              </a:rPr>
              <a:t>usr</a:t>
            </a:r>
            <a:r>
              <a:rPr lang="en-US" sz="1200" dirty="0">
                <a:latin typeface="Courier New" panose="02070309020205020404" pitchFamily="49" charset="0"/>
                <a:cs typeface="Courier New" panose="02070309020205020404" pitchFamily="49" charset="0"/>
              </a:rPr>
              <a:t>")[4],</a:t>
            </a:r>
          </a:p>
          <a:p>
            <a:pPr>
              <a:spcBef>
                <a:spcPts val="600"/>
              </a:spcBef>
            </a:pPr>
            <a:r>
              <a:rPr lang="en-US" sz="1200" dirty="0" err="1">
                <a:solidFill>
                  <a:schemeClr val="bg1"/>
                </a:solidFill>
                <a:latin typeface="Courier New" panose="02070309020205020404" pitchFamily="49" charset="0"/>
                <a:cs typeface="Courier New" panose="02070309020205020404" pitchFamily="49" charset="0"/>
              </a:rPr>
              <a:t>aaaaa</a:t>
            </a:r>
            <a:r>
              <a:rPr lang="en-US" sz="1200" dirty="0" err="1">
                <a:latin typeface="Courier New" panose="02070309020205020404" pitchFamily="49" charset="0"/>
                <a:cs typeface="Courier New" panose="02070309020205020404" pitchFamily="49" charset="0"/>
              </a:rPr>
              <a:t>col</a:t>
            </a:r>
            <a:r>
              <a:rPr lang="en-US" sz="1200" dirty="0">
                <a:latin typeface="Courier New" panose="02070309020205020404" pitchFamily="49" charset="0"/>
                <a:cs typeface="Courier New" panose="02070309020205020404" pitchFamily="49" charset="0"/>
              </a:rPr>
              <a:t>="light gray"</a:t>
            </a:r>
            <a:r>
              <a:rPr lang="en-US" sz="1900" dirty="0">
                <a:latin typeface="Courier New" panose="02070309020205020404" pitchFamily="49" charset="0"/>
                <a:cs typeface="Courier New" panose="02070309020205020404" pitchFamily="49" charset="0"/>
              </a:rPr>
              <a:t>)</a:t>
            </a:r>
          </a:p>
          <a:p>
            <a:pPr>
              <a:spcBef>
                <a:spcPts val="600"/>
              </a:spcBef>
            </a:pPr>
            <a:endParaRPr lang="en-US" sz="1800" dirty="0">
              <a:latin typeface="Courier New" panose="02070309020205020404" pitchFamily="49" charset="0"/>
              <a:cs typeface="Courier New" panose="02070309020205020404" pitchFamily="49" charset="0"/>
            </a:endParaRPr>
          </a:p>
          <a:p>
            <a:r>
              <a:rPr lang="en-US" sz="1800" dirty="0">
                <a:latin typeface="Courier New" panose="02070309020205020404" pitchFamily="49" charset="0"/>
                <a:cs typeface="Courier New" panose="02070309020205020404" pitchFamily="49" charset="0"/>
              </a:rPr>
              <a:t>points(</a:t>
            </a:r>
            <a:r>
              <a:rPr lang="en-US" altLang="ja-JP" sz="1800" b="1" dirty="0">
                <a:latin typeface="Courier New" panose="02070309020205020404" pitchFamily="49" charset="0"/>
                <a:cs typeface="Courier New" panose="02070309020205020404" pitchFamily="49" charset="0"/>
              </a:rPr>
              <a:t>¯\_(</a:t>
            </a:r>
            <a:r>
              <a:rPr lang="ja-JP" altLang="en-US" sz="1800" b="1">
                <a:latin typeface="Courier New" panose="02070309020205020404" pitchFamily="49" charset="0"/>
                <a:cs typeface="Courier New" panose="02070309020205020404" pitchFamily="49" charset="0"/>
              </a:rPr>
              <a:t>ツ</a:t>
            </a:r>
            <a:r>
              <a:rPr lang="en-US" altLang="ja-JP" sz="1800" b="1" dirty="0">
                <a:latin typeface="Courier New" panose="02070309020205020404" pitchFamily="49" charset="0"/>
                <a:cs typeface="Courier New" panose="02070309020205020404" pitchFamily="49" charset="0"/>
              </a:rPr>
              <a:t>)_/¯</a:t>
            </a:r>
            <a:r>
              <a:rPr lang="en-US" sz="1800" dirty="0">
                <a:latin typeface="Courier New" panose="02070309020205020404" pitchFamily="49" charset="0"/>
                <a:cs typeface="Courier New" panose="02070309020205020404" pitchFamily="49" charset="0"/>
              </a:rPr>
              <a:t>)</a:t>
            </a:r>
          </a:p>
          <a:p>
            <a:pPr>
              <a:spcBef>
                <a:spcPts val="600"/>
              </a:spcBef>
            </a:pPr>
            <a:endParaRPr lang="en-US" sz="1800" dirty="0">
              <a:latin typeface="Courier New" panose="02070309020205020404" pitchFamily="49" charset="0"/>
              <a:cs typeface="Courier New" panose="02070309020205020404" pitchFamily="49" charset="0"/>
            </a:endParaRPr>
          </a:p>
        </p:txBody>
      </p:sp>
      <p:sp>
        <p:nvSpPr>
          <p:cNvPr id="8" name="Title 1">
            <a:extLst>
              <a:ext uri="{FF2B5EF4-FFF2-40B4-BE49-F238E27FC236}">
                <a16:creationId xmlns:a16="http://schemas.microsoft.com/office/drawing/2014/main" id="{5410B811-8506-DC4D-9B75-074A68D760A4}"/>
              </a:ext>
            </a:extLst>
          </p:cNvPr>
          <p:cNvSpPr txBox="1">
            <a:spLocks/>
          </p:cNvSpPr>
          <p:nvPr/>
        </p:nvSpPr>
        <p:spPr>
          <a:xfrm>
            <a:off x="621250" y="4900538"/>
            <a:ext cx="365491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1800" dirty="0">
              <a:solidFill>
                <a:srgbClr val="538199"/>
              </a:solidFill>
              <a:latin typeface="DengXian Light" panose="02010600030101010101" pitchFamily="2" charset="-122"/>
              <a:ea typeface="DengXian Light" panose="02010600030101010101" pitchFamily="2" charset="-122"/>
            </a:endParaRPr>
          </a:p>
        </p:txBody>
      </p:sp>
    </p:spTree>
    <p:extLst>
      <p:ext uri="{BB962C8B-B14F-4D97-AF65-F5344CB8AC3E}">
        <p14:creationId xmlns:p14="http://schemas.microsoft.com/office/powerpoint/2010/main" val="3639294401"/>
      </p:ext>
    </p:extLst>
  </p:cSld>
  <p:clrMapOvr>
    <a:masterClrMapping/>
  </p:clrMapOvr>
  <mc:AlternateContent xmlns:mc="http://schemas.openxmlformats.org/markup-compatibility/2006" xmlns:p14="http://schemas.microsoft.com/office/powerpoint/2010/main">
    <mc:Choice Requires="p14">
      <p:transition p14:dur="0" advClick="0" advTm="200"/>
    </mc:Choice>
    <mc:Fallback xmlns="">
      <p:transition advClick="0" advTm="200"/>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E2A68D-0C98-C444-8404-744BD1CC9F49}"/>
              </a:ext>
            </a:extLst>
          </p:cNvPr>
          <p:cNvSpPr>
            <a:spLocks noGrp="1"/>
          </p:cNvSpPr>
          <p:nvPr>
            <p:ph type="title"/>
          </p:nvPr>
        </p:nvSpPr>
        <p:spPr>
          <a:xfrm>
            <a:off x="509954" y="22232"/>
            <a:ext cx="11172092" cy="1325563"/>
          </a:xfrm>
        </p:spPr>
        <p:txBody>
          <a:bodyPr/>
          <a:lstStyle/>
          <a:p>
            <a:r>
              <a:rPr lang="en-US" dirty="0">
                <a:latin typeface="DengXian Light" panose="02010600030101010101" pitchFamily="2" charset="-122"/>
                <a:ea typeface="DengXian Light" panose="02010600030101010101" pitchFamily="2" charset="-122"/>
              </a:rPr>
              <a:t>Plotting in R</a:t>
            </a:r>
          </a:p>
        </p:txBody>
      </p:sp>
      <p:pic>
        <p:nvPicPr>
          <p:cNvPr id="5" name="Picture 4">
            <a:extLst>
              <a:ext uri="{FF2B5EF4-FFF2-40B4-BE49-F238E27FC236}">
                <a16:creationId xmlns:a16="http://schemas.microsoft.com/office/drawing/2014/main" id="{94017BEB-2781-1946-8FAA-CF5ABFC53159}"/>
              </a:ext>
            </a:extLst>
          </p:cNvPr>
          <p:cNvPicPr>
            <a:picLocks noChangeAspect="1"/>
          </p:cNvPicPr>
          <p:nvPr/>
        </p:nvPicPr>
        <p:blipFill>
          <a:blip r:embed="rId3"/>
          <a:srcRect/>
          <a:stretch/>
        </p:blipFill>
        <p:spPr>
          <a:xfrm>
            <a:off x="6068207" y="-36153"/>
            <a:ext cx="6126480" cy="6126480"/>
          </a:xfrm>
          <a:prstGeom prst="rect">
            <a:avLst/>
          </a:prstGeom>
        </p:spPr>
      </p:pic>
      <p:sp>
        <p:nvSpPr>
          <p:cNvPr id="6" name="Title 1">
            <a:extLst>
              <a:ext uri="{FF2B5EF4-FFF2-40B4-BE49-F238E27FC236}">
                <a16:creationId xmlns:a16="http://schemas.microsoft.com/office/drawing/2014/main" id="{37002387-CF65-F547-B26B-63498529E372}"/>
              </a:ext>
            </a:extLst>
          </p:cNvPr>
          <p:cNvSpPr txBox="1">
            <a:spLocks/>
          </p:cNvSpPr>
          <p:nvPr/>
        </p:nvSpPr>
        <p:spPr>
          <a:xfrm>
            <a:off x="509954" y="1183162"/>
            <a:ext cx="4868870" cy="688131"/>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2000" dirty="0">
                <a:latin typeface="Courier New" panose="02070309020205020404" pitchFamily="49" charset="0"/>
                <a:cs typeface="Courier New" panose="02070309020205020404" pitchFamily="49" charset="0"/>
              </a:rPr>
              <a:t>v1.5: Add legend</a:t>
            </a:r>
          </a:p>
        </p:txBody>
      </p:sp>
      <p:sp>
        <p:nvSpPr>
          <p:cNvPr id="7" name="Title 1">
            <a:extLst>
              <a:ext uri="{FF2B5EF4-FFF2-40B4-BE49-F238E27FC236}">
                <a16:creationId xmlns:a16="http://schemas.microsoft.com/office/drawing/2014/main" id="{CFD90FD1-C776-A443-B17B-F1361291CCE4}"/>
              </a:ext>
            </a:extLst>
          </p:cNvPr>
          <p:cNvSpPr txBox="1">
            <a:spLocks/>
          </p:cNvSpPr>
          <p:nvPr/>
        </p:nvSpPr>
        <p:spPr>
          <a:xfrm>
            <a:off x="684903" y="1871293"/>
            <a:ext cx="5598456" cy="446908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600"/>
              </a:spcBef>
              <a:spcAft>
                <a:spcPts val="600"/>
              </a:spcAft>
            </a:pPr>
            <a:r>
              <a:rPr lang="en-US" sz="1800" dirty="0">
                <a:latin typeface="Courier New" panose="02070309020205020404" pitchFamily="49" charset="0"/>
                <a:cs typeface="Courier New" panose="02070309020205020404" pitchFamily="49" charset="0"/>
              </a:rPr>
              <a:t>quartz(height=6, width=6)</a:t>
            </a:r>
          </a:p>
          <a:p>
            <a:pPr>
              <a:spcBef>
                <a:spcPts val="600"/>
              </a:spcBef>
              <a:spcAft>
                <a:spcPts val="600"/>
              </a:spcAft>
            </a:pPr>
            <a:r>
              <a:rPr lang="en-US" sz="1800" dirty="0">
                <a:latin typeface="Courier New" panose="02070309020205020404" pitchFamily="49" charset="0"/>
                <a:cs typeface="Courier New" panose="02070309020205020404" pitchFamily="49" charset="0"/>
              </a:rPr>
              <a:t>par(mar=c(5,5,1,1))</a:t>
            </a:r>
          </a:p>
          <a:p>
            <a:pPr>
              <a:spcBef>
                <a:spcPts val="600"/>
              </a:spcBef>
            </a:pPr>
            <a:r>
              <a:rPr lang="en-US" sz="1800" dirty="0">
                <a:latin typeface="Courier New" panose="02070309020205020404" pitchFamily="49" charset="0"/>
                <a:cs typeface="Courier New" panose="02070309020205020404" pitchFamily="49" charset="0"/>
              </a:rPr>
              <a:t>plot(</a:t>
            </a:r>
            <a:r>
              <a:rPr lang="en-US" altLang="ja-JP" sz="1800" b="1" dirty="0">
                <a:latin typeface="Courier New" panose="02070309020205020404" pitchFamily="49" charset="0"/>
                <a:cs typeface="Courier New" panose="02070309020205020404" pitchFamily="49" charset="0"/>
              </a:rPr>
              <a:t>¯\_(</a:t>
            </a:r>
            <a:r>
              <a:rPr lang="ja-JP" altLang="en-US" sz="1800" b="1">
                <a:latin typeface="Courier New" panose="02070309020205020404" pitchFamily="49" charset="0"/>
                <a:cs typeface="Courier New" panose="02070309020205020404" pitchFamily="49" charset="0"/>
              </a:rPr>
              <a:t>ツ</a:t>
            </a:r>
            <a:r>
              <a:rPr lang="en-US" altLang="ja-JP" sz="1800" b="1" dirty="0">
                <a:latin typeface="Courier New" panose="02070309020205020404" pitchFamily="49" charset="0"/>
                <a:cs typeface="Courier New" panose="02070309020205020404" pitchFamily="49" charset="0"/>
              </a:rPr>
              <a:t>)_/¯</a:t>
            </a:r>
            <a:r>
              <a:rPr lang="en-US" sz="1800" dirty="0">
                <a:latin typeface="Courier New" panose="02070309020205020404" pitchFamily="49" charset="0"/>
                <a:cs typeface="Courier New" panose="02070309020205020404" pitchFamily="49" charset="0"/>
              </a:rPr>
              <a:t>)</a:t>
            </a:r>
          </a:p>
          <a:p>
            <a:pPr>
              <a:spcBef>
                <a:spcPts val="600"/>
              </a:spcBef>
            </a:pPr>
            <a:endParaRPr lang="en-US" sz="1800" dirty="0">
              <a:latin typeface="Courier New" panose="02070309020205020404" pitchFamily="49" charset="0"/>
              <a:cs typeface="Courier New" panose="02070309020205020404" pitchFamily="49" charset="0"/>
            </a:endParaRPr>
          </a:p>
          <a:p>
            <a:pPr>
              <a:spcBef>
                <a:spcPts val="600"/>
              </a:spcBef>
            </a:pPr>
            <a:r>
              <a:rPr lang="en-US" sz="1900" dirty="0" err="1">
                <a:latin typeface="Courier New" panose="02070309020205020404" pitchFamily="49" charset="0"/>
                <a:cs typeface="Courier New" panose="02070309020205020404" pitchFamily="49" charset="0"/>
              </a:rPr>
              <a:t>rect</a:t>
            </a:r>
            <a:r>
              <a:rPr lang="en-US" sz="1900" dirty="0">
                <a:latin typeface="Courier New" panose="02070309020205020404" pitchFamily="49" charset="0"/>
                <a:cs typeface="Courier New" panose="02070309020205020404" pitchFamily="49" charset="0"/>
              </a:rPr>
              <a:t>(</a:t>
            </a:r>
            <a:r>
              <a:rPr lang="en-US" sz="800" dirty="0">
                <a:latin typeface="Courier New" panose="02070309020205020404" pitchFamily="49" charset="0"/>
                <a:cs typeface="Courier New" panose="02070309020205020404" pitchFamily="49" charset="0"/>
              </a:rPr>
              <a:t>par("</a:t>
            </a:r>
            <a:r>
              <a:rPr lang="en-US" sz="800" dirty="0" err="1">
                <a:latin typeface="Courier New" panose="02070309020205020404" pitchFamily="49" charset="0"/>
                <a:cs typeface="Courier New" panose="02070309020205020404" pitchFamily="49" charset="0"/>
              </a:rPr>
              <a:t>usr</a:t>
            </a:r>
            <a:r>
              <a:rPr lang="en-US" sz="800" dirty="0">
                <a:latin typeface="Courier New" panose="02070309020205020404" pitchFamily="49" charset="0"/>
                <a:cs typeface="Courier New" panose="02070309020205020404" pitchFamily="49" charset="0"/>
              </a:rPr>
              <a:t>")[1],</a:t>
            </a:r>
          </a:p>
          <a:p>
            <a:pPr>
              <a:spcBef>
                <a:spcPts val="600"/>
              </a:spcBef>
            </a:pPr>
            <a:r>
              <a:rPr lang="en-US" sz="800" dirty="0" err="1">
                <a:solidFill>
                  <a:schemeClr val="bg1"/>
                </a:solidFill>
                <a:latin typeface="Courier New" panose="02070309020205020404" pitchFamily="49" charset="0"/>
                <a:cs typeface="Courier New" panose="02070309020205020404" pitchFamily="49" charset="0"/>
              </a:rPr>
              <a:t>aaaaa</a:t>
            </a:r>
            <a:r>
              <a:rPr lang="en-US" sz="800" dirty="0" err="1">
                <a:latin typeface="Courier New" panose="02070309020205020404" pitchFamily="49" charset="0"/>
                <a:cs typeface="Courier New" panose="02070309020205020404" pitchFamily="49" charset="0"/>
              </a:rPr>
              <a:t>par</a:t>
            </a:r>
            <a:r>
              <a:rPr lang="en-US" sz="800" dirty="0">
                <a:latin typeface="Courier New" panose="02070309020205020404" pitchFamily="49" charset="0"/>
                <a:cs typeface="Courier New" panose="02070309020205020404" pitchFamily="49" charset="0"/>
              </a:rPr>
              <a:t>("</a:t>
            </a:r>
            <a:r>
              <a:rPr lang="en-US" sz="800" dirty="0" err="1">
                <a:latin typeface="Courier New" panose="02070309020205020404" pitchFamily="49" charset="0"/>
                <a:cs typeface="Courier New" panose="02070309020205020404" pitchFamily="49" charset="0"/>
              </a:rPr>
              <a:t>usr</a:t>
            </a:r>
            <a:r>
              <a:rPr lang="en-US" sz="800" dirty="0">
                <a:latin typeface="Courier New" panose="02070309020205020404" pitchFamily="49" charset="0"/>
                <a:cs typeface="Courier New" panose="02070309020205020404" pitchFamily="49" charset="0"/>
              </a:rPr>
              <a:t>")[3],</a:t>
            </a:r>
          </a:p>
          <a:p>
            <a:pPr>
              <a:spcBef>
                <a:spcPts val="600"/>
              </a:spcBef>
            </a:pPr>
            <a:r>
              <a:rPr lang="en-US" sz="800" dirty="0" err="1">
                <a:solidFill>
                  <a:schemeClr val="bg1"/>
                </a:solidFill>
                <a:latin typeface="Courier New" panose="02070309020205020404" pitchFamily="49" charset="0"/>
                <a:cs typeface="Courier New" panose="02070309020205020404" pitchFamily="49" charset="0"/>
              </a:rPr>
              <a:t>aaaaa</a:t>
            </a:r>
            <a:r>
              <a:rPr lang="en-US" sz="800" dirty="0" err="1">
                <a:latin typeface="Courier New" panose="02070309020205020404" pitchFamily="49" charset="0"/>
                <a:cs typeface="Courier New" panose="02070309020205020404" pitchFamily="49" charset="0"/>
              </a:rPr>
              <a:t>par</a:t>
            </a:r>
            <a:r>
              <a:rPr lang="en-US" sz="800" dirty="0">
                <a:latin typeface="Courier New" panose="02070309020205020404" pitchFamily="49" charset="0"/>
                <a:cs typeface="Courier New" panose="02070309020205020404" pitchFamily="49" charset="0"/>
              </a:rPr>
              <a:t>("</a:t>
            </a:r>
            <a:r>
              <a:rPr lang="en-US" sz="800" dirty="0" err="1">
                <a:latin typeface="Courier New" panose="02070309020205020404" pitchFamily="49" charset="0"/>
                <a:cs typeface="Courier New" panose="02070309020205020404" pitchFamily="49" charset="0"/>
              </a:rPr>
              <a:t>usr</a:t>
            </a:r>
            <a:r>
              <a:rPr lang="en-US" sz="800" dirty="0">
                <a:latin typeface="Courier New" panose="02070309020205020404" pitchFamily="49" charset="0"/>
                <a:cs typeface="Courier New" panose="02070309020205020404" pitchFamily="49" charset="0"/>
              </a:rPr>
              <a:t>")[2],</a:t>
            </a:r>
          </a:p>
          <a:p>
            <a:pPr>
              <a:spcBef>
                <a:spcPts val="600"/>
              </a:spcBef>
            </a:pPr>
            <a:r>
              <a:rPr lang="en-US" sz="800" dirty="0" err="1">
                <a:solidFill>
                  <a:schemeClr val="bg1"/>
                </a:solidFill>
                <a:latin typeface="Courier New" panose="02070309020205020404" pitchFamily="49" charset="0"/>
                <a:cs typeface="Courier New" panose="02070309020205020404" pitchFamily="49" charset="0"/>
              </a:rPr>
              <a:t>aaaaa</a:t>
            </a:r>
            <a:r>
              <a:rPr lang="en-US" sz="800" dirty="0" err="1">
                <a:latin typeface="Courier New" panose="02070309020205020404" pitchFamily="49" charset="0"/>
                <a:cs typeface="Courier New" panose="02070309020205020404" pitchFamily="49" charset="0"/>
              </a:rPr>
              <a:t>par</a:t>
            </a:r>
            <a:r>
              <a:rPr lang="en-US" sz="800" dirty="0">
                <a:latin typeface="Courier New" panose="02070309020205020404" pitchFamily="49" charset="0"/>
                <a:cs typeface="Courier New" panose="02070309020205020404" pitchFamily="49" charset="0"/>
              </a:rPr>
              <a:t>("</a:t>
            </a:r>
            <a:r>
              <a:rPr lang="en-US" sz="800" dirty="0" err="1">
                <a:latin typeface="Courier New" panose="02070309020205020404" pitchFamily="49" charset="0"/>
                <a:cs typeface="Courier New" panose="02070309020205020404" pitchFamily="49" charset="0"/>
              </a:rPr>
              <a:t>usr</a:t>
            </a:r>
            <a:r>
              <a:rPr lang="en-US" sz="800" dirty="0">
                <a:latin typeface="Courier New" panose="02070309020205020404" pitchFamily="49" charset="0"/>
                <a:cs typeface="Courier New" panose="02070309020205020404" pitchFamily="49" charset="0"/>
              </a:rPr>
              <a:t>")[4],</a:t>
            </a:r>
          </a:p>
          <a:p>
            <a:pPr>
              <a:spcBef>
                <a:spcPts val="600"/>
              </a:spcBef>
            </a:pPr>
            <a:r>
              <a:rPr lang="en-US" sz="800" dirty="0" err="1">
                <a:solidFill>
                  <a:schemeClr val="bg1"/>
                </a:solidFill>
                <a:latin typeface="Courier New" panose="02070309020205020404" pitchFamily="49" charset="0"/>
                <a:cs typeface="Courier New" panose="02070309020205020404" pitchFamily="49" charset="0"/>
              </a:rPr>
              <a:t>aaaaa</a:t>
            </a:r>
            <a:r>
              <a:rPr lang="en-US" sz="800" dirty="0" err="1">
                <a:latin typeface="Courier New" panose="02070309020205020404" pitchFamily="49" charset="0"/>
                <a:cs typeface="Courier New" panose="02070309020205020404" pitchFamily="49" charset="0"/>
              </a:rPr>
              <a:t>col</a:t>
            </a:r>
            <a:r>
              <a:rPr lang="en-US" sz="800" dirty="0">
                <a:latin typeface="Courier New" panose="02070309020205020404" pitchFamily="49" charset="0"/>
                <a:cs typeface="Courier New" panose="02070309020205020404" pitchFamily="49" charset="0"/>
              </a:rPr>
              <a:t>="light gray"</a:t>
            </a:r>
            <a:r>
              <a:rPr lang="en-US" sz="1900" dirty="0">
                <a:latin typeface="Courier New" panose="02070309020205020404" pitchFamily="49" charset="0"/>
                <a:cs typeface="Courier New" panose="02070309020205020404" pitchFamily="49" charset="0"/>
              </a:rPr>
              <a:t>)</a:t>
            </a:r>
          </a:p>
          <a:p>
            <a:pPr>
              <a:spcBef>
                <a:spcPts val="600"/>
              </a:spcBef>
            </a:pPr>
            <a:endParaRPr lang="en-US" sz="1800" dirty="0">
              <a:latin typeface="Courier New" panose="02070309020205020404" pitchFamily="49" charset="0"/>
              <a:cs typeface="Courier New" panose="02070309020205020404" pitchFamily="49" charset="0"/>
            </a:endParaRPr>
          </a:p>
          <a:p>
            <a:r>
              <a:rPr lang="en-US" sz="1800" dirty="0">
                <a:latin typeface="Courier New" panose="02070309020205020404" pitchFamily="49" charset="0"/>
                <a:cs typeface="Courier New" panose="02070309020205020404" pitchFamily="49" charset="0"/>
              </a:rPr>
              <a:t>points(</a:t>
            </a:r>
            <a:r>
              <a:rPr lang="en-US" altLang="ja-JP" sz="1800" b="1" dirty="0">
                <a:latin typeface="Courier New" panose="02070309020205020404" pitchFamily="49" charset="0"/>
                <a:cs typeface="Courier New" panose="02070309020205020404" pitchFamily="49" charset="0"/>
              </a:rPr>
              <a:t>¯\_(</a:t>
            </a:r>
            <a:r>
              <a:rPr lang="ja-JP" altLang="en-US" sz="1800" b="1">
                <a:latin typeface="Courier New" panose="02070309020205020404" pitchFamily="49" charset="0"/>
                <a:cs typeface="Courier New" panose="02070309020205020404" pitchFamily="49" charset="0"/>
              </a:rPr>
              <a:t>ツ</a:t>
            </a:r>
            <a:r>
              <a:rPr lang="en-US" altLang="ja-JP" sz="1800" b="1" dirty="0">
                <a:latin typeface="Courier New" panose="02070309020205020404" pitchFamily="49" charset="0"/>
                <a:cs typeface="Courier New" panose="02070309020205020404" pitchFamily="49" charset="0"/>
              </a:rPr>
              <a:t>)_/¯</a:t>
            </a:r>
            <a:r>
              <a:rPr lang="en-US" sz="1800" dirty="0">
                <a:latin typeface="Courier New" panose="02070309020205020404" pitchFamily="49" charset="0"/>
                <a:cs typeface="Courier New" panose="02070309020205020404" pitchFamily="49" charset="0"/>
              </a:rPr>
              <a:t>)</a:t>
            </a:r>
          </a:p>
          <a:p>
            <a:pPr>
              <a:spcBef>
                <a:spcPts val="600"/>
              </a:spcBef>
            </a:pPr>
            <a:endParaRPr lang="en-US" sz="1800" dirty="0">
              <a:latin typeface="Courier New" panose="02070309020205020404" pitchFamily="49" charset="0"/>
              <a:cs typeface="Courier New" panose="02070309020205020404" pitchFamily="49" charset="0"/>
            </a:endParaRPr>
          </a:p>
        </p:txBody>
      </p:sp>
      <p:sp>
        <p:nvSpPr>
          <p:cNvPr id="8" name="Title 1">
            <a:extLst>
              <a:ext uri="{FF2B5EF4-FFF2-40B4-BE49-F238E27FC236}">
                <a16:creationId xmlns:a16="http://schemas.microsoft.com/office/drawing/2014/main" id="{5410B811-8506-DC4D-9B75-074A68D760A4}"/>
              </a:ext>
            </a:extLst>
          </p:cNvPr>
          <p:cNvSpPr txBox="1">
            <a:spLocks/>
          </p:cNvSpPr>
          <p:nvPr/>
        </p:nvSpPr>
        <p:spPr>
          <a:xfrm>
            <a:off x="621250" y="4900538"/>
            <a:ext cx="365491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1800" dirty="0">
              <a:solidFill>
                <a:srgbClr val="538199"/>
              </a:solidFill>
              <a:latin typeface="DengXian Light" panose="02010600030101010101" pitchFamily="2" charset="-122"/>
              <a:ea typeface="DengXian Light" panose="02010600030101010101" pitchFamily="2" charset="-122"/>
            </a:endParaRPr>
          </a:p>
        </p:txBody>
      </p:sp>
    </p:spTree>
    <p:extLst>
      <p:ext uri="{BB962C8B-B14F-4D97-AF65-F5344CB8AC3E}">
        <p14:creationId xmlns:p14="http://schemas.microsoft.com/office/powerpoint/2010/main" val="2793308901"/>
      </p:ext>
    </p:extLst>
  </p:cSld>
  <p:clrMapOvr>
    <a:masterClrMapping/>
  </p:clrMapOvr>
  <mc:AlternateContent xmlns:mc="http://schemas.openxmlformats.org/markup-compatibility/2006" xmlns:p14="http://schemas.microsoft.com/office/powerpoint/2010/main">
    <mc:Choice Requires="p14">
      <p:transition p14:dur="0" advClick="0" advTm="200"/>
    </mc:Choice>
    <mc:Fallback xmlns="">
      <p:transition advClick="0" advTm="200"/>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4DE2931-E1B8-704A-8CB2-8A6EDD203200}"/>
              </a:ext>
            </a:extLst>
          </p:cNvPr>
          <p:cNvPicPr>
            <a:picLocks noChangeAspect="1"/>
          </p:cNvPicPr>
          <p:nvPr/>
        </p:nvPicPr>
        <p:blipFill>
          <a:blip r:embed="rId3">
            <a:alphaModFix/>
          </a:blip>
          <a:srcRect/>
          <a:stretch/>
        </p:blipFill>
        <p:spPr>
          <a:xfrm>
            <a:off x="6069907" y="-37878"/>
            <a:ext cx="6126480" cy="6126480"/>
          </a:xfrm>
          <a:prstGeom prst="rect">
            <a:avLst/>
          </a:prstGeom>
        </p:spPr>
      </p:pic>
      <p:sp>
        <p:nvSpPr>
          <p:cNvPr id="2" name="Title 1">
            <a:extLst>
              <a:ext uri="{FF2B5EF4-FFF2-40B4-BE49-F238E27FC236}">
                <a16:creationId xmlns:a16="http://schemas.microsoft.com/office/drawing/2014/main" id="{DCE2A68D-0C98-C444-8404-744BD1CC9F49}"/>
              </a:ext>
            </a:extLst>
          </p:cNvPr>
          <p:cNvSpPr>
            <a:spLocks noGrp="1"/>
          </p:cNvSpPr>
          <p:nvPr>
            <p:ph type="title"/>
          </p:nvPr>
        </p:nvSpPr>
        <p:spPr>
          <a:xfrm>
            <a:off x="509954" y="22232"/>
            <a:ext cx="11172092" cy="1325563"/>
          </a:xfrm>
        </p:spPr>
        <p:txBody>
          <a:bodyPr/>
          <a:lstStyle/>
          <a:p>
            <a:r>
              <a:rPr lang="en-US" dirty="0">
                <a:latin typeface="DengXian Light" panose="02010600030101010101" pitchFamily="2" charset="-122"/>
                <a:ea typeface="DengXian Light" panose="02010600030101010101" pitchFamily="2" charset="-122"/>
              </a:rPr>
              <a:t>Plotting in R</a:t>
            </a:r>
          </a:p>
        </p:txBody>
      </p:sp>
      <p:pic>
        <p:nvPicPr>
          <p:cNvPr id="5" name="Picture 4">
            <a:extLst>
              <a:ext uri="{FF2B5EF4-FFF2-40B4-BE49-F238E27FC236}">
                <a16:creationId xmlns:a16="http://schemas.microsoft.com/office/drawing/2014/main" id="{94017BEB-2781-1946-8FAA-CF5ABFC53159}"/>
              </a:ext>
            </a:extLst>
          </p:cNvPr>
          <p:cNvPicPr>
            <a:picLocks noChangeAspect="1"/>
          </p:cNvPicPr>
          <p:nvPr/>
        </p:nvPicPr>
        <p:blipFill>
          <a:blip r:embed="rId4"/>
          <a:srcRect/>
          <a:stretch/>
        </p:blipFill>
        <p:spPr>
          <a:xfrm>
            <a:off x="6068207" y="-36153"/>
            <a:ext cx="6126480" cy="6126480"/>
          </a:xfrm>
          <a:prstGeom prst="rect">
            <a:avLst/>
          </a:prstGeom>
        </p:spPr>
      </p:pic>
      <p:sp>
        <p:nvSpPr>
          <p:cNvPr id="6" name="Title 1">
            <a:extLst>
              <a:ext uri="{FF2B5EF4-FFF2-40B4-BE49-F238E27FC236}">
                <a16:creationId xmlns:a16="http://schemas.microsoft.com/office/drawing/2014/main" id="{37002387-CF65-F547-B26B-63498529E372}"/>
              </a:ext>
            </a:extLst>
          </p:cNvPr>
          <p:cNvSpPr txBox="1">
            <a:spLocks/>
          </p:cNvSpPr>
          <p:nvPr/>
        </p:nvSpPr>
        <p:spPr>
          <a:xfrm>
            <a:off x="509954" y="1183162"/>
            <a:ext cx="4868870" cy="688131"/>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2000" dirty="0">
                <a:latin typeface="Courier New" panose="02070309020205020404" pitchFamily="49" charset="0"/>
                <a:cs typeface="Courier New" panose="02070309020205020404" pitchFamily="49" charset="0"/>
              </a:rPr>
              <a:t>v1.6: Add legend</a:t>
            </a:r>
          </a:p>
        </p:txBody>
      </p:sp>
      <p:sp>
        <p:nvSpPr>
          <p:cNvPr id="7" name="Title 1">
            <a:extLst>
              <a:ext uri="{FF2B5EF4-FFF2-40B4-BE49-F238E27FC236}">
                <a16:creationId xmlns:a16="http://schemas.microsoft.com/office/drawing/2014/main" id="{CFD90FD1-C776-A443-B17B-F1361291CCE4}"/>
              </a:ext>
            </a:extLst>
          </p:cNvPr>
          <p:cNvSpPr txBox="1">
            <a:spLocks/>
          </p:cNvSpPr>
          <p:nvPr/>
        </p:nvSpPr>
        <p:spPr>
          <a:xfrm>
            <a:off x="684901" y="1871293"/>
            <a:ext cx="7983109" cy="446908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600"/>
              </a:spcBef>
              <a:spcAft>
                <a:spcPts val="600"/>
              </a:spcAft>
            </a:pPr>
            <a:r>
              <a:rPr lang="en-US" sz="1800" dirty="0">
                <a:latin typeface="Courier New" panose="02070309020205020404" pitchFamily="49" charset="0"/>
                <a:cs typeface="Courier New" panose="02070309020205020404" pitchFamily="49" charset="0"/>
              </a:rPr>
              <a:t>quartz(height=6, width=6)</a:t>
            </a:r>
          </a:p>
          <a:p>
            <a:pPr>
              <a:spcBef>
                <a:spcPts val="600"/>
              </a:spcBef>
              <a:spcAft>
                <a:spcPts val="600"/>
              </a:spcAft>
            </a:pPr>
            <a:r>
              <a:rPr lang="en-US" sz="1800" dirty="0">
                <a:latin typeface="Courier New" panose="02070309020205020404" pitchFamily="49" charset="0"/>
                <a:cs typeface="Courier New" panose="02070309020205020404" pitchFamily="49" charset="0"/>
              </a:rPr>
              <a:t>par(mar=c(5,5,1,1))</a:t>
            </a:r>
          </a:p>
          <a:p>
            <a:pPr>
              <a:spcBef>
                <a:spcPts val="600"/>
              </a:spcBef>
            </a:pPr>
            <a:r>
              <a:rPr lang="en-US" sz="1800" dirty="0">
                <a:latin typeface="Courier New" panose="02070309020205020404" pitchFamily="49" charset="0"/>
                <a:cs typeface="Courier New" panose="02070309020205020404" pitchFamily="49" charset="0"/>
              </a:rPr>
              <a:t>plot(</a:t>
            </a:r>
            <a:r>
              <a:rPr lang="en-US" altLang="ja-JP" sz="1800" b="1" dirty="0">
                <a:latin typeface="Courier New" panose="02070309020205020404" pitchFamily="49" charset="0"/>
                <a:cs typeface="Courier New" panose="02070309020205020404" pitchFamily="49" charset="0"/>
              </a:rPr>
              <a:t>¯\_(</a:t>
            </a:r>
            <a:r>
              <a:rPr lang="ja-JP" altLang="en-US" sz="1800" b="1">
                <a:latin typeface="Courier New" panose="02070309020205020404" pitchFamily="49" charset="0"/>
                <a:cs typeface="Courier New" panose="02070309020205020404" pitchFamily="49" charset="0"/>
              </a:rPr>
              <a:t>ツ</a:t>
            </a:r>
            <a:r>
              <a:rPr lang="en-US" altLang="ja-JP" sz="1800" b="1" dirty="0">
                <a:latin typeface="Courier New" panose="02070309020205020404" pitchFamily="49" charset="0"/>
                <a:cs typeface="Courier New" panose="02070309020205020404" pitchFamily="49" charset="0"/>
              </a:rPr>
              <a:t>)_/¯</a:t>
            </a:r>
            <a:r>
              <a:rPr lang="en-US" sz="1800" dirty="0">
                <a:latin typeface="Courier New" panose="02070309020205020404" pitchFamily="49" charset="0"/>
                <a:cs typeface="Courier New" panose="02070309020205020404" pitchFamily="49" charset="0"/>
              </a:rPr>
              <a:t>)</a:t>
            </a:r>
          </a:p>
          <a:p>
            <a:pPr>
              <a:spcBef>
                <a:spcPts val="600"/>
              </a:spcBef>
            </a:pPr>
            <a:endParaRPr lang="en-US" sz="1800" dirty="0">
              <a:latin typeface="Courier New" panose="02070309020205020404" pitchFamily="49" charset="0"/>
              <a:cs typeface="Courier New" panose="02070309020205020404" pitchFamily="49" charset="0"/>
            </a:endParaRPr>
          </a:p>
          <a:p>
            <a:pPr>
              <a:spcBef>
                <a:spcPts val="600"/>
              </a:spcBef>
            </a:pPr>
            <a:r>
              <a:rPr lang="en-US" sz="1800" dirty="0" err="1">
                <a:latin typeface="Courier New" panose="02070309020205020404" pitchFamily="49" charset="0"/>
                <a:cs typeface="Courier New" panose="02070309020205020404" pitchFamily="49" charset="0"/>
              </a:rPr>
              <a:t>rect</a:t>
            </a:r>
            <a:r>
              <a:rPr lang="en-US" sz="1800" dirty="0">
                <a:latin typeface="Courier New" panose="02070309020205020404" pitchFamily="49" charset="0"/>
                <a:cs typeface="Courier New" panose="02070309020205020404" pitchFamily="49" charset="0"/>
              </a:rPr>
              <a:t>(</a:t>
            </a:r>
            <a:r>
              <a:rPr lang="en-US" altLang="ja-JP" sz="1800" b="1" dirty="0">
                <a:latin typeface="Courier New" panose="02070309020205020404" pitchFamily="49" charset="0"/>
                <a:cs typeface="Courier New" panose="02070309020205020404" pitchFamily="49" charset="0"/>
              </a:rPr>
              <a:t>¯\_(</a:t>
            </a:r>
            <a:r>
              <a:rPr lang="ja-JP" altLang="en-US" sz="1800" b="1">
                <a:latin typeface="Courier New" panose="02070309020205020404" pitchFamily="49" charset="0"/>
                <a:cs typeface="Courier New" panose="02070309020205020404" pitchFamily="49" charset="0"/>
              </a:rPr>
              <a:t>ツ</a:t>
            </a:r>
            <a:r>
              <a:rPr lang="en-US" altLang="ja-JP" sz="1800" b="1" dirty="0">
                <a:latin typeface="Courier New" panose="02070309020205020404" pitchFamily="49" charset="0"/>
                <a:cs typeface="Courier New" panose="02070309020205020404" pitchFamily="49" charset="0"/>
              </a:rPr>
              <a:t>)_/¯</a:t>
            </a:r>
            <a:r>
              <a:rPr lang="en-US" sz="1800" dirty="0">
                <a:latin typeface="Courier New" panose="02070309020205020404" pitchFamily="49" charset="0"/>
                <a:cs typeface="Courier New" panose="02070309020205020404" pitchFamily="49" charset="0"/>
              </a:rPr>
              <a:t>)</a:t>
            </a:r>
          </a:p>
          <a:p>
            <a:pPr>
              <a:spcBef>
                <a:spcPts val="600"/>
              </a:spcBef>
            </a:pPr>
            <a:endParaRPr lang="en-US" sz="1800" dirty="0">
              <a:latin typeface="Courier New" panose="02070309020205020404" pitchFamily="49" charset="0"/>
              <a:cs typeface="Courier New" panose="02070309020205020404" pitchFamily="49" charset="0"/>
            </a:endParaRPr>
          </a:p>
          <a:p>
            <a:r>
              <a:rPr lang="en-US" sz="1800" dirty="0">
                <a:latin typeface="Courier New" panose="02070309020205020404" pitchFamily="49" charset="0"/>
                <a:cs typeface="Courier New" panose="02070309020205020404" pitchFamily="49" charset="0"/>
              </a:rPr>
              <a:t>points(</a:t>
            </a:r>
            <a:r>
              <a:rPr lang="en-US" altLang="ja-JP" sz="1800" b="1" dirty="0">
                <a:latin typeface="Courier New" panose="02070309020205020404" pitchFamily="49" charset="0"/>
                <a:cs typeface="Courier New" panose="02070309020205020404" pitchFamily="49" charset="0"/>
              </a:rPr>
              <a:t>¯\_(</a:t>
            </a:r>
            <a:r>
              <a:rPr lang="ja-JP" altLang="en-US" sz="1800" b="1">
                <a:latin typeface="Courier New" panose="02070309020205020404" pitchFamily="49" charset="0"/>
                <a:cs typeface="Courier New" panose="02070309020205020404" pitchFamily="49" charset="0"/>
              </a:rPr>
              <a:t>ツ</a:t>
            </a:r>
            <a:r>
              <a:rPr lang="en-US" altLang="ja-JP" sz="1800" b="1" dirty="0">
                <a:latin typeface="Courier New" panose="02070309020205020404" pitchFamily="49" charset="0"/>
                <a:cs typeface="Courier New" panose="02070309020205020404" pitchFamily="49" charset="0"/>
              </a:rPr>
              <a:t>)_/¯</a:t>
            </a:r>
            <a:r>
              <a:rPr lang="en-US" sz="1800" dirty="0">
                <a:latin typeface="Courier New" panose="02070309020205020404" pitchFamily="49" charset="0"/>
                <a:cs typeface="Courier New" panose="02070309020205020404" pitchFamily="49" charset="0"/>
              </a:rPr>
              <a:t>)</a:t>
            </a:r>
          </a:p>
          <a:p>
            <a:endParaRPr lang="en-US" sz="1800" dirty="0">
              <a:latin typeface="Courier New" panose="02070309020205020404" pitchFamily="49" charset="0"/>
              <a:cs typeface="Courier New" panose="02070309020205020404" pitchFamily="49" charset="0"/>
            </a:endParaRPr>
          </a:p>
          <a:p>
            <a:r>
              <a:rPr lang="en-US" sz="1800" dirty="0">
                <a:latin typeface="Courier New" panose="02070309020205020404" pitchFamily="49" charset="0"/>
                <a:cs typeface="Courier New" panose="02070309020205020404" pitchFamily="49" charset="0"/>
              </a:rPr>
              <a:t>legend(</a:t>
            </a:r>
            <a:r>
              <a:rPr lang="en-US" sz="1550" dirty="0">
                <a:latin typeface="Courier New" panose="02070309020205020404" pitchFamily="49" charset="0"/>
                <a:cs typeface="Courier New" panose="02070309020205020404" pitchFamily="49" charset="0"/>
              </a:rPr>
              <a:t>”</a:t>
            </a:r>
            <a:r>
              <a:rPr lang="en-US" sz="1550" dirty="0" err="1">
                <a:latin typeface="Courier New" panose="02070309020205020404" pitchFamily="49" charset="0"/>
                <a:cs typeface="Courier New" panose="02070309020205020404" pitchFamily="49" charset="0"/>
              </a:rPr>
              <a:t>topleft</a:t>
            </a:r>
            <a:r>
              <a:rPr lang="en-US" sz="1550" dirty="0">
                <a:latin typeface="Courier New" panose="02070309020205020404" pitchFamily="49" charset="0"/>
                <a:cs typeface="Courier New" panose="02070309020205020404" pitchFamily="49" charset="0"/>
              </a:rPr>
              <a:t>",</a:t>
            </a:r>
          </a:p>
          <a:p>
            <a:r>
              <a:rPr lang="en-US" sz="1550" dirty="0" err="1">
                <a:solidFill>
                  <a:schemeClr val="bg1"/>
                </a:solidFill>
                <a:latin typeface="Courier New" panose="02070309020205020404" pitchFamily="49" charset="0"/>
                <a:cs typeface="Courier New" panose="02070309020205020404" pitchFamily="49" charset="0"/>
              </a:rPr>
              <a:t>aaaaaaaaaa</a:t>
            </a:r>
            <a:r>
              <a:rPr lang="en-US" sz="1550" dirty="0" err="1">
                <a:latin typeface="Courier New" panose="02070309020205020404" pitchFamily="49" charset="0"/>
                <a:cs typeface="Courier New" panose="02070309020205020404" pitchFamily="49" charset="0"/>
              </a:rPr>
              <a:t>legend</a:t>
            </a:r>
            <a:r>
              <a:rPr lang="en-US" sz="1550" dirty="0">
                <a:latin typeface="Courier New" panose="02070309020205020404" pitchFamily="49" charset="0"/>
                <a:cs typeface="Courier New" panose="02070309020205020404" pitchFamily="49" charset="0"/>
              </a:rPr>
              <a:t>=c(”</a:t>
            </a:r>
            <a:r>
              <a:rPr lang="en-US" sz="1550" b="1" dirty="0">
                <a:latin typeface="Courier New" panose="02070309020205020404" pitchFamily="49" charset="0"/>
                <a:cs typeface="Courier New" panose="02070309020205020404" pitchFamily="49" charset="0"/>
              </a:rPr>
              <a:t>label1</a:t>
            </a:r>
            <a:r>
              <a:rPr lang="en-US" sz="1550" dirty="0">
                <a:latin typeface="Courier New" panose="02070309020205020404" pitchFamily="49" charset="0"/>
                <a:cs typeface="Courier New" panose="02070309020205020404" pitchFamily="49" charset="0"/>
              </a:rPr>
              <a:t>", ”label2", ”label3"), </a:t>
            </a:r>
            <a:r>
              <a:rPr lang="en-US" sz="1550" dirty="0" err="1">
                <a:solidFill>
                  <a:schemeClr val="bg1"/>
                </a:solidFill>
                <a:latin typeface="Courier New" panose="02070309020205020404" pitchFamily="49" charset="0"/>
                <a:cs typeface="Courier New" panose="02070309020205020404" pitchFamily="49" charset="0"/>
              </a:rPr>
              <a:t>aaaaaaaaaa</a:t>
            </a:r>
            <a:r>
              <a:rPr lang="en-US" sz="1550" dirty="0" err="1">
                <a:latin typeface="Courier New" panose="02070309020205020404" pitchFamily="49" charset="0"/>
                <a:cs typeface="Courier New" panose="02070309020205020404" pitchFamily="49" charset="0"/>
              </a:rPr>
              <a:t>pch</a:t>
            </a:r>
            <a:r>
              <a:rPr lang="en-US" sz="1550" dirty="0">
                <a:latin typeface="Courier New" panose="02070309020205020404" pitchFamily="49" charset="0"/>
                <a:cs typeface="Courier New" panose="02070309020205020404" pitchFamily="49" charset="0"/>
              </a:rPr>
              <a:t>=c(</a:t>
            </a:r>
            <a:r>
              <a:rPr lang="en-US" sz="1550" b="1" dirty="0">
                <a:latin typeface="Courier New" panose="02070309020205020404" pitchFamily="49" charset="0"/>
                <a:cs typeface="Courier New" panose="02070309020205020404" pitchFamily="49" charset="0"/>
              </a:rPr>
              <a:t>shape1</a:t>
            </a:r>
            <a:r>
              <a:rPr lang="en-US" sz="1550" dirty="0">
                <a:latin typeface="Courier New" panose="02070309020205020404" pitchFamily="49" charset="0"/>
                <a:cs typeface="Courier New" panose="02070309020205020404" pitchFamily="49" charset="0"/>
              </a:rPr>
              <a:t>,shape2,shape3),</a:t>
            </a:r>
          </a:p>
          <a:p>
            <a:r>
              <a:rPr lang="en-US" sz="1550" dirty="0" err="1">
                <a:solidFill>
                  <a:schemeClr val="bg1"/>
                </a:solidFill>
                <a:latin typeface="Courier New" panose="02070309020205020404" pitchFamily="49" charset="0"/>
                <a:cs typeface="Courier New" panose="02070309020205020404" pitchFamily="49" charset="0"/>
              </a:rPr>
              <a:t>aaaaaaaaaa</a:t>
            </a:r>
            <a:r>
              <a:rPr lang="en-US" sz="1550" dirty="0" err="1">
                <a:latin typeface="Courier New" panose="02070309020205020404" pitchFamily="49" charset="0"/>
                <a:cs typeface="Courier New" panose="02070309020205020404" pitchFamily="49" charset="0"/>
              </a:rPr>
              <a:t>pt.bg</a:t>
            </a:r>
            <a:r>
              <a:rPr lang="en-US" sz="1550" dirty="0">
                <a:latin typeface="Courier New" panose="02070309020205020404" pitchFamily="49" charset="0"/>
                <a:cs typeface="Courier New" panose="02070309020205020404" pitchFamily="49" charset="0"/>
              </a:rPr>
              <a:t>=c(”</a:t>
            </a:r>
            <a:r>
              <a:rPr lang="en-US" sz="1550" b="1" dirty="0">
                <a:latin typeface="Courier New" panose="02070309020205020404" pitchFamily="49" charset="0"/>
                <a:cs typeface="Courier New" panose="02070309020205020404" pitchFamily="49" charset="0"/>
              </a:rPr>
              <a:t>color1</a:t>
            </a:r>
            <a:r>
              <a:rPr lang="en-US" sz="1550" dirty="0">
                <a:latin typeface="Courier New" panose="02070309020205020404" pitchFamily="49" charset="0"/>
                <a:cs typeface="Courier New" panose="02070309020205020404" pitchFamily="49" charset="0"/>
              </a:rPr>
              <a:t>", ”color2", ”color3")</a:t>
            </a:r>
            <a:r>
              <a:rPr lang="en-US" sz="1800" dirty="0">
                <a:latin typeface="Courier New" panose="02070309020205020404" pitchFamily="49" charset="0"/>
                <a:cs typeface="Courier New" panose="02070309020205020404" pitchFamily="49" charset="0"/>
              </a:rPr>
              <a:t>)</a:t>
            </a:r>
          </a:p>
          <a:p>
            <a:endParaRPr lang="en-US" sz="1800" dirty="0">
              <a:latin typeface="Courier New" panose="02070309020205020404" pitchFamily="49" charset="0"/>
              <a:cs typeface="Courier New" panose="02070309020205020404" pitchFamily="49" charset="0"/>
            </a:endParaRPr>
          </a:p>
          <a:p>
            <a:pPr>
              <a:spcBef>
                <a:spcPts val="600"/>
              </a:spcBef>
            </a:pPr>
            <a:endParaRPr lang="en-US" sz="1800" dirty="0">
              <a:latin typeface="Courier New" panose="02070309020205020404" pitchFamily="49" charset="0"/>
              <a:cs typeface="Courier New" panose="02070309020205020404" pitchFamily="49" charset="0"/>
            </a:endParaRPr>
          </a:p>
        </p:txBody>
      </p:sp>
      <p:sp>
        <p:nvSpPr>
          <p:cNvPr id="8" name="Title 1">
            <a:extLst>
              <a:ext uri="{FF2B5EF4-FFF2-40B4-BE49-F238E27FC236}">
                <a16:creationId xmlns:a16="http://schemas.microsoft.com/office/drawing/2014/main" id="{5410B811-8506-DC4D-9B75-074A68D760A4}"/>
              </a:ext>
            </a:extLst>
          </p:cNvPr>
          <p:cNvSpPr txBox="1">
            <a:spLocks/>
          </p:cNvSpPr>
          <p:nvPr/>
        </p:nvSpPr>
        <p:spPr>
          <a:xfrm>
            <a:off x="621250" y="4900538"/>
            <a:ext cx="365491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1800" dirty="0">
              <a:solidFill>
                <a:srgbClr val="538199"/>
              </a:solidFill>
              <a:latin typeface="DengXian Light" panose="02010600030101010101" pitchFamily="2" charset="-122"/>
              <a:ea typeface="DengXian Light" panose="02010600030101010101" pitchFamily="2" charset="-122"/>
            </a:endParaRPr>
          </a:p>
        </p:txBody>
      </p:sp>
    </p:spTree>
    <p:extLst>
      <p:ext uri="{BB962C8B-B14F-4D97-AF65-F5344CB8AC3E}">
        <p14:creationId xmlns:p14="http://schemas.microsoft.com/office/powerpoint/2010/main" val="275535731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0"/>
                                  </p:stCondLst>
                                  <p:childTnLst>
                                    <p:set>
                                      <p:cBhvr>
                                        <p:cTn id="6" dur="1" fill="hold">
                                          <p:stCondLst>
                                            <p:cond delay="0"/>
                                          </p:stCondLst>
                                        </p:cTn>
                                        <p:tgtEl>
                                          <p:spTgt spid="7">
                                            <p:txEl>
                                              <p:pRg st="8" end="8"/>
                                            </p:txEl>
                                          </p:spTgt>
                                        </p:tgtEl>
                                        <p:attrNameLst>
                                          <p:attrName>style.visibility</p:attrName>
                                        </p:attrNameLst>
                                      </p:cBhvr>
                                      <p:to>
                                        <p:strVal val="visible"/>
                                      </p:to>
                                    </p:set>
                                    <p:animEffect transition="in" filter="fade">
                                      <p:cBhvr>
                                        <p:cTn id="7" dur="500"/>
                                        <p:tgtEl>
                                          <p:spTgt spid="7">
                                            <p:txEl>
                                              <p:pRg st="8" end="8"/>
                                            </p:txEl>
                                          </p:spTgt>
                                        </p:tgtEl>
                                      </p:cBhvr>
                                    </p:animEffect>
                                  </p:childTnLst>
                                </p:cTn>
                              </p:par>
                              <p:par>
                                <p:cTn id="8" presetID="10" presetClass="entr" presetSubtype="0" fill="hold" nodeType="withEffect">
                                  <p:stCondLst>
                                    <p:cond delay="1000"/>
                                  </p:stCondLst>
                                  <p:childTnLst>
                                    <p:set>
                                      <p:cBhvr>
                                        <p:cTn id="9" dur="1" fill="hold">
                                          <p:stCondLst>
                                            <p:cond delay="0"/>
                                          </p:stCondLst>
                                        </p:cTn>
                                        <p:tgtEl>
                                          <p:spTgt spid="7">
                                            <p:txEl>
                                              <p:pRg st="9" end="9"/>
                                            </p:txEl>
                                          </p:spTgt>
                                        </p:tgtEl>
                                        <p:attrNameLst>
                                          <p:attrName>style.visibility</p:attrName>
                                        </p:attrNameLst>
                                      </p:cBhvr>
                                      <p:to>
                                        <p:strVal val="visible"/>
                                      </p:to>
                                    </p:set>
                                    <p:animEffect transition="in" filter="fade">
                                      <p:cBhvr>
                                        <p:cTn id="10" dur="500"/>
                                        <p:tgtEl>
                                          <p:spTgt spid="7">
                                            <p:txEl>
                                              <p:pRg st="9" end="9"/>
                                            </p:txEl>
                                          </p:spTgt>
                                        </p:tgtEl>
                                      </p:cBhvr>
                                    </p:animEffect>
                                  </p:childTnLst>
                                </p:cTn>
                              </p:par>
                              <p:par>
                                <p:cTn id="11" presetID="10" presetClass="entr" presetSubtype="0" fill="hold" nodeType="withEffect">
                                  <p:stCondLst>
                                    <p:cond delay="1000"/>
                                  </p:stCondLst>
                                  <p:childTnLst>
                                    <p:set>
                                      <p:cBhvr>
                                        <p:cTn id="12" dur="1" fill="hold">
                                          <p:stCondLst>
                                            <p:cond delay="0"/>
                                          </p:stCondLst>
                                        </p:cTn>
                                        <p:tgtEl>
                                          <p:spTgt spid="7">
                                            <p:txEl>
                                              <p:pRg st="10" end="10"/>
                                            </p:txEl>
                                          </p:spTgt>
                                        </p:tgtEl>
                                        <p:attrNameLst>
                                          <p:attrName>style.visibility</p:attrName>
                                        </p:attrNameLst>
                                      </p:cBhvr>
                                      <p:to>
                                        <p:strVal val="visible"/>
                                      </p:to>
                                    </p:set>
                                    <p:animEffect transition="in" filter="fade">
                                      <p:cBhvr>
                                        <p:cTn id="13" dur="500"/>
                                        <p:tgtEl>
                                          <p:spTgt spid="7">
                                            <p:txEl>
                                              <p:pRg st="10" end="10"/>
                                            </p:txEl>
                                          </p:spTgt>
                                        </p:tgtEl>
                                      </p:cBhvr>
                                    </p:animEffect>
                                  </p:childTnLst>
                                </p:cTn>
                              </p:par>
                            </p:childTnLst>
                          </p:cTn>
                        </p:par>
                        <p:par>
                          <p:cTn id="14" fill="hold">
                            <p:stCondLst>
                              <p:cond delay="1500"/>
                            </p:stCondLst>
                            <p:childTnLst>
                              <p:par>
                                <p:cTn id="15" presetID="10" presetClass="entr" presetSubtype="0" fill="hold" nodeType="afterEffect">
                                  <p:stCondLst>
                                    <p:cond delay="100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E2A68D-0C98-C444-8404-744BD1CC9F49}"/>
              </a:ext>
            </a:extLst>
          </p:cNvPr>
          <p:cNvSpPr>
            <a:spLocks noGrp="1"/>
          </p:cNvSpPr>
          <p:nvPr>
            <p:ph type="title"/>
          </p:nvPr>
        </p:nvSpPr>
        <p:spPr>
          <a:xfrm>
            <a:off x="509954" y="22232"/>
            <a:ext cx="11172092" cy="1325563"/>
          </a:xfrm>
        </p:spPr>
        <p:txBody>
          <a:bodyPr/>
          <a:lstStyle/>
          <a:p>
            <a:r>
              <a:rPr lang="en-US" dirty="0">
                <a:latin typeface="DengXian Light" panose="02010600030101010101" pitchFamily="2" charset="-122"/>
                <a:ea typeface="DengXian Light" panose="02010600030101010101" pitchFamily="2" charset="-122"/>
              </a:rPr>
              <a:t>Plotting in R</a:t>
            </a:r>
          </a:p>
        </p:txBody>
      </p:sp>
      <p:pic>
        <p:nvPicPr>
          <p:cNvPr id="5" name="Picture 4">
            <a:extLst>
              <a:ext uri="{FF2B5EF4-FFF2-40B4-BE49-F238E27FC236}">
                <a16:creationId xmlns:a16="http://schemas.microsoft.com/office/drawing/2014/main" id="{94017BEB-2781-1946-8FAA-CF5ABFC53159}"/>
              </a:ext>
            </a:extLst>
          </p:cNvPr>
          <p:cNvPicPr>
            <a:picLocks noChangeAspect="1"/>
          </p:cNvPicPr>
          <p:nvPr/>
        </p:nvPicPr>
        <p:blipFill>
          <a:blip r:embed="rId3"/>
          <a:srcRect/>
          <a:stretch/>
        </p:blipFill>
        <p:spPr>
          <a:xfrm>
            <a:off x="6068207" y="-36153"/>
            <a:ext cx="6126480" cy="6126480"/>
          </a:xfrm>
          <a:prstGeom prst="rect">
            <a:avLst/>
          </a:prstGeom>
        </p:spPr>
      </p:pic>
      <p:sp>
        <p:nvSpPr>
          <p:cNvPr id="6" name="Title 1">
            <a:extLst>
              <a:ext uri="{FF2B5EF4-FFF2-40B4-BE49-F238E27FC236}">
                <a16:creationId xmlns:a16="http://schemas.microsoft.com/office/drawing/2014/main" id="{37002387-CF65-F547-B26B-63498529E372}"/>
              </a:ext>
            </a:extLst>
          </p:cNvPr>
          <p:cNvSpPr txBox="1">
            <a:spLocks/>
          </p:cNvSpPr>
          <p:nvPr/>
        </p:nvSpPr>
        <p:spPr>
          <a:xfrm>
            <a:off x="509954" y="1183162"/>
            <a:ext cx="4868870" cy="688131"/>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2000" dirty="0">
                <a:latin typeface="Courier New" panose="02070309020205020404" pitchFamily="49" charset="0"/>
                <a:cs typeface="Courier New" panose="02070309020205020404" pitchFamily="49" charset="0"/>
              </a:rPr>
              <a:t>v1.7: </a:t>
            </a:r>
            <a:r>
              <a:rPr lang="en-US" sz="1900" dirty="0">
                <a:latin typeface="Courier New" panose="02070309020205020404" pitchFamily="49" charset="0"/>
                <a:cs typeface="Courier New" panose="02070309020205020404" pitchFamily="49" charset="0"/>
              </a:rPr>
              <a:t>Make legend points larger</a:t>
            </a:r>
          </a:p>
        </p:txBody>
      </p:sp>
      <p:sp>
        <p:nvSpPr>
          <p:cNvPr id="7" name="Title 1">
            <a:extLst>
              <a:ext uri="{FF2B5EF4-FFF2-40B4-BE49-F238E27FC236}">
                <a16:creationId xmlns:a16="http://schemas.microsoft.com/office/drawing/2014/main" id="{CFD90FD1-C776-A443-B17B-F1361291CCE4}"/>
              </a:ext>
            </a:extLst>
          </p:cNvPr>
          <p:cNvSpPr txBox="1">
            <a:spLocks/>
          </p:cNvSpPr>
          <p:nvPr/>
        </p:nvSpPr>
        <p:spPr>
          <a:xfrm>
            <a:off x="684901" y="1871293"/>
            <a:ext cx="7983109" cy="446908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600"/>
              </a:spcBef>
              <a:spcAft>
                <a:spcPts val="600"/>
              </a:spcAft>
            </a:pPr>
            <a:r>
              <a:rPr lang="en-US" sz="1800" dirty="0">
                <a:latin typeface="Courier New" panose="02070309020205020404" pitchFamily="49" charset="0"/>
                <a:cs typeface="Courier New" panose="02070309020205020404" pitchFamily="49" charset="0"/>
              </a:rPr>
              <a:t>quartz(height=6, width=6)</a:t>
            </a:r>
          </a:p>
          <a:p>
            <a:pPr>
              <a:spcBef>
                <a:spcPts val="600"/>
              </a:spcBef>
              <a:spcAft>
                <a:spcPts val="600"/>
              </a:spcAft>
            </a:pPr>
            <a:r>
              <a:rPr lang="en-US" sz="1800" dirty="0">
                <a:latin typeface="Courier New" panose="02070309020205020404" pitchFamily="49" charset="0"/>
                <a:cs typeface="Courier New" panose="02070309020205020404" pitchFamily="49" charset="0"/>
              </a:rPr>
              <a:t>par(mar=c(5,5,1,1))</a:t>
            </a:r>
          </a:p>
          <a:p>
            <a:pPr>
              <a:spcBef>
                <a:spcPts val="600"/>
              </a:spcBef>
            </a:pPr>
            <a:r>
              <a:rPr lang="en-US" sz="1800" dirty="0">
                <a:latin typeface="Courier New" panose="02070309020205020404" pitchFamily="49" charset="0"/>
                <a:cs typeface="Courier New" panose="02070309020205020404" pitchFamily="49" charset="0"/>
              </a:rPr>
              <a:t>plot(</a:t>
            </a:r>
            <a:r>
              <a:rPr lang="en-US" altLang="ja-JP" sz="1800" b="1" dirty="0">
                <a:latin typeface="Courier New" panose="02070309020205020404" pitchFamily="49" charset="0"/>
                <a:cs typeface="Courier New" panose="02070309020205020404" pitchFamily="49" charset="0"/>
              </a:rPr>
              <a:t>¯\_(</a:t>
            </a:r>
            <a:r>
              <a:rPr lang="ja-JP" altLang="en-US" sz="1800" b="1">
                <a:latin typeface="Courier New" panose="02070309020205020404" pitchFamily="49" charset="0"/>
                <a:cs typeface="Courier New" panose="02070309020205020404" pitchFamily="49" charset="0"/>
              </a:rPr>
              <a:t>ツ</a:t>
            </a:r>
            <a:r>
              <a:rPr lang="en-US" altLang="ja-JP" sz="1800" b="1" dirty="0">
                <a:latin typeface="Courier New" panose="02070309020205020404" pitchFamily="49" charset="0"/>
                <a:cs typeface="Courier New" panose="02070309020205020404" pitchFamily="49" charset="0"/>
              </a:rPr>
              <a:t>)_/¯</a:t>
            </a:r>
            <a:r>
              <a:rPr lang="en-US" sz="1800" dirty="0">
                <a:latin typeface="Courier New" panose="02070309020205020404" pitchFamily="49" charset="0"/>
                <a:cs typeface="Courier New" panose="02070309020205020404" pitchFamily="49" charset="0"/>
              </a:rPr>
              <a:t>)</a:t>
            </a:r>
          </a:p>
          <a:p>
            <a:pPr>
              <a:spcBef>
                <a:spcPts val="600"/>
              </a:spcBef>
            </a:pPr>
            <a:endParaRPr lang="en-US" sz="1800" dirty="0">
              <a:latin typeface="Courier New" panose="02070309020205020404" pitchFamily="49" charset="0"/>
              <a:cs typeface="Courier New" panose="02070309020205020404" pitchFamily="49" charset="0"/>
            </a:endParaRPr>
          </a:p>
          <a:p>
            <a:pPr>
              <a:spcBef>
                <a:spcPts val="600"/>
              </a:spcBef>
            </a:pPr>
            <a:r>
              <a:rPr lang="en-US" sz="1800" dirty="0" err="1">
                <a:latin typeface="Courier New" panose="02070309020205020404" pitchFamily="49" charset="0"/>
                <a:cs typeface="Courier New" panose="02070309020205020404" pitchFamily="49" charset="0"/>
              </a:rPr>
              <a:t>rect</a:t>
            </a:r>
            <a:r>
              <a:rPr lang="en-US" sz="1800" dirty="0">
                <a:latin typeface="Courier New" panose="02070309020205020404" pitchFamily="49" charset="0"/>
                <a:cs typeface="Courier New" panose="02070309020205020404" pitchFamily="49" charset="0"/>
              </a:rPr>
              <a:t>(</a:t>
            </a:r>
            <a:r>
              <a:rPr lang="en-US" altLang="ja-JP" sz="1800" b="1" dirty="0">
                <a:latin typeface="Courier New" panose="02070309020205020404" pitchFamily="49" charset="0"/>
                <a:cs typeface="Courier New" panose="02070309020205020404" pitchFamily="49" charset="0"/>
              </a:rPr>
              <a:t>¯\_(</a:t>
            </a:r>
            <a:r>
              <a:rPr lang="ja-JP" altLang="en-US" sz="1800" b="1">
                <a:latin typeface="Courier New" panose="02070309020205020404" pitchFamily="49" charset="0"/>
                <a:cs typeface="Courier New" panose="02070309020205020404" pitchFamily="49" charset="0"/>
              </a:rPr>
              <a:t>ツ</a:t>
            </a:r>
            <a:r>
              <a:rPr lang="en-US" altLang="ja-JP" sz="1800" b="1" dirty="0">
                <a:latin typeface="Courier New" panose="02070309020205020404" pitchFamily="49" charset="0"/>
                <a:cs typeface="Courier New" panose="02070309020205020404" pitchFamily="49" charset="0"/>
              </a:rPr>
              <a:t>)_/¯</a:t>
            </a:r>
            <a:r>
              <a:rPr lang="en-US" sz="1800" dirty="0">
                <a:latin typeface="Courier New" panose="02070309020205020404" pitchFamily="49" charset="0"/>
                <a:cs typeface="Courier New" panose="02070309020205020404" pitchFamily="49" charset="0"/>
              </a:rPr>
              <a:t>)</a:t>
            </a:r>
          </a:p>
          <a:p>
            <a:pPr>
              <a:spcBef>
                <a:spcPts val="600"/>
              </a:spcBef>
            </a:pPr>
            <a:endParaRPr lang="en-US" sz="1800" dirty="0">
              <a:latin typeface="Courier New" panose="02070309020205020404" pitchFamily="49" charset="0"/>
              <a:cs typeface="Courier New" panose="02070309020205020404" pitchFamily="49" charset="0"/>
            </a:endParaRPr>
          </a:p>
          <a:p>
            <a:r>
              <a:rPr lang="en-US" sz="1800" dirty="0">
                <a:latin typeface="Courier New" panose="02070309020205020404" pitchFamily="49" charset="0"/>
                <a:cs typeface="Courier New" panose="02070309020205020404" pitchFamily="49" charset="0"/>
              </a:rPr>
              <a:t>points(</a:t>
            </a:r>
            <a:r>
              <a:rPr lang="en-US" altLang="ja-JP" sz="1800" b="1" dirty="0">
                <a:latin typeface="Courier New" panose="02070309020205020404" pitchFamily="49" charset="0"/>
                <a:cs typeface="Courier New" panose="02070309020205020404" pitchFamily="49" charset="0"/>
              </a:rPr>
              <a:t>¯\_(</a:t>
            </a:r>
            <a:r>
              <a:rPr lang="ja-JP" altLang="en-US" sz="1800" b="1">
                <a:latin typeface="Courier New" panose="02070309020205020404" pitchFamily="49" charset="0"/>
                <a:cs typeface="Courier New" panose="02070309020205020404" pitchFamily="49" charset="0"/>
              </a:rPr>
              <a:t>ツ</a:t>
            </a:r>
            <a:r>
              <a:rPr lang="en-US" altLang="ja-JP" sz="1800" b="1" dirty="0">
                <a:latin typeface="Courier New" panose="02070309020205020404" pitchFamily="49" charset="0"/>
                <a:cs typeface="Courier New" panose="02070309020205020404" pitchFamily="49" charset="0"/>
              </a:rPr>
              <a:t>)_/¯</a:t>
            </a:r>
            <a:r>
              <a:rPr lang="en-US" sz="1800" dirty="0">
                <a:latin typeface="Courier New" panose="02070309020205020404" pitchFamily="49" charset="0"/>
                <a:cs typeface="Courier New" panose="02070309020205020404" pitchFamily="49" charset="0"/>
              </a:rPr>
              <a:t>)</a:t>
            </a:r>
          </a:p>
          <a:p>
            <a:endParaRPr lang="en-US" sz="1800" dirty="0">
              <a:latin typeface="Courier New" panose="02070309020205020404" pitchFamily="49" charset="0"/>
              <a:cs typeface="Courier New" panose="02070309020205020404" pitchFamily="49" charset="0"/>
            </a:endParaRPr>
          </a:p>
          <a:p>
            <a:r>
              <a:rPr lang="en-US" sz="1800" dirty="0">
                <a:latin typeface="Courier New" panose="02070309020205020404" pitchFamily="49" charset="0"/>
                <a:cs typeface="Courier New" panose="02070309020205020404" pitchFamily="49" charset="0"/>
              </a:rPr>
              <a:t>legend(</a:t>
            </a:r>
            <a:r>
              <a:rPr lang="en-US" sz="1550" dirty="0">
                <a:latin typeface="Courier New" panose="02070309020205020404" pitchFamily="49" charset="0"/>
                <a:cs typeface="Courier New" panose="02070309020205020404" pitchFamily="49" charset="0"/>
              </a:rPr>
              <a:t>”</a:t>
            </a:r>
            <a:r>
              <a:rPr lang="en-US" sz="1550" dirty="0" err="1">
                <a:latin typeface="Courier New" panose="02070309020205020404" pitchFamily="49" charset="0"/>
                <a:cs typeface="Courier New" panose="02070309020205020404" pitchFamily="49" charset="0"/>
              </a:rPr>
              <a:t>topleft</a:t>
            </a:r>
            <a:r>
              <a:rPr lang="en-US" sz="1550" dirty="0">
                <a:latin typeface="Courier New" panose="02070309020205020404" pitchFamily="49" charset="0"/>
                <a:cs typeface="Courier New" panose="02070309020205020404" pitchFamily="49" charset="0"/>
              </a:rPr>
              <a:t>",</a:t>
            </a:r>
          </a:p>
          <a:p>
            <a:r>
              <a:rPr lang="en-US" sz="1550" dirty="0" err="1">
                <a:solidFill>
                  <a:schemeClr val="bg1"/>
                </a:solidFill>
                <a:latin typeface="Courier New" panose="02070309020205020404" pitchFamily="49" charset="0"/>
                <a:cs typeface="Courier New" panose="02070309020205020404" pitchFamily="49" charset="0"/>
              </a:rPr>
              <a:t>aaaaaaaaaa</a:t>
            </a:r>
            <a:r>
              <a:rPr lang="en-US" sz="1550" dirty="0" err="1">
                <a:latin typeface="Courier New" panose="02070309020205020404" pitchFamily="49" charset="0"/>
                <a:cs typeface="Courier New" panose="02070309020205020404" pitchFamily="49" charset="0"/>
              </a:rPr>
              <a:t>legend</a:t>
            </a:r>
            <a:r>
              <a:rPr lang="en-US" sz="1550" dirty="0">
                <a:latin typeface="Courier New" panose="02070309020205020404" pitchFamily="49" charset="0"/>
                <a:cs typeface="Courier New" panose="02070309020205020404" pitchFamily="49" charset="0"/>
              </a:rPr>
              <a:t>=c(”label1", ”label2", ”label3"), </a:t>
            </a:r>
            <a:r>
              <a:rPr lang="en-US" sz="1550" dirty="0" err="1">
                <a:solidFill>
                  <a:schemeClr val="bg1"/>
                </a:solidFill>
                <a:latin typeface="Courier New" panose="02070309020205020404" pitchFamily="49" charset="0"/>
                <a:cs typeface="Courier New" panose="02070309020205020404" pitchFamily="49" charset="0"/>
              </a:rPr>
              <a:t>aaaaaaaaaa</a:t>
            </a:r>
            <a:r>
              <a:rPr lang="en-US" sz="1550" dirty="0" err="1">
                <a:latin typeface="Courier New" panose="02070309020205020404" pitchFamily="49" charset="0"/>
                <a:cs typeface="Courier New" panose="02070309020205020404" pitchFamily="49" charset="0"/>
              </a:rPr>
              <a:t>pch</a:t>
            </a:r>
            <a:r>
              <a:rPr lang="en-US" sz="1550" dirty="0">
                <a:latin typeface="Courier New" panose="02070309020205020404" pitchFamily="49" charset="0"/>
                <a:cs typeface="Courier New" panose="02070309020205020404" pitchFamily="49" charset="0"/>
              </a:rPr>
              <a:t>=c(shape1,shape2,shape3),</a:t>
            </a:r>
          </a:p>
          <a:p>
            <a:r>
              <a:rPr lang="en-US" sz="1550" dirty="0" err="1">
                <a:solidFill>
                  <a:schemeClr val="bg1"/>
                </a:solidFill>
                <a:latin typeface="Courier New" panose="02070309020205020404" pitchFamily="49" charset="0"/>
                <a:cs typeface="Courier New" panose="02070309020205020404" pitchFamily="49" charset="0"/>
              </a:rPr>
              <a:t>aaaaaaaaaa</a:t>
            </a:r>
            <a:r>
              <a:rPr lang="en-US" sz="1550" dirty="0" err="1">
                <a:latin typeface="Courier New" panose="02070309020205020404" pitchFamily="49" charset="0"/>
                <a:cs typeface="Courier New" panose="02070309020205020404" pitchFamily="49" charset="0"/>
              </a:rPr>
              <a:t>pt.bg</a:t>
            </a:r>
            <a:r>
              <a:rPr lang="en-US" sz="1550" dirty="0">
                <a:latin typeface="Courier New" panose="02070309020205020404" pitchFamily="49" charset="0"/>
                <a:cs typeface="Courier New" panose="02070309020205020404" pitchFamily="49" charset="0"/>
              </a:rPr>
              <a:t>=c(”color1", ”color2", ”color3"),</a:t>
            </a:r>
          </a:p>
          <a:p>
            <a:r>
              <a:rPr lang="en-US" sz="1550" dirty="0" err="1">
                <a:solidFill>
                  <a:schemeClr val="bg1"/>
                </a:solidFill>
                <a:latin typeface="Courier New" panose="02070309020205020404" pitchFamily="49" charset="0"/>
                <a:cs typeface="Courier New" panose="02070309020205020404" pitchFamily="49" charset="0"/>
              </a:rPr>
              <a:t>aaaaaaaaaa</a:t>
            </a:r>
            <a:r>
              <a:rPr lang="en-US" sz="1550" b="1" dirty="0" err="1">
                <a:latin typeface="Courier New" panose="02070309020205020404" pitchFamily="49" charset="0"/>
                <a:cs typeface="Courier New" panose="02070309020205020404" pitchFamily="49" charset="0"/>
              </a:rPr>
              <a:t>pt.cex</a:t>
            </a:r>
            <a:r>
              <a:rPr lang="en-US" sz="1550" dirty="0">
                <a:latin typeface="Courier New" panose="02070309020205020404" pitchFamily="49" charset="0"/>
                <a:cs typeface="Courier New" panose="02070309020205020404" pitchFamily="49" charset="0"/>
              </a:rPr>
              <a:t>=2</a:t>
            </a:r>
            <a:r>
              <a:rPr lang="en-US" sz="1800" dirty="0">
                <a:latin typeface="Courier New" panose="02070309020205020404" pitchFamily="49" charset="0"/>
                <a:cs typeface="Courier New" panose="02070309020205020404" pitchFamily="49" charset="0"/>
              </a:rPr>
              <a:t>)</a:t>
            </a:r>
          </a:p>
          <a:p>
            <a:endParaRPr lang="en-US" sz="1800" dirty="0">
              <a:latin typeface="Courier New" panose="02070309020205020404" pitchFamily="49" charset="0"/>
              <a:cs typeface="Courier New" panose="02070309020205020404" pitchFamily="49" charset="0"/>
            </a:endParaRPr>
          </a:p>
          <a:p>
            <a:pPr>
              <a:spcBef>
                <a:spcPts val="600"/>
              </a:spcBef>
            </a:pPr>
            <a:endParaRPr lang="en-US" sz="1800" dirty="0">
              <a:latin typeface="Courier New" panose="02070309020205020404" pitchFamily="49" charset="0"/>
              <a:cs typeface="Courier New" panose="02070309020205020404" pitchFamily="49" charset="0"/>
            </a:endParaRPr>
          </a:p>
        </p:txBody>
      </p:sp>
      <p:sp>
        <p:nvSpPr>
          <p:cNvPr id="8" name="Title 1">
            <a:extLst>
              <a:ext uri="{FF2B5EF4-FFF2-40B4-BE49-F238E27FC236}">
                <a16:creationId xmlns:a16="http://schemas.microsoft.com/office/drawing/2014/main" id="{5410B811-8506-DC4D-9B75-074A68D760A4}"/>
              </a:ext>
            </a:extLst>
          </p:cNvPr>
          <p:cNvSpPr txBox="1">
            <a:spLocks/>
          </p:cNvSpPr>
          <p:nvPr/>
        </p:nvSpPr>
        <p:spPr>
          <a:xfrm>
            <a:off x="621250" y="4900538"/>
            <a:ext cx="365491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1800" dirty="0">
              <a:solidFill>
                <a:srgbClr val="538199"/>
              </a:solidFill>
              <a:latin typeface="DengXian Light" panose="02010600030101010101" pitchFamily="2" charset="-122"/>
              <a:ea typeface="DengXian Light" panose="02010600030101010101" pitchFamily="2" charset="-122"/>
            </a:endParaRPr>
          </a:p>
        </p:txBody>
      </p:sp>
    </p:spTree>
    <p:extLst>
      <p:ext uri="{BB962C8B-B14F-4D97-AF65-F5344CB8AC3E}">
        <p14:creationId xmlns:p14="http://schemas.microsoft.com/office/powerpoint/2010/main" val="347822231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9F44816-8439-474C-866C-6CAA8BB18866}"/>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6444" l="10000" r="90000">
                        <a14:foregroundMark x1="18833" y1="25333" x2="18833" y2="25333"/>
                        <a14:foregroundMark x1="17833" y1="24667" x2="17833" y2="24667"/>
                        <a14:foregroundMark x1="18000" y1="22444" x2="18000" y2="22444"/>
                        <a14:foregroundMark x1="14500" y1="25111" x2="14500" y2="25111"/>
                        <a14:foregroundMark x1="12833" y1="30000" x2="12833" y2="30000"/>
                        <a14:foregroundMark x1="88833" y1="66222" x2="88833" y2="66222"/>
                        <a14:foregroundMark x1="89333" y1="63111" x2="89333" y2="63111"/>
                        <a14:foregroundMark x1="88167" y1="56000" x2="88167" y2="56000"/>
                        <a14:foregroundMark x1="88000" y1="50222" x2="88000" y2="50222"/>
                        <a14:foregroundMark x1="45500" y1="24667" x2="45500" y2="24667"/>
                        <a14:foregroundMark x1="87333" y1="75333" x2="87333" y2="75333"/>
                        <a14:foregroundMark x1="86833" y1="76889" x2="86833" y2="76889"/>
                        <a14:foregroundMark x1="85500" y1="78222" x2="85500" y2="78222"/>
                        <a14:foregroundMark x1="81667" y1="80000" x2="81667" y2="80000"/>
                        <a14:foregroundMark x1="79667" y1="81333" x2="79667" y2="81333"/>
                        <a14:foregroundMark x1="74167" y1="80889" x2="74167" y2="80889"/>
                        <a14:foregroundMark x1="44167" y1="95333" x2="44167" y2="95333"/>
                        <a14:foregroundMark x1="38833" y1="93778" x2="38833" y2="93778"/>
                        <a14:foregroundMark x1="48333" y1="94444" x2="48333" y2="94444"/>
                        <a14:foregroundMark x1="45833" y1="95111" x2="45833" y2="95111"/>
                        <a14:foregroundMark x1="41333" y1="94444" x2="41333" y2="94444"/>
                        <a14:foregroundMark x1="34500" y1="92000" x2="34500" y2="92000"/>
                        <a14:foregroundMark x1="31667" y1="90000" x2="31667" y2="90000"/>
                        <a14:foregroundMark x1="26500" y1="86444" x2="26500" y2="86444"/>
                        <a14:foregroundMark x1="21000" y1="67778" x2="21000" y2="67778"/>
                        <a14:foregroundMark x1="21000" y1="69333" x2="21000" y2="69333"/>
                        <a14:foregroundMark x1="22000" y1="59111" x2="22000" y2="59111"/>
                        <a14:foregroundMark x1="22500" y1="57333" x2="22500" y2="57333"/>
                        <a14:foregroundMark x1="44833" y1="22444" x2="44833" y2="22444"/>
                        <a14:foregroundMark x1="44667" y1="20889" x2="44667" y2="20889"/>
                        <a14:foregroundMark x1="54833" y1="23556" x2="54833" y2="23556"/>
                        <a14:foregroundMark x1="61000" y1="26667" x2="61000" y2="26667"/>
                        <a14:foregroundMark x1="75167" y1="48667" x2="75167" y2="48667"/>
                        <a14:foregroundMark x1="76333" y1="46000" x2="76333" y2="46000"/>
                        <a14:foregroundMark x1="76833" y1="44222" x2="76833" y2="44222"/>
                        <a14:foregroundMark x1="73333" y1="69556" x2="73333" y2="69556"/>
                        <a14:foregroundMark x1="76500" y1="72667" x2="70500" y2="72000"/>
                        <a14:foregroundMark x1="76333" y1="67111" x2="76333" y2="67111"/>
                        <a14:foregroundMark x1="76000" y1="67778" x2="76000" y2="67778"/>
                        <a14:foregroundMark x1="77333" y1="67778" x2="77333" y2="67778"/>
                        <a14:foregroundMark x1="78833" y1="67111" x2="78833" y2="67111"/>
                        <a14:foregroundMark x1="80667" y1="65333" x2="80667" y2="65333"/>
                        <a14:foregroundMark x1="86000" y1="67111" x2="86000" y2="67111"/>
                        <a14:foregroundMark x1="85167" y1="68000" x2="85167" y2="68000"/>
                        <a14:foregroundMark x1="84833" y1="67333" x2="84833" y2="67333"/>
                        <a14:foregroundMark x1="84333" y1="69111" x2="84333" y2="69111"/>
                        <a14:foregroundMark x1="35667" y1="66444" x2="33000" y2="73111"/>
                        <a14:foregroundMark x1="48833" y1="66000" x2="48833" y2="66000"/>
                        <a14:foregroundMark x1="49667" y1="39778" x2="45167" y2="40444"/>
                        <a14:foregroundMark x1="46500" y1="27556" x2="46500" y2="27556"/>
                        <a14:foregroundMark x1="45333" y1="26000" x2="45333" y2="26000"/>
                        <a14:foregroundMark x1="88333" y1="57333" x2="88333" y2="57333"/>
                        <a14:foregroundMark x1="24000" y1="24000" x2="24000" y2="24000"/>
                        <a14:foregroundMark x1="16500" y1="22222" x2="16500" y2="22222"/>
                        <a14:foregroundMark x1="89167" y1="60667" x2="89167" y2="60667"/>
                        <a14:foregroundMark x1="88833" y1="56889" x2="88833" y2="56889"/>
                        <a14:foregroundMark x1="89000" y1="58222" x2="89000" y2="58222"/>
                        <a14:foregroundMark x1="89333" y1="59111" x2="89333" y2="59111"/>
                        <a14:foregroundMark x1="88667" y1="54000" x2="88667" y2="54000"/>
                        <a14:foregroundMark x1="89833" y1="64000" x2="89833" y2="64000"/>
                        <a14:backgroundMark x1="53167" y1="22889" x2="53167" y2="22889"/>
                        <a14:backgroundMark x1="60667" y1="25333" x2="60667" y2="25333"/>
                        <a14:backgroundMark x1="57333" y1="29778" x2="57333" y2="29778"/>
                        <a14:backgroundMark x1="45833" y1="31556" x2="45833" y2="31556"/>
                        <a14:backgroundMark x1="79333" y1="83111" x2="79333" y2="83111"/>
                        <a14:backgroundMark x1="86333" y1="80222" x2="86333" y2="80222"/>
                        <a14:backgroundMark x1="88667" y1="74889" x2="88667" y2="74889"/>
                        <a14:backgroundMark x1="90500" y1="64889" x2="90500" y2="64889"/>
                        <a14:backgroundMark x1="81000" y1="68444" x2="81000" y2="68444"/>
                        <a14:backgroundMark x1="47500" y1="98000" x2="47500" y2="98000"/>
                        <a14:backgroundMark x1="50333" y1="93556" x2="50333" y2="93556"/>
                        <a14:backgroundMark x1="45167" y1="97333" x2="45167" y2="97333"/>
                        <a14:backgroundMark x1="46833" y1="96000" x2="46833" y2="96000"/>
                        <a14:backgroundMark x1="40000" y1="96667" x2="40000" y2="96667"/>
                        <a14:backgroundMark x1="31500" y1="91556" x2="31500" y2="91556"/>
                        <a14:backgroundMark x1="24667" y1="84222" x2="24667" y2="84222"/>
                        <a14:backgroundMark x1="20833" y1="70889" x2="20833" y2="70889"/>
                        <a14:backgroundMark x1="36000" y1="44667" x2="36000" y2="44667"/>
                        <a14:backgroundMark x1="36833" y1="45111" x2="36833" y2="45111"/>
                        <a14:backgroundMark x1="55500" y1="23778" x2="57333" y2="30000"/>
                        <a14:backgroundMark x1="54000" y1="24000" x2="54000" y2="24000"/>
                        <a14:backgroundMark x1="56833" y1="23333" x2="56833" y2="23333"/>
                        <a14:backgroundMark x1="54667" y1="22889" x2="54667" y2="22889"/>
                        <a14:backgroundMark x1="69667" y1="34444" x2="63333" y2="52444"/>
                        <a14:backgroundMark x1="62000" y1="52000" x2="62000" y2="52000"/>
                        <a14:backgroundMark x1="62167" y1="52889" x2="62167" y2="52889"/>
                        <a14:backgroundMark x1="61667" y1="51333" x2="61667" y2="51333"/>
                        <a14:backgroundMark x1="70500" y1="33556" x2="70500" y2="33556"/>
                        <a14:backgroundMark x1="78333" y1="41333" x2="74000" y2="54222"/>
                        <a14:backgroundMark x1="73000" y1="54889" x2="73000" y2="54889"/>
                        <a14:backgroundMark x1="84667" y1="62889" x2="76167" y2="71778"/>
                        <a14:backgroundMark x1="77500" y1="72444" x2="77500" y2="72444"/>
                        <a14:backgroundMark x1="74333" y1="73111" x2="74333" y2="73111"/>
                        <a14:backgroundMark x1="69833" y1="71778" x2="69833" y2="71778"/>
                        <a14:backgroundMark x1="75833" y1="70667" x2="73333" y2="71778"/>
                        <a14:backgroundMark x1="84667" y1="68222" x2="84667" y2="68222"/>
                        <a14:backgroundMark x1="86833" y1="77778" x2="85833" y2="79333"/>
                        <a14:backgroundMark x1="51333" y1="70222" x2="44667" y2="76889"/>
                        <a14:backgroundMark x1="40167" y1="77778" x2="36833" y2="73111"/>
                        <a14:backgroundMark x1="32333" y1="66222" x2="32333" y2="66222"/>
                        <a14:backgroundMark x1="33500" y1="63333" x2="32667" y2="68222"/>
                        <a14:backgroundMark x1="36000" y1="73333" x2="33667" y2="73111"/>
                        <a14:backgroundMark x1="48833" y1="69556" x2="47000" y2="67778"/>
                        <a14:backgroundMark x1="52000" y1="70444" x2="51667" y2="69111"/>
                        <a14:backgroundMark x1="45833" y1="30000" x2="46500" y2="33556"/>
                        <a14:backgroundMark x1="48833" y1="39111" x2="47500" y2="36000"/>
                        <a14:backgroundMark x1="47667" y1="32889" x2="44333" y2="23556"/>
                        <a14:backgroundMark x1="49500" y1="38667" x2="45667" y2="27556"/>
                        <a14:backgroundMark x1="18000" y1="33111" x2="18000" y2="33111"/>
                        <a14:backgroundMark x1="85167" y1="62444" x2="85167" y2="62444"/>
                        <a14:backgroundMark x1="85000" y1="65778" x2="85000" y2="65778"/>
                        <a14:backgroundMark x1="90333" y1="66444" x2="90333" y2="66444"/>
                        <a14:backgroundMark x1="89000" y1="53778" x2="89667" y2="60889"/>
                        <a14:backgroundMark x1="90167" y1="62444" x2="90167" y2="63778"/>
                      </a14:backgroundRemoval>
                    </a14:imgEffect>
                  </a14:imgLayer>
                </a14:imgProps>
              </a:ext>
              <a:ext uri="{28A0092B-C50C-407E-A947-70E740481C1C}">
                <a14:useLocalDpi xmlns:a14="http://schemas.microsoft.com/office/drawing/2010/main" val="0"/>
              </a:ext>
            </a:extLst>
          </a:blip>
          <a:stretch>
            <a:fillRect/>
          </a:stretch>
        </p:blipFill>
        <p:spPr>
          <a:xfrm rot="1287984" flipH="1">
            <a:off x="-321609" y="1007137"/>
            <a:ext cx="6416317" cy="4812237"/>
          </a:xfrm>
          <a:prstGeom prst="rect">
            <a:avLst/>
          </a:prstGeom>
          <a:effectLst>
            <a:softEdge rad="25400"/>
          </a:effectLst>
        </p:spPr>
      </p:pic>
      <p:pic>
        <p:nvPicPr>
          <p:cNvPr id="5" name="Picture 4">
            <a:extLst>
              <a:ext uri="{FF2B5EF4-FFF2-40B4-BE49-F238E27FC236}">
                <a16:creationId xmlns:a16="http://schemas.microsoft.com/office/drawing/2014/main" id="{4E282F88-7915-844F-B127-76950B3F4A6A}"/>
              </a:ext>
            </a:extLst>
          </p:cNvPr>
          <p:cNvPicPr>
            <a:picLocks noChangeAspect="1"/>
          </p:cNvPicPr>
          <p:nvPr/>
        </p:nvPicPr>
        <p:blipFill>
          <a:blip r:embed="rId5" cstate="print">
            <a:extLst>
              <a:ext uri="{BEBA8EAE-BF5A-486C-A8C5-ECC9F3942E4B}">
                <a14:imgProps xmlns:a14="http://schemas.microsoft.com/office/drawing/2010/main">
                  <a14:imgLayer r:embed="rId6">
                    <a14:imgEffect>
                      <a14:backgroundRemoval t="10000" b="90000" l="10000" r="90000">
                        <a14:foregroundMark x1="45912" y1="37553" x2="45912" y2="37553"/>
                        <a14:foregroundMark x1="47244" y1="45306" x2="47608" y2="44761"/>
                        <a14:foregroundMark x1="47668" y1="44518" x2="47910" y2="44337"/>
                        <a14:foregroundMark x1="45790" y1="47244" x2="46275" y2="46699"/>
                        <a14:foregroundMark x1="45609" y1="48031" x2="45790" y2="47305"/>
                        <a14:foregroundMark x1="48516" y1="43671" x2="49182" y2="43125"/>
                        <a14:foregroundMark x1="52271" y1="41127" x2="52938" y2="40703"/>
                        <a14:foregroundMark x1="55118" y1="53301" x2="56390" y2="52453"/>
                        <a14:foregroundMark x1="70624" y1="27680" x2="70624" y2="27680"/>
                        <a14:foregroundMark x1="46275" y1="49727" x2="45972" y2="49243"/>
                        <a14:foregroundMark x1="46396" y1="50818" x2="46517" y2="50273"/>
                        <a14:backgroundMark x1="18292" y1="51302" x2="20654" y2="49667"/>
                        <a14:backgroundMark x1="22714" y1="47365" x2="25863" y2="44882"/>
                        <a14:backgroundMark x1="11084" y1="54391" x2="12174" y2="52453"/>
                        <a14:backgroundMark x1="11690" y1="56693" x2="12053" y2="56390"/>
                        <a14:backgroundMark x1="15021" y1="47244" x2="17747" y2="43247"/>
                        <a14:backgroundMark x1="17686" y1="43368" x2="20715" y2="40400"/>
                        <a14:backgroundMark x1="21260" y1="39976" x2="22592" y2="38643"/>
                        <a14:backgroundMark x1="24046" y1="37008" x2="26227" y2="35433"/>
                        <a14:backgroundMark x1="24531" y1="37068" x2="25379" y2="36584"/>
                        <a14:backgroundMark x1="26348" y1="43671" x2="28649" y2="41914"/>
                        <a14:backgroundMark x1="28831" y1="41732" x2="30769" y2="40339"/>
                        <a14:backgroundMark x1="30709" y1="40157" x2="32586" y2="38825"/>
                        <a14:backgroundMark x1="32829" y1="38522" x2="34949" y2="37190"/>
                        <a14:backgroundMark x1="35009" y1="36887" x2="37311" y2="35433"/>
                        <a14:backgroundMark x1="37614" y1="35251" x2="40642" y2="33253"/>
                        <a14:backgroundMark x1="40945" y1="33010" x2="43671" y2="31435"/>
                        <a14:backgroundMark x1="17383" y1="45064" x2="17807" y2="44397"/>
                        <a14:backgroundMark x1="26348" y1="35857" x2="27741" y2="34827"/>
                        <a14:backgroundMark x1="27862" y1="34222" x2="29800" y2="32344"/>
                        <a14:backgroundMark x1="30042" y1="32162" x2="31375" y2="30769"/>
                        <a14:backgroundMark x1="31678" y1="30527" x2="33677" y2="28468"/>
                        <a14:backgroundMark x1="34222" y1="28165" x2="36947" y2="26287"/>
                        <a14:backgroundMark x1="37432" y1="25924" x2="39855" y2="24288"/>
                        <a14:backgroundMark x1="40279" y1="23864" x2="42035" y2="22653"/>
                        <a14:backgroundMark x1="43792" y1="31012" x2="46820" y2="29073"/>
                        <a14:backgroundMark x1="47062" y1="28770" x2="48031" y2="28346"/>
                        <a14:backgroundMark x1="42338" y1="22653" x2="43186" y2="22108"/>
                        <a14:backgroundMark x1="43489" y1="22168" x2="45669" y2="21018"/>
                        <a14:backgroundMark x1="48213" y1="28165" x2="49122" y2="27680"/>
                        <a14:backgroundMark x1="49849" y1="27317" x2="51545" y2="26711"/>
                        <a14:backgroundMark x1="48819" y1="28165" x2="48092" y2="29316"/>
                        <a14:backgroundMark x1="48213" y1="31496" x2="48213" y2="29558"/>
                        <a14:backgroundMark x1="46820" y1="34282" x2="45185" y2="37492"/>
                        <a14:backgroundMark x1="46517" y1="45790" x2="47305" y2="44276"/>
                        <a14:backgroundMark x1="48031" y1="43368" x2="48637" y2="42762"/>
                        <a14:backgroundMark x1="50575" y1="65536" x2="50757" y2="65173"/>
                        <a14:backgroundMark x1="53907" y1="65051" x2="53725" y2="64446"/>
                        <a14:backgroundMark x1="56693" y1="64264" x2="55482" y2="62084"/>
                        <a14:backgroundMark x1="54210" y1="59358" x2="57238" y2="60448"/>
                        <a14:backgroundMark x1="53846" y1="59176" x2="53059" y2="56269"/>
                        <a14:backgroundMark x1="52998" y1="56087" x2="54331" y2="54210"/>
                        <a14:backgroundMark x1="54391" y1="54028" x2="56148" y2="53362"/>
                        <a14:backgroundMark x1="56208" y1="53119" x2="58268" y2="51726"/>
                        <a14:backgroundMark x1="77710" y1="50091" x2="77953" y2="50818"/>
                        <a14:backgroundMark x1="69291" y1="39249" x2="71048" y2="37977"/>
                        <a14:backgroundMark x1="75409" y1="24470" x2="74924" y2="24107"/>
                        <a14:backgroundMark x1="76923" y1="23259" x2="76923" y2="23259"/>
                        <a14:backgroundMark x1="73349" y1="53664" x2="74076" y2="52756"/>
                      </a14:backgroundRemoval>
                    </a14:imgEffect>
                  </a14:imgLayer>
                </a14:imgProps>
              </a:ext>
              <a:ext uri="{28A0092B-C50C-407E-A947-70E740481C1C}">
                <a14:useLocalDpi xmlns:a14="http://schemas.microsoft.com/office/drawing/2010/main" val="0"/>
              </a:ext>
            </a:extLst>
          </a:blip>
          <a:stretch>
            <a:fillRect/>
          </a:stretch>
        </p:blipFill>
        <p:spPr>
          <a:xfrm rot="2240140">
            <a:off x="6366005" y="496091"/>
            <a:ext cx="6532857" cy="6615910"/>
          </a:xfrm>
          <a:prstGeom prst="rect">
            <a:avLst/>
          </a:prstGeom>
        </p:spPr>
      </p:pic>
      <p:sp>
        <p:nvSpPr>
          <p:cNvPr id="7" name="Arc 6">
            <a:extLst>
              <a:ext uri="{FF2B5EF4-FFF2-40B4-BE49-F238E27FC236}">
                <a16:creationId xmlns:a16="http://schemas.microsoft.com/office/drawing/2014/main" id="{1AB60E27-8D63-7E44-9DA7-2261AF84A148}"/>
              </a:ext>
            </a:extLst>
          </p:cNvPr>
          <p:cNvSpPr/>
          <p:nvPr/>
        </p:nvSpPr>
        <p:spPr>
          <a:xfrm rot="8019214">
            <a:off x="3664418" y="591912"/>
            <a:ext cx="5674174" cy="5674174"/>
          </a:xfrm>
          <a:prstGeom prst="arc">
            <a:avLst/>
          </a:prstGeom>
          <a:ln w="76200">
            <a:solidFill>
              <a:schemeClr val="bg1"/>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Arc 7">
            <a:extLst>
              <a:ext uri="{FF2B5EF4-FFF2-40B4-BE49-F238E27FC236}">
                <a16:creationId xmlns:a16="http://schemas.microsoft.com/office/drawing/2014/main" id="{434461FD-4E01-5C41-B8B9-6C93D2D39787}"/>
              </a:ext>
            </a:extLst>
          </p:cNvPr>
          <p:cNvSpPr/>
          <p:nvPr/>
        </p:nvSpPr>
        <p:spPr>
          <a:xfrm rot="18819214">
            <a:off x="3664418" y="576168"/>
            <a:ext cx="5674174" cy="5674174"/>
          </a:xfrm>
          <a:prstGeom prst="arc">
            <a:avLst/>
          </a:prstGeom>
          <a:ln w="76200">
            <a:solidFill>
              <a:schemeClr val="bg1"/>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TextBox 8">
            <a:extLst>
              <a:ext uri="{FF2B5EF4-FFF2-40B4-BE49-F238E27FC236}">
                <a16:creationId xmlns:a16="http://schemas.microsoft.com/office/drawing/2014/main" id="{127CE9A4-20DD-BF41-8E8A-4E7D51EF63FC}"/>
              </a:ext>
            </a:extLst>
          </p:cNvPr>
          <p:cNvSpPr txBox="1"/>
          <p:nvPr/>
        </p:nvSpPr>
        <p:spPr>
          <a:xfrm>
            <a:off x="4718810" y="31489"/>
            <a:ext cx="3565391" cy="461665"/>
          </a:xfrm>
          <a:prstGeom prst="rect">
            <a:avLst/>
          </a:prstGeom>
          <a:noFill/>
        </p:spPr>
        <p:txBody>
          <a:bodyPr wrap="square" rtlCol="0">
            <a:spAutoFit/>
          </a:bodyPr>
          <a:lstStyle/>
          <a:p>
            <a:pPr algn="ctr"/>
            <a:r>
              <a:rPr lang="en-US" sz="2400" i="1" dirty="0">
                <a:solidFill>
                  <a:schemeClr val="bg1"/>
                </a:solidFill>
              </a:rPr>
              <a:t>Selection</a:t>
            </a:r>
          </a:p>
        </p:txBody>
      </p:sp>
      <p:sp>
        <p:nvSpPr>
          <p:cNvPr id="10" name="TextBox 9">
            <a:extLst>
              <a:ext uri="{FF2B5EF4-FFF2-40B4-BE49-F238E27FC236}">
                <a16:creationId xmlns:a16="http://schemas.microsoft.com/office/drawing/2014/main" id="{B3F828E1-11AC-DE4B-A5AE-7BD3161A6612}"/>
              </a:ext>
            </a:extLst>
          </p:cNvPr>
          <p:cNvSpPr txBox="1"/>
          <p:nvPr/>
        </p:nvSpPr>
        <p:spPr>
          <a:xfrm>
            <a:off x="4718810" y="6364846"/>
            <a:ext cx="3565391" cy="461665"/>
          </a:xfrm>
          <a:prstGeom prst="rect">
            <a:avLst/>
          </a:prstGeom>
          <a:noFill/>
        </p:spPr>
        <p:txBody>
          <a:bodyPr wrap="square" rtlCol="0">
            <a:spAutoFit/>
          </a:bodyPr>
          <a:lstStyle/>
          <a:p>
            <a:pPr algn="ctr"/>
            <a:r>
              <a:rPr lang="en-US" sz="2400" i="1" dirty="0">
                <a:solidFill>
                  <a:schemeClr val="bg1"/>
                </a:solidFill>
              </a:rPr>
              <a:t>Selection</a:t>
            </a:r>
          </a:p>
        </p:txBody>
      </p:sp>
      <p:sp>
        <p:nvSpPr>
          <p:cNvPr id="11" name="TextBox 10">
            <a:extLst>
              <a:ext uri="{FF2B5EF4-FFF2-40B4-BE49-F238E27FC236}">
                <a16:creationId xmlns:a16="http://schemas.microsoft.com/office/drawing/2014/main" id="{59C76B7A-EFBC-654B-8F44-B77D6055D71A}"/>
              </a:ext>
            </a:extLst>
          </p:cNvPr>
          <p:cNvSpPr txBox="1"/>
          <p:nvPr/>
        </p:nvSpPr>
        <p:spPr>
          <a:xfrm>
            <a:off x="4718810" y="3804046"/>
            <a:ext cx="3565391" cy="830997"/>
          </a:xfrm>
          <a:prstGeom prst="rect">
            <a:avLst/>
          </a:prstGeom>
          <a:noFill/>
        </p:spPr>
        <p:txBody>
          <a:bodyPr wrap="square" rtlCol="0">
            <a:spAutoFit/>
          </a:bodyPr>
          <a:lstStyle/>
          <a:p>
            <a:pPr algn="ctr"/>
            <a:r>
              <a:rPr lang="en-US" sz="2400" i="1" dirty="0">
                <a:solidFill>
                  <a:schemeClr val="bg1"/>
                </a:solidFill>
              </a:rPr>
              <a:t>Co-evolutionary</a:t>
            </a:r>
          </a:p>
          <a:p>
            <a:pPr algn="ctr"/>
            <a:r>
              <a:rPr lang="en-US" sz="2400" i="1" dirty="0">
                <a:solidFill>
                  <a:schemeClr val="bg1"/>
                </a:solidFill>
              </a:rPr>
              <a:t>arms race</a:t>
            </a:r>
          </a:p>
        </p:txBody>
      </p:sp>
    </p:spTree>
    <p:extLst>
      <p:ext uri="{BB962C8B-B14F-4D97-AF65-F5344CB8AC3E}">
        <p14:creationId xmlns:p14="http://schemas.microsoft.com/office/powerpoint/2010/main" val="835706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10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2"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right)">
                                      <p:cBhvr>
                                        <p:cTn id="15" dur="500"/>
                                        <p:tgtEl>
                                          <p:spTgt spid="7"/>
                                        </p:tgtEl>
                                      </p:cBhvr>
                                    </p:animEffect>
                                  </p:childTnLst>
                                </p:cTn>
                              </p:par>
                              <p:par>
                                <p:cTn id="16" presetID="10" presetClass="entr" presetSubtype="0" fill="hold" grpId="0" nodeType="withEffect">
                                  <p:stCondLst>
                                    <p:cond delay="50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100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wipe(left)">
                                      <p:cBhvr>
                                        <p:cTn id="23" dur="500"/>
                                        <p:tgtEl>
                                          <p:spTgt spid="8"/>
                                        </p:tgtEl>
                                      </p:cBhvr>
                                    </p:animEffect>
                                  </p:childTnLst>
                                </p:cTn>
                              </p:par>
                              <p:par>
                                <p:cTn id="24" presetID="10" presetClass="entr" presetSubtype="0" fill="hold" grpId="0" nodeType="withEffect">
                                  <p:stCondLst>
                                    <p:cond delay="50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1000"/>
                                        <p:tgtEl>
                                          <p:spTgt spid="9"/>
                                        </p:tgtEl>
                                      </p:cBhvr>
                                    </p:animEffect>
                                  </p:childTnLst>
                                </p:cTn>
                              </p:par>
                            </p:childTnLst>
                          </p:cTn>
                        </p:par>
                        <p:par>
                          <p:cTn id="27" fill="hold">
                            <p:stCondLst>
                              <p:cond delay="1500"/>
                            </p:stCondLst>
                            <p:childTnLst>
                              <p:par>
                                <p:cTn id="28" presetID="10" presetClass="entr" presetSubtype="0" fill="hold" grpId="0" nodeType="after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fade">
                                      <p:cBhvr>
                                        <p:cTn id="3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p:bldP spid="10" grpId="0"/>
      <p:bldP spid="11"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CFD90FD1-C776-A443-B17B-F1361291CCE4}"/>
              </a:ext>
            </a:extLst>
          </p:cNvPr>
          <p:cNvSpPr txBox="1">
            <a:spLocks/>
          </p:cNvSpPr>
          <p:nvPr/>
        </p:nvSpPr>
        <p:spPr>
          <a:xfrm>
            <a:off x="684901" y="1871293"/>
            <a:ext cx="7983109" cy="446908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600"/>
              </a:spcBef>
              <a:spcAft>
                <a:spcPts val="600"/>
              </a:spcAft>
            </a:pPr>
            <a:r>
              <a:rPr lang="en-US" sz="1800" dirty="0">
                <a:latin typeface="Courier New" panose="02070309020205020404" pitchFamily="49" charset="0"/>
                <a:cs typeface="Courier New" panose="02070309020205020404" pitchFamily="49" charset="0"/>
              </a:rPr>
              <a:t>quartz(height=6, width=6)</a:t>
            </a:r>
          </a:p>
          <a:p>
            <a:pPr>
              <a:spcBef>
                <a:spcPts val="600"/>
              </a:spcBef>
              <a:spcAft>
                <a:spcPts val="600"/>
              </a:spcAft>
            </a:pPr>
            <a:r>
              <a:rPr lang="en-US" sz="1800" dirty="0">
                <a:latin typeface="Courier New" panose="02070309020205020404" pitchFamily="49" charset="0"/>
                <a:cs typeface="Courier New" panose="02070309020205020404" pitchFamily="49" charset="0"/>
              </a:rPr>
              <a:t>par(mar=c(5,5,1,1))</a:t>
            </a:r>
          </a:p>
          <a:p>
            <a:pPr>
              <a:spcBef>
                <a:spcPts val="600"/>
              </a:spcBef>
            </a:pPr>
            <a:r>
              <a:rPr lang="en-US" sz="1800" dirty="0">
                <a:latin typeface="Courier New" panose="02070309020205020404" pitchFamily="49" charset="0"/>
                <a:cs typeface="Courier New" panose="02070309020205020404" pitchFamily="49" charset="0"/>
              </a:rPr>
              <a:t>plot(</a:t>
            </a:r>
            <a:r>
              <a:rPr lang="en-US" altLang="ja-JP" sz="1800" b="1" dirty="0">
                <a:latin typeface="Courier New" panose="02070309020205020404" pitchFamily="49" charset="0"/>
                <a:cs typeface="Courier New" panose="02070309020205020404" pitchFamily="49" charset="0"/>
              </a:rPr>
              <a:t>¯\_(</a:t>
            </a:r>
            <a:r>
              <a:rPr lang="ja-JP" altLang="en-US" sz="1800" b="1">
                <a:latin typeface="Courier New" panose="02070309020205020404" pitchFamily="49" charset="0"/>
                <a:cs typeface="Courier New" panose="02070309020205020404" pitchFamily="49" charset="0"/>
              </a:rPr>
              <a:t>ツ</a:t>
            </a:r>
            <a:r>
              <a:rPr lang="en-US" altLang="ja-JP" sz="1800" b="1" dirty="0">
                <a:latin typeface="Courier New" panose="02070309020205020404" pitchFamily="49" charset="0"/>
                <a:cs typeface="Courier New" panose="02070309020205020404" pitchFamily="49" charset="0"/>
              </a:rPr>
              <a:t>)_/¯</a:t>
            </a:r>
            <a:r>
              <a:rPr lang="en-US" sz="1800" dirty="0">
                <a:latin typeface="Courier New" panose="02070309020205020404" pitchFamily="49" charset="0"/>
                <a:cs typeface="Courier New" panose="02070309020205020404" pitchFamily="49" charset="0"/>
              </a:rPr>
              <a:t>)</a:t>
            </a:r>
          </a:p>
          <a:p>
            <a:pPr>
              <a:spcBef>
                <a:spcPts val="600"/>
              </a:spcBef>
            </a:pPr>
            <a:endParaRPr lang="en-US" sz="1800" dirty="0">
              <a:latin typeface="Courier New" panose="02070309020205020404" pitchFamily="49" charset="0"/>
              <a:cs typeface="Courier New" panose="02070309020205020404" pitchFamily="49" charset="0"/>
            </a:endParaRPr>
          </a:p>
          <a:p>
            <a:pPr>
              <a:spcBef>
                <a:spcPts val="600"/>
              </a:spcBef>
            </a:pPr>
            <a:r>
              <a:rPr lang="en-US" sz="1800" dirty="0" err="1">
                <a:latin typeface="Courier New" panose="02070309020205020404" pitchFamily="49" charset="0"/>
                <a:cs typeface="Courier New" panose="02070309020205020404" pitchFamily="49" charset="0"/>
              </a:rPr>
              <a:t>rect</a:t>
            </a:r>
            <a:r>
              <a:rPr lang="en-US" sz="1800" dirty="0">
                <a:latin typeface="Courier New" panose="02070309020205020404" pitchFamily="49" charset="0"/>
                <a:cs typeface="Courier New" panose="02070309020205020404" pitchFamily="49" charset="0"/>
              </a:rPr>
              <a:t>(</a:t>
            </a:r>
            <a:r>
              <a:rPr lang="en-US" altLang="ja-JP" sz="1800" b="1" dirty="0">
                <a:latin typeface="Courier New" panose="02070309020205020404" pitchFamily="49" charset="0"/>
                <a:cs typeface="Courier New" panose="02070309020205020404" pitchFamily="49" charset="0"/>
              </a:rPr>
              <a:t>¯\_(</a:t>
            </a:r>
            <a:r>
              <a:rPr lang="ja-JP" altLang="en-US" sz="1800" b="1">
                <a:latin typeface="Courier New" panose="02070309020205020404" pitchFamily="49" charset="0"/>
                <a:cs typeface="Courier New" panose="02070309020205020404" pitchFamily="49" charset="0"/>
              </a:rPr>
              <a:t>ツ</a:t>
            </a:r>
            <a:r>
              <a:rPr lang="en-US" altLang="ja-JP" sz="1800" b="1" dirty="0">
                <a:latin typeface="Courier New" panose="02070309020205020404" pitchFamily="49" charset="0"/>
                <a:cs typeface="Courier New" panose="02070309020205020404" pitchFamily="49" charset="0"/>
              </a:rPr>
              <a:t>)_/¯</a:t>
            </a:r>
            <a:r>
              <a:rPr lang="en-US" sz="1800" dirty="0">
                <a:latin typeface="Courier New" panose="02070309020205020404" pitchFamily="49" charset="0"/>
                <a:cs typeface="Courier New" panose="02070309020205020404" pitchFamily="49" charset="0"/>
              </a:rPr>
              <a:t>)</a:t>
            </a:r>
          </a:p>
          <a:p>
            <a:pPr>
              <a:spcBef>
                <a:spcPts val="600"/>
              </a:spcBef>
            </a:pPr>
            <a:endParaRPr lang="en-US" sz="1800" dirty="0">
              <a:latin typeface="Courier New" panose="02070309020205020404" pitchFamily="49" charset="0"/>
              <a:cs typeface="Courier New" panose="02070309020205020404" pitchFamily="49" charset="0"/>
            </a:endParaRPr>
          </a:p>
          <a:p>
            <a:r>
              <a:rPr lang="en-US" sz="1800" dirty="0">
                <a:latin typeface="Courier New" panose="02070309020205020404" pitchFamily="49" charset="0"/>
                <a:cs typeface="Courier New" panose="02070309020205020404" pitchFamily="49" charset="0"/>
              </a:rPr>
              <a:t>points(</a:t>
            </a:r>
            <a:r>
              <a:rPr lang="en-US" altLang="ja-JP" sz="1800" b="1" dirty="0">
                <a:latin typeface="Courier New" panose="02070309020205020404" pitchFamily="49" charset="0"/>
                <a:cs typeface="Courier New" panose="02070309020205020404" pitchFamily="49" charset="0"/>
              </a:rPr>
              <a:t>¯\_(</a:t>
            </a:r>
            <a:r>
              <a:rPr lang="ja-JP" altLang="en-US" sz="1800" b="1">
                <a:latin typeface="Courier New" panose="02070309020205020404" pitchFamily="49" charset="0"/>
                <a:cs typeface="Courier New" panose="02070309020205020404" pitchFamily="49" charset="0"/>
              </a:rPr>
              <a:t>ツ</a:t>
            </a:r>
            <a:r>
              <a:rPr lang="en-US" altLang="ja-JP" sz="1800" b="1" dirty="0">
                <a:latin typeface="Courier New" panose="02070309020205020404" pitchFamily="49" charset="0"/>
                <a:cs typeface="Courier New" panose="02070309020205020404" pitchFamily="49" charset="0"/>
              </a:rPr>
              <a:t>)_/¯</a:t>
            </a:r>
            <a:r>
              <a:rPr lang="en-US" sz="1800" dirty="0">
                <a:latin typeface="Courier New" panose="02070309020205020404" pitchFamily="49" charset="0"/>
                <a:cs typeface="Courier New" panose="02070309020205020404" pitchFamily="49" charset="0"/>
              </a:rPr>
              <a:t>)</a:t>
            </a:r>
          </a:p>
          <a:p>
            <a:endParaRPr lang="en-US" sz="1800" dirty="0">
              <a:latin typeface="Courier New" panose="02070309020205020404" pitchFamily="49" charset="0"/>
              <a:cs typeface="Courier New" panose="02070309020205020404" pitchFamily="49" charset="0"/>
            </a:endParaRPr>
          </a:p>
          <a:p>
            <a:r>
              <a:rPr lang="en-US" sz="1800" dirty="0">
                <a:latin typeface="Courier New" panose="02070309020205020404" pitchFamily="49" charset="0"/>
                <a:cs typeface="Courier New" panose="02070309020205020404" pitchFamily="49" charset="0"/>
              </a:rPr>
              <a:t>legend(</a:t>
            </a:r>
            <a:r>
              <a:rPr lang="en-US" sz="1550" dirty="0">
                <a:latin typeface="Courier New" panose="02070309020205020404" pitchFamily="49" charset="0"/>
                <a:cs typeface="Courier New" panose="02070309020205020404" pitchFamily="49" charset="0"/>
              </a:rPr>
              <a:t>”</a:t>
            </a:r>
            <a:r>
              <a:rPr lang="en-US" sz="1550" dirty="0" err="1">
                <a:latin typeface="Courier New" panose="02070309020205020404" pitchFamily="49" charset="0"/>
                <a:cs typeface="Courier New" panose="02070309020205020404" pitchFamily="49" charset="0"/>
              </a:rPr>
              <a:t>topleft</a:t>
            </a:r>
            <a:r>
              <a:rPr lang="en-US" sz="1550" dirty="0">
                <a:latin typeface="Courier New" panose="02070309020205020404" pitchFamily="49" charset="0"/>
                <a:cs typeface="Courier New" panose="02070309020205020404" pitchFamily="49" charset="0"/>
              </a:rPr>
              <a:t>",</a:t>
            </a:r>
          </a:p>
          <a:p>
            <a:r>
              <a:rPr lang="en-US" sz="1550" dirty="0" err="1">
                <a:solidFill>
                  <a:schemeClr val="bg1"/>
                </a:solidFill>
                <a:latin typeface="Courier New" panose="02070309020205020404" pitchFamily="49" charset="0"/>
                <a:cs typeface="Courier New" panose="02070309020205020404" pitchFamily="49" charset="0"/>
              </a:rPr>
              <a:t>aaaaaaaaaa</a:t>
            </a:r>
            <a:r>
              <a:rPr lang="en-US" sz="1550" dirty="0" err="1">
                <a:latin typeface="Courier New" panose="02070309020205020404" pitchFamily="49" charset="0"/>
                <a:cs typeface="Courier New" panose="02070309020205020404" pitchFamily="49" charset="0"/>
              </a:rPr>
              <a:t>legend</a:t>
            </a:r>
            <a:r>
              <a:rPr lang="en-US" sz="1550" dirty="0">
                <a:latin typeface="Courier New" panose="02070309020205020404" pitchFamily="49" charset="0"/>
                <a:cs typeface="Courier New" panose="02070309020205020404" pitchFamily="49" charset="0"/>
              </a:rPr>
              <a:t>=c(”label1", ”label2", ”label3"), </a:t>
            </a:r>
            <a:r>
              <a:rPr lang="en-US" sz="1550" dirty="0" err="1">
                <a:solidFill>
                  <a:schemeClr val="bg1"/>
                </a:solidFill>
                <a:latin typeface="Courier New" panose="02070309020205020404" pitchFamily="49" charset="0"/>
                <a:cs typeface="Courier New" panose="02070309020205020404" pitchFamily="49" charset="0"/>
              </a:rPr>
              <a:t>aaaaaaaaaa</a:t>
            </a:r>
            <a:r>
              <a:rPr lang="en-US" sz="1550" dirty="0" err="1">
                <a:latin typeface="Courier New" panose="02070309020205020404" pitchFamily="49" charset="0"/>
                <a:cs typeface="Courier New" panose="02070309020205020404" pitchFamily="49" charset="0"/>
              </a:rPr>
              <a:t>pch</a:t>
            </a:r>
            <a:r>
              <a:rPr lang="en-US" sz="1550" dirty="0">
                <a:latin typeface="Courier New" panose="02070309020205020404" pitchFamily="49" charset="0"/>
                <a:cs typeface="Courier New" panose="02070309020205020404" pitchFamily="49" charset="0"/>
              </a:rPr>
              <a:t>=c(shape1,shape2,shape3),</a:t>
            </a:r>
          </a:p>
          <a:p>
            <a:r>
              <a:rPr lang="en-US" sz="1550" dirty="0" err="1">
                <a:solidFill>
                  <a:schemeClr val="bg1"/>
                </a:solidFill>
                <a:latin typeface="Courier New" panose="02070309020205020404" pitchFamily="49" charset="0"/>
                <a:cs typeface="Courier New" panose="02070309020205020404" pitchFamily="49" charset="0"/>
              </a:rPr>
              <a:t>aaaaaaaaaa</a:t>
            </a:r>
            <a:r>
              <a:rPr lang="en-US" sz="1550" dirty="0" err="1">
                <a:latin typeface="Courier New" panose="02070309020205020404" pitchFamily="49" charset="0"/>
                <a:cs typeface="Courier New" panose="02070309020205020404" pitchFamily="49" charset="0"/>
              </a:rPr>
              <a:t>pt.bg</a:t>
            </a:r>
            <a:r>
              <a:rPr lang="en-US" sz="1550" dirty="0">
                <a:latin typeface="Courier New" panose="02070309020205020404" pitchFamily="49" charset="0"/>
                <a:cs typeface="Courier New" panose="02070309020205020404" pitchFamily="49" charset="0"/>
              </a:rPr>
              <a:t>=c(”color1", ”color2", ”color3"),</a:t>
            </a:r>
          </a:p>
          <a:p>
            <a:r>
              <a:rPr lang="en-US" sz="1550" dirty="0" err="1">
                <a:solidFill>
                  <a:schemeClr val="bg1"/>
                </a:solidFill>
                <a:latin typeface="Courier New" panose="02070309020205020404" pitchFamily="49" charset="0"/>
                <a:cs typeface="Courier New" panose="02070309020205020404" pitchFamily="49" charset="0"/>
              </a:rPr>
              <a:t>aaaaaaaaaa</a:t>
            </a:r>
            <a:r>
              <a:rPr lang="en-US" sz="1550" dirty="0" err="1">
                <a:latin typeface="Courier New" panose="02070309020205020404" pitchFamily="49" charset="0"/>
                <a:cs typeface="Courier New" panose="02070309020205020404" pitchFamily="49" charset="0"/>
              </a:rPr>
              <a:t>pt.cex</a:t>
            </a:r>
            <a:r>
              <a:rPr lang="en-US" sz="1550" dirty="0">
                <a:latin typeface="Courier New" panose="02070309020205020404" pitchFamily="49" charset="0"/>
                <a:cs typeface="Courier New" panose="02070309020205020404" pitchFamily="49" charset="0"/>
              </a:rPr>
              <a:t>=2</a:t>
            </a:r>
          </a:p>
          <a:p>
            <a:r>
              <a:rPr lang="en-US" sz="1550" dirty="0" err="1">
                <a:solidFill>
                  <a:schemeClr val="bg1"/>
                </a:solidFill>
                <a:latin typeface="Courier New" panose="02070309020205020404" pitchFamily="49" charset="0"/>
                <a:cs typeface="Courier New" panose="02070309020205020404" pitchFamily="49" charset="0"/>
              </a:rPr>
              <a:t>aaaaaaaaaa</a:t>
            </a:r>
            <a:r>
              <a:rPr lang="en-US" sz="1550" b="1" dirty="0" err="1">
                <a:latin typeface="Courier New" panose="02070309020205020404" pitchFamily="49" charset="0"/>
                <a:cs typeface="Courier New" panose="02070309020205020404" pitchFamily="49" charset="0"/>
              </a:rPr>
              <a:t>pt.lwd</a:t>
            </a:r>
            <a:r>
              <a:rPr lang="en-US" sz="1550" dirty="0">
                <a:latin typeface="Courier New" panose="02070309020205020404" pitchFamily="49" charset="0"/>
                <a:cs typeface="Courier New" panose="02070309020205020404" pitchFamily="49" charset="0"/>
              </a:rPr>
              <a:t>=1.5</a:t>
            </a:r>
            <a:r>
              <a:rPr lang="en-US" sz="1800" dirty="0">
                <a:latin typeface="Courier New" panose="02070309020205020404" pitchFamily="49" charset="0"/>
                <a:cs typeface="Courier New" panose="02070309020205020404" pitchFamily="49" charset="0"/>
              </a:rPr>
              <a:t>)</a:t>
            </a:r>
          </a:p>
          <a:p>
            <a:endParaRPr lang="en-US" sz="1800" dirty="0">
              <a:latin typeface="Courier New" panose="02070309020205020404" pitchFamily="49" charset="0"/>
              <a:cs typeface="Courier New" panose="02070309020205020404" pitchFamily="49" charset="0"/>
            </a:endParaRPr>
          </a:p>
          <a:p>
            <a:pPr>
              <a:spcBef>
                <a:spcPts val="600"/>
              </a:spcBef>
            </a:pPr>
            <a:endParaRPr lang="en-US" sz="1800" dirty="0">
              <a:latin typeface="Courier New" panose="02070309020205020404" pitchFamily="49" charset="0"/>
              <a:cs typeface="Courier New" panose="02070309020205020404" pitchFamily="49" charset="0"/>
            </a:endParaRPr>
          </a:p>
        </p:txBody>
      </p:sp>
      <p:sp>
        <p:nvSpPr>
          <p:cNvPr id="2" name="Title 1">
            <a:extLst>
              <a:ext uri="{FF2B5EF4-FFF2-40B4-BE49-F238E27FC236}">
                <a16:creationId xmlns:a16="http://schemas.microsoft.com/office/drawing/2014/main" id="{DCE2A68D-0C98-C444-8404-744BD1CC9F49}"/>
              </a:ext>
            </a:extLst>
          </p:cNvPr>
          <p:cNvSpPr>
            <a:spLocks noGrp="1"/>
          </p:cNvSpPr>
          <p:nvPr>
            <p:ph type="title"/>
          </p:nvPr>
        </p:nvSpPr>
        <p:spPr>
          <a:xfrm>
            <a:off x="509954" y="22232"/>
            <a:ext cx="11172092" cy="1325563"/>
          </a:xfrm>
        </p:spPr>
        <p:txBody>
          <a:bodyPr/>
          <a:lstStyle/>
          <a:p>
            <a:r>
              <a:rPr lang="en-US" dirty="0">
                <a:latin typeface="DengXian Light" panose="02010600030101010101" pitchFamily="2" charset="-122"/>
                <a:ea typeface="DengXian Light" panose="02010600030101010101" pitchFamily="2" charset="-122"/>
              </a:rPr>
              <a:t>Plotting in R</a:t>
            </a:r>
          </a:p>
        </p:txBody>
      </p:sp>
      <p:pic>
        <p:nvPicPr>
          <p:cNvPr id="5" name="Picture 4">
            <a:extLst>
              <a:ext uri="{FF2B5EF4-FFF2-40B4-BE49-F238E27FC236}">
                <a16:creationId xmlns:a16="http://schemas.microsoft.com/office/drawing/2014/main" id="{94017BEB-2781-1946-8FAA-CF5ABFC53159}"/>
              </a:ext>
            </a:extLst>
          </p:cNvPr>
          <p:cNvPicPr>
            <a:picLocks noChangeAspect="1"/>
          </p:cNvPicPr>
          <p:nvPr/>
        </p:nvPicPr>
        <p:blipFill>
          <a:blip r:embed="rId3"/>
          <a:srcRect/>
          <a:stretch/>
        </p:blipFill>
        <p:spPr>
          <a:xfrm>
            <a:off x="6068207" y="-36153"/>
            <a:ext cx="6126480" cy="6126480"/>
          </a:xfrm>
          <a:prstGeom prst="rect">
            <a:avLst/>
          </a:prstGeom>
        </p:spPr>
      </p:pic>
      <p:sp>
        <p:nvSpPr>
          <p:cNvPr id="6" name="Title 1">
            <a:extLst>
              <a:ext uri="{FF2B5EF4-FFF2-40B4-BE49-F238E27FC236}">
                <a16:creationId xmlns:a16="http://schemas.microsoft.com/office/drawing/2014/main" id="{37002387-CF65-F547-B26B-63498529E372}"/>
              </a:ext>
            </a:extLst>
          </p:cNvPr>
          <p:cNvSpPr txBox="1">
            <a:spLocks/>
          </p:cNvSpPr>
          <p:nvPr/>
        </p:nvSpPr>
        <p:spPr>
          <a:xfrm>
            <a:off x="509953" y="1183162"/>
            <a:ext cx="5464961" cy="688131"/>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2000" dirty="0">
                <a:latin typeface="Courier New" panose="02070309020205020404" pitchFamily="49" charset="0"/>
                <a:cs typeface="Courier New" panose="02070309020205020404" pitchFamily="49" charset="0"/>
              </a:rPr>
              <a:t>v1.8: </a:t>
            </a:r>
            <a:r>
              <a:rPr lang="en-US" sz="1900" dirty="0">
                <a:latin typeface="Courier New" panose="02070309020205020404" pitchFamily="49" charset="0"/>
                <a:cs typeface="Courier New" panose="02070309020205020404" pitchFamily="49" charset="0"/>
              </a:rPr>
              <a:t>thicken legend points borders</a:t>
            </a:r>
          </a:p>
        </p:txBody>
      </p:sp>
      <p:sp>
        <p:nvSpPr>
          <p:cNvPr id="8" name="Title 1">
            <a:extLst>
              <a:ext uri="{FF2B5EF4-FFF2-40B4-BE49-F238E27FC236}">
                <a16:creationId xmlns:a16="http://schemas.microsoft.com/office/drawing/2014/main" id="{5410B811-8506-DC4D-9B75-074A68D760A4}"/>
              </a:ext>
            </a:extLst>
          </p:cNvPr>
          <p:cNvSpPr txBox="1">
            <a:spLocks/>
          </p:cNvSpPr>
          <p:nvPr/>
        </p:nvSpPr>
        <p:spPr>
          <a:xfrm>
            <a:off x="621250" y="4900538"/>
            <a:ext cx="365491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1800" dirty="0">
              <a:solidFill>
                <a:srgbClr val="538199"/>
              </a:solidFill>
              <a:latin typeface="DengXian Light" panose="02010600030101010101" pitchFamily="2" charset="-122"/>
              <a:ea typeface="DengXian Light" panose="02010600030101010101" pitchFamily="2" charset="-122"/>
            </a:endParaRPr>
          </a:p>
        </p:txBody>
      </p:sp>
    </p:spTree>
    <p:extLst>
      <p:ext uri="{BB962C8B-B14F-4D97-AF65-F5344CB8AC3E}">
        <p14:creationId xmlns:p14="http://schemas.microsoft.com/office/powerpoint/2010/main" val="68643440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CFD90FD1-C776-A443-B17B-F1361291CCE4}"/>
              </a:ext>
            </a:extLst>
          </p:cNvPr>
          <p:cNvSpPr txBox="1">
            <a:spLocks/>
          </p:cNvSpPr>
          <p:nvPr/>
        </p:nvSpPr>
        <p:spPr>
          <a:xfrm>
            <a:off x="684901" y="1871293"/>
            <a:ext cx="7983109" cy="446908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600"/>
              </a:spcBef>
              <a:spcAft>
                <a:spcPts val="600"/>
              </a:spcAft>
            </a:pPr>
            <a:r>
              <a:rPr lang="en-US" sz="1800" dirty="0">
                <a:latin typeface="Courier New" panose="02070309020205020404" pitchFamily="49" charset="0"/>
                <a:cs typeface="Courier New" panose="02070309020205020404" pitchFamily="49" charset="0"/>
              </a:rPr>
              <a:t>quartz(height=6, width=6)</a:t>
            </a:r>
          </a:p>
          <a:p>
            <a:pPr>
              <a:spcBef>
                <a:spcPts val="600"/>
              </a:spcBef>
              <a:spcAft>
                <a:spcPts val="600"/>
              </a:spcAft>
            </a:pPr>
            <a:r>
              <a:rPr lang="en-US" sz="1800" dirty="0">
                <a:latin typeface="Courier New" panose="02070309020205020404" pitchFamily="49" charset="0"/>
                <a:cs typeface="Courier New" panose="02070309020205020404" pitchFamily="49" charset="0"/>
              </a:rPr>
              <a:t>par(mar=c(5,5,1,1))</a:t>
            </a:r>
          </a:p>
          <a:p>
            <a:pPr>
              <a:spcBef>
                <a:spcPts val="600"/>
              </a:spcBef>
            </a:pPr>
            <a:r>
              <a:rPr lang="en-US" sz="1800" dirty="0">
                <a:latin typeface="Courier New" panose="02070309020205020404" pitchFamily="49" charset="0"/>
                <a:cs typeface="Courier New" panose="02070309020205020404" pitchFamily="49" charset="0"/>
              </a:rPr>
              <a:t>plot(</a:t>
            </a:r>
            <a:r>
              <a:rPr lang="en-US" altLang="ja-JP" sz="1800" b="1" dirty="0">
                <a:latin typeface="Courier New" panose="02070309020205020404" pitchFamily="49" charset="0"/>
                <a:cs typeface="Courier New" panose="02070309020205020404" pitchFamily="49" charset="0"/>
              </a:rPr>
              <a:t>¯\_(</a:t>
            </a:r>
            <a:r>
              <a:rPr lang="ja-JP" altLang="en-US" sz="1800" b="1">
                <a:latin typeface="Courier New" panose="02070309020205020404" pitchFamily="49" charset="0"/>
                <a:cs typeface="Courier New" panose="02070309020205020404" pitchFamily="49" charset="0"/>
              </a:rPr>
              <a:t>ツ</a:t>
            </a:r>
            <a:r>
              <a:rPr lang="en-US" altLang="ja-JP" sz="1800" b="1" dirty="0">
                <a:latin typeface="Courier New" panose="02070309020205020404" pitchFamily="49" charset="0"/>
                <a:cs typeface="Courier New" panose="02070309020205020404" pitchFamily="49" charset="0"/>
              </a:rPr>
              <a:t>)_/¯</a:t>
            </a:r>
            <a:r>
              <a:rPr lang="en-US" sz="1800" dirty="0">
                <a:latin typeface="Courier New" panose="02070309020205020404" pitchFamily="49" charset="0"/>
                <a:cs typeface="Courier New" panose="02070309020205020404" pitchFamily="49" charset="0"/>
              </a:rPr>
              <a:t>)</a:t>
            </a:r>
          </a:p>
          <a:p>
            <a:pPr>
              <a:spcBef>
                <a:spcPts val="600"/>
              </a:spcBef>
            </a:pPr>
            <a:endParaRPr lang="en-US" sz="1800" dirty="0">
              <a:latin typeface="Courier New" panose="02070309020205020404" pitchFamily="49" charset="0"/>
              <a:cs typeface="Courier New" panose="02070309020205020404" pitchFamily="49" charset="0"/>
            </a:endParaRPr>
          </a:p>
          <a:p>
            <a:pPr>
              <a:spcBef>
                <a:spcPts val="600"/>
              </a:spcBef>
            </a:pPr>
            <a:r>
              <a:rPr lang="en-US" sz="1800" dirty="0" err="1">
                <a:latin typeface="Courier New" panose="02070309020205020404" pitchFamily="49" charset="0"/>
                <a:cs typeface="Courier New" panose="02070309020205020404" pitchFamily="49" charset="0"/>
              </a:rPr>
              <a:t>rect</a:t>
            </a:r>
            <a:r>
              <a:rPr lang="en-US" sz="1800" dirty="0">
                <a:latin typeface="Courier New" panose="02070309020205020404" pitchFamily="49" charset="0"/>
                <a:cs typeface="Courier New" panose="02070309020205020404" pitchFamily="49" charset="0"/>
              </a:rPr>
              <a:t>(</a:t>
            </a:r>
            <a:r>
              <a:rPr lang="en-US" altLang="ja-JP" sz="1800" b="1" dirty="0">
                <a:latin typeface="Courier New" panose="02070309020205020404" pitchFamily="49" charset="0"/>
                <a:cs typeface="Courier New" panose="02070309020205020404" pitchFamily="49" charset="0"/>
              </a:rPr>
              <a:t>¯\_(</a:t>
            </a:r>
            <a:r>
              <a:rPr lang="ja-JP" altLang="en-US" sz="1800" b="1">
                <a:latin typeface="Courier New" panose="02070309020205020404" pitchFamily="49" charset="0"/>
                <a:cs typeface="Courier New" panose="02070309020205020404" pitchFamily="49" charset="0"/>
              </a:rPr>
              <a:t>ツ</a:t>
            </a:r>
            <a:r>
              <a:rPr lang="en-US" altLang="ja-JP" sz="1800" b="1" dirty="0">
                <a:latin typeface="Courier New" panose="02070309020205020404" pitchFamily="49" charset="0"/>
                <a:cs typeface="Courier New" panose="02070309020205020404" pitchFamily="49" charset="0"/>
              </a:rPr>
              <a:t>)_/¯</a:t>
            </a:r>
            <a:r>
              <a:rPr lang="en-US" sz="1800" dirty="0">
                <a:latin typeface="Courier New" panose="02070309020205020404" pitchFamily="49" charset="0"/>
                <a:cs typeface="Courier New" panose="02070309020205020404" pitchFamily="49" charset="0"/>
              </a:rPr>
              <a:t>)</a:t>
            </a:r>
          </a:p>
          <a:p>
            <a:pPr>
              <a:spcBef>
                <a:spcPts val="600"/>
              </a:spcBef>
            </a:pPr>
            <a:endParaRPr lang="en-US" sz="1800" dirty="0">
              <a:latin typeface="Courier New" panose="02070309020205020404" pitchFamily="49" charset="0"/>
              <a:cs typeface="Courier New" panose="02070309020205020404" pitchFamily="49" charset="0"/>
            </a:endParaRPr>
          </a:p>
          <a:p>
            <a:r>
              <a:rPr lang="en-US" sz="1800" dirty="0">
                <a:latin typeface="Courier New" panose="02070309020205020404" pitchFamily="49" charset="0"/>
                <a:cs typeface="Courier New" panose="02070309020205020404" pitchFamily="49" charset="0"/>
              </a:rPr>
              <a:t>points(</a:t>
            </a:r>
            <a:r>
              <a:rPr lang="en-US" altLang="ja-JP" sz="1800" b="1" dirty="0">
                <a:latin typeface="Courier New" panose="02070309020205020404" pitchFamily="49" charset="0"/>
                <a:cs typeface="Courier New" panose="02070309020205020404" pitchFamily="49" charset="0"/>
              </a:rPr>
              <a:t>¯\_(</a:t>
            </a:r>
            <a:r>
              <a:rPr lang="ja-JP" altLang="en-US" sz="1800" b="1">
                <a:latin typeface="Courier New" panose="02070309020205020404" pitchFamily="49" charset="0"/>
                <a:cs typeface="Courier New" panose="02070309020205020404" pitchFamily="49" charset="0"/>
              </a:rPr>
              <a:t>ツ</a:t>
            </a:r>
            <a:r>
              <a:rPr lang="en-US" altLang="ja-JP" sz="1800" b="1" dirty="0">
                <a:latin typeface="Courier New" panose="02070309020205020404" pitchFamily="49" charset="0"/>
                <a:cs typeface="Courier New" panose="02070309020205020404" pitchFamily="49" charset="0"/>
              </a:rPr>
              <a:t>)_/¯</a:t>
            </a:r>
            <a:r>
              <a:rPr lang="en-US" sz="1800" dirty="0">
                <a:latin typeface="Courier New" panose="02070309020205020404" pitchFamily="49" charset="0"/>
                <a:cs typeface="Courier New" panose="02070309020205020404" pitchFamily="49" charset="0"/>
              </a:rPr>
              <a:t>)</a:t>
            </a:r>
          </a:p>
          <a:p>
            <a:endParaRPr lang="en-US" sz="1800" dirty="0">
              <a:latin typeface="Courier New" panose="02070309020205020404" pitchFamily="49" charset="0"/>
              <a:cs typeface="Courier New" panose="02070309020205020404" pitchFamily="49" charset="0"/>
            </a:endParaRPr>
          </a:p>
          <a:p>
            <a:r>
              <a:rPr lang="en-US" sz="1800" dirty="0">
                <a:latin typeface="Courier New" panose="02070309020205020404" pitchFamily="49" charset="0"/>
                <a:cs typeface="Courier New" panose="02070309020205020404" pitchFamily="49" charset="0"/>
              </a:rPr>
              <a:t>legend(</a:t>
            </a:r>
            <a:r>
              <a:rPr lang="en-US" sz="1550" dirty="0">
                <a:latin typeface="Courier New" panose="02070309020205020404" pitchFamily="49" charset="0"/>
                <a:cs typeface="Courier New" panose="02070309020205020404" pitchFamily="49" charset="0"/>
              </a:rPr>
              <a:t>”</a:t>
            </a:r>
            <a:r>
              <a:rPr lang="en-US" sz="1550" dirty="0" err="1">
                <a:latin typeface="Courier New" panose="02070309020205020404" pitchFamily="49" charset="0"/>
                <a:cs typeface="Courier New" panose="02070309020205020404" pitchFamily="49" charset="0"/>
              </a:rPr>
              <a:t>topleft</a:t>
            </a:r>
            <a:r>
              <a:rPr lang="en-US" sz="1550" dirty="0">
                <a:latin typeface="Courier New" panose="02070309020205020404" pitchFamily="49" charset="0"/>
                <a:cs typeface="Courier New" panose="02070309020205020404" pitchFamily="49" charset="0"/>
              </a:rPr>
              <a:t>",</a:t>
            </a:r>
          </a:p>
          <a:p>
            <a:r>
              <a:rPr lang="en-US" sz="1550" dirty="0" err="1">
                <a:solidFill>
                  <a:schemeClr val="bg1"/>
                </a:solidFill>
                <a:latin typeface="Courier New" panose="02070309020205020404" pitchFamily="49" charset="0"/>
                <a:cs typeface="Courier New" panose="02070309020205020404" pitchFamily="49" charset="0"/>
              </a:rPr>
              <a:t>aaaaaaaaaa</a:t>
            </a:r>
            <a:r>
              <a:rPr lang="en-US" sz="1550" dirty="0" err="1">
                <a:latin typeface="Courier New" panose="02070309020205020404" pitchFamily="49" charset="0"/>
                <a:cs typeface="Courier New" panose="02070309020205020404" pitchFamily="49" charset="0"/>
              </a:rPr>
              <a:t>legend</a:t>
            </a:r>
            <a:r>
              <a:rPr lang="en-US" sz="1550" dirty="0">
                <a:latin typeface="Courier New" panose="02070309020205020404" pitchFamily="49" charset="0"/>
                <a:cs typeface="Courier New" panose="02070309020205020404" pitchFamily="49" charset="0"/>
              </a:rPr>
              <a:t>=c(”label1", ”label2", ”label3"), </a:t>
            </a:r>
            <a:r>
              <a:rPr lang="en-US" sz="1550" dirty="0" err="1">
                <a:solidFill>
                  <a:schemeClr val="bg1"/>
                </a:solidFill>
                <a:latin typeface="Courier New" panose="02070309020205020404" pitchFamily="49" charset="0"/>
                <a:cs typeface="Courier New" panose="02070309020205020404" pitchFamily="49" charset="0"/>
              </a:rPr>
              <a:t>aaaaaaaaaa</a:t>
            </a:r>
            <a:r>
              <a:rPr lang="en-US" sz="1550" dirty="0" err="1">
                <a:latin typeface="Courier New" panose="02070309020205020404" pitchFamily="49" charset="0"/>
                <a:cs typeface="Courier New" panose="02070309020205020404" pitchFamily="49" charset="0"/>
              </a:rPr>
              <a:t>pch</a:t>
            </a:r>
            <a:r>
              <a:rPr lang="en-US" sz="1550" dirty="0">
                <a:latin typeface="Courier New" panose="02070309020205020404" pitchFamily="49" charset="0"/>
                <a:cs typeface="Courier New" panose="02070309020205020404" pitchFamily="49" charset="0"/>
              </a:rPr>
              <a:t>=c(shape1,shape2,shape3),</a:t>
            </a:r>
          </a:p>
          <a:p>
            <a:r>
              <a:rPr lang="en-US" sz="1550" dirty="0" err="1">
                <a:solidFill>
                  <a:schemeClr val="bg1"/>
                </a:solidFill>
                <a:latin typeface="Courier New" panose="02070309020205020404" pitchFamily="49" charset="0"/>
                <a:cs typeface="Courier New" panose="02070309020205020404" pitchFamily="49" charset="0"/>
              </a:rPr>
              <a:t>aaaaaaaaaa</a:t>
            </a:r>
            <a:r>
              <a:rPr lang="en-US" sz="1550" dirty="0" err="1">
                <a:latin typeface="Courier New" panose="02070309020205020404" pitchFamily="49" charset="0"/>
                <a:cs typeface="Courier New" panose="02070309020205020404" pitchFamily="49" charset="0"/>
              </a:rPr>
              <a:t>pt.bg</a:t>
            </a:r>
            <a:r>
              <a:rPr lang="en-US" sz="1550" dirty="0">
                <a:latin typeface="Courier New" panose="02070309020205020404" pitchFamily="49" charset="0"/>
                <a:cs typeface="Courier New" panose="02070309020205020404" pitchFamily="49" charset="0"/>
              </a:rPr>
              <a:t>=c(”color1", ”color2", ”color3"),</a:t>
            </a:r>
          </a:p>
          <a:p>
            <a:r>
              <a:rPr lang="en-US" sz="1550" dirty="0" err="1">
                <a:solidFill>
                  <a:schemeClr val="bg1"/>
                </a:solidFill>
                <a:latin typeface="Courier New" panose="02070309020205020404" pitchFamily="49" charset="0"/>
                <a:cs typeface="Courier New" panose="02070309020205020404" pitchFamily="49" charset="0"/>
              </a:rPr>
              <a:t>aaaaaaaaaa</a:t>
            </a:r>
            <a:r>
              <a:rPr lang="en-US" sz="1550" dirty="0" err="1">
                <a:latin typeface="Courier New" panose="02070309020205020404" pitchFamily="49" charset="0"/>
                <a:cs typeface="Courier New" panose="02070309020205020404" pitchFamily="49" charset="0"/>
              </a:rPr>
              <a:t>pt.cex</a:t>
            </a:r>
            <a:r>
              <a:rPr lang="en-US" sz="1550" dirty="0">
                <a:latin typeface="Courier New" panose="02070309020205020404" pitchFamily="49" charset="0"/>
                <a:cs typeface="Courier New" panose="02070309020205020404" pitchFamily="49" charset="0"/>
              </a:rPr>
              <a:t>=2</a:t>
            </a:r>
          </a:p>
          <a:p>
            <a:r>
              <a:rPr lang="en-US" sz="1550" dirty="0" err="1">
                <a:solidFill>
                  <a:schemeClr val="bg1"/>
                </a:solidFill>
                <a:latin typeface="Courier New" panose="02070309020205020404" pitchFamily="49" charset="0"/>
                <a:cs typeface="Courier New" panose="02070309020205020404" pitchFamily="49" charset="0"/>
              </a:rPr>
              <a:t>aaaaaaaaaa</a:t>
            </a:r>
            <a:r>
              <a:rPr lang="en-US" sz="1550" dirty="0" err="1">
                <a:latin typeface="Courier New" panose="02070309020205020404" pitchFamily="49" charset="0"/>
                <a:cs typeface="Courier New" panose="02070309020205020404" pitchFamily="49" charset="0"/>
              </a:rPr>
              <a:t>pt.lwd</a:t>
            </a:r>
            <a:r>
              <a:rPr lang="en-US" sz="1550" dirty="0">
                <a:latin typeface="Courier New" panose="02070309020205020404" pitchFamily="49" charset="0"/>
                <a:cs typeface="Courier New" panose="02070309020205020404" pitchFamily="49" charset="0"/>
              </a:rPr>
              <a:t>=1.5,</a:t>
            </a:r>
          </a:p>
          <a:p>
            <a:r>
              <a:rPr lang="en-US" sz="1550" dirty="0" err="1">
                <a:solidFill>
                  <a:schemeClr val="bg1"/>
                </a:solidFill>
                <a:latin typeface="Courier New" panose="02070309020205020404" pitchFamily="49" charset="0"/>
                <a:cs typeface="Courier New" panose="02070309020205020404" pitchFamily="49" charset="0"/>
              </a:rPr>
              <a:t>aaaaaaaaaa</a:t>
            </a:r>
            <a:r>
              <a:rPr lang="en-US" sz="1550" b="1" dirty="0" err="1">
                <a:latin typeface="Courier New" panose="02070309020205020404" pitchFamily="49" charset="0"/>
                <a:cs typeface="Courier New" panose="02070309020205020404" pitchFamily="49" charset="0"/>
              </a:rPr>
              <a:t>box.lwd</a:t>
            </a:r>
            <a:r>
              <a:rPr lang="en-US" sz="1550" dirty="0">
                <a:latin typeface="Courier New" panose="02070309020205020404" pitchFamily="49" charset="0"/>
                <a:cs typeface="Courier New" panose="02070309020205020404" pitchFamily="49" charset="0"/>
              </a:rPr>
              <a:t>=1.5</a:t>
            </a:r>
            <a:r>
              <a:rPr lang="en-US" sz="1800" dirty="0">
                <a:latin typeface="Courier New" panose="02070309020205020404" pitchFamily="49" charset="0"/>
                <a:cs typeface="Courier New" panose="02070309020205020404" pitchFamily="49" charset="0"/>
              </a:rPr>
              <a:t>)</a:t>
            </a:r>
          </a:p>
          <a:p>
            <a:endParaRPr lang="en-US" sz="1800" dirty="0">
              <a:latin typeface="Courier New" panose="02070309020205020404" pitchFamily="49" charset="0"/>
              <a:cs typeface="Courier New" panose="02070309020205020404" pitchFamily="49" charset="0"/>
            </a:endParaRPr>
          </a:p>
          <a:p>
            <a:pPr>
              <a:spcBef>
                <a:spcPts val="600"/>
              </a:spcBef>
            </a:pPr>
            <a:endParaRPr lang="en-US" sz="1800" dirty="0">
              <a:latin typeface="Courier New" panose="02070309020205020404" pitchFamily="49" charset="0"/>
              <a:cs typeface="Courier New" panose="02070309020205020404" pitchFamily="49" charset="0"/>
            </a:endParaRPr>
          </a:p>
        </p:txBody>
      </p:sp>
      <p:sp>
        <p:nvSpPr>
          <p:cNvPr id="2" name="Title 1">
            <a:extLst>
              <a:ext uri="{FF2B5EF4-FFF2-40B4-BE49-F238E27FC236}">
                <a16:creationId xmlns:a16="http://schemas.microsoft.com/office/drawing/2014/main" id="{DCE2A68D-0C98-C444-8404-744BD1CC9F49}"/>
              </a:ext>
            </a:extLst>
          </p:cNvPr>
          <p:cNvSpPr>
            <a:spLocks noGrp="1"/>
          </p:cNvSpPr>
          <p:nvPr>
            <p:ph type="title"/>
          </p:nvPr>
        </p:nvSpPr>
        <p:spPr>
          <a:xfrm>
            <a:off x="509954" y="22232"/>
            <a:ext cx="11172092" cy="1325563"/>
          </a:xfrm>
        </p:spPr>
        <p:txBody>
          <a:bodyPr/>
          <a:lstStyle/>
          <a:p>
            <a:r>
              <a:rPr lang="en-US" dirty="0">
                <a:latin typeface="DengXian Light" panose="02010600030101010101" pitchFamily="2" charset="-122"/>
                <a:ea typeface="DengXian Light" panose="02010600030101010101" pitchFamily="2" charset="-122"/>
              </a:rPr>
              <a:t>Plotting in R</a:t>
            </a:r>
          </a:p>
        </p:txBody>
      </p:sp>
      <p:pic>
        <p:nvPicPr>
          <p:cNvPr id="5" name="Picture 4">
            <a:extLst>
              <a:ext uri="{FF2B5EF4-FFF2-40B4-BE49-F238E27FC236}">
                <a16:creationId xmlns:a16="http://schemas.microsoft.com/office/drawing/2014/main" id="{94017BEB-2781-1946-8FAA-CF5ABFC53159}"/>
              </a:ext>
            </a:extLst>
          </p:cNvPr>
          <p:cNvPicPr>
            <a:picLocks noChangeAspect="1"/>
          </p:cNvPicPr>
          <p:nvPr/>
        </p:nvPicPr>
        <p:blipFill>
          <a:blip r:embed="rId3"/>
          <a:srcRect/>
          <a:stretch/>
        </p:blipFill>
        <p:spPr>
          <a:xfrm>
            <a:off x="6068207" y="-36153"/>
            <a:ext cx="6126480" cy="6126480"/>
          </a:xfrm>
          <a:prstGeom prst="rect">
            <a:avLst/>
          </a:prstGeom>
        </p:spPr>
      </p:pic>
      <p:sp>
        <p:nvSpPr>
          <p:cNvPr id="6" name="Title 1">
            <a:extLst>
              <a:ext uri="{FF2B5EF4-FFF2-40B4-BE49-F238E27FC236}">
                <a16:creationId xmlns:a16="http://schemas.microsoft.com/office/drawing/2014/main" id="{37002387-CF65-F547-B26B-63498529E372}"/>
              </a:ext>
            </a:extLst>
          </p:cNvPr>
          <p:cNvSpPr txBox="1">
            <a:spLocks/>
          </p:cNvSpPr>
          <p:nvPr/>
        </p:nvSpPr>
        <p:spPr>
          <a:xfrm>
            <a:off x="509953" y="1183162"/>
            <a:ext cx="5464961" cy="688131"/>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2000" dirty="0">
                <a:latin typeface="Courier New" panose="02070309020205020404" pitchFamily="49" charset="0"/>
                <a:cs typeface="Courier New" panose="02070309020205020404" pitchFamily="49" charset="0"/>
              </a:rPr>
              <a:t>v1.9: </a:t>
            </a:r>
            <a:r>
              <a:rPr lang="en-US" sz="1900" dirty="0">
                <a:latin typeface="Courier New" panose="02070309020205020404" pitchFamily="49" charset="0"/>
                <a:cs typeface="Courier New" panose="02070309020205020404" pitchFamily="49" charset="0"/>
              </a:rPr>
              <a:t>thicken legend box borders</a:t>
            </a:r>
          </a:p>
        </p:txBody>
      </p:sp>
      <p:sp>
        <p:nvSpPr>
          <p:cNvPr id="8" name="Title 1">
            <a:extLst>
              <a:ext uri="{FF2B5EF4-FFF2-40B4-BE49-F238E27FC236}">
                <a16:creationId xmlns:a16="http://schemas.microsoft.com/office/drawing/2014/main" id="{5410B811-8506-DC4D-9B75-074A68D760A4}"/>
              </a:ext>
            </a:extLst>
          </p:cNvPr>
          <p:cNvSpPr txBox="1">
            <a:spLocks/>
          </p:cNvSpPr>
          <p:nvPr/>
        </p:nvSpPr>
        <p:spPr>
          <a:xfrm>
            <a:off x="621250" y="4900538"/>
            <a:ext cx="365491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1800" dirty="0">
              <a:solidFill>
                <a:srgbClr val="538199"/>
              </a:solidFill>
              <a:latin typeface="DengXian Light" panose="02010600030101010101" pitchFamily="2" charset="-122"/>
              <a:ea typeface="DengXian Light" panose="02010600030101010101" pitchFamily="2" charset="-122"/>
            </a:endParaRPr>
          </a:p>
        </p:txBody>
      </p:sp>
    </p:spTree>
    <p:extLst>
      <p:ext uri="{BB962C8B-B14F-4D97-AF65-F5344CB8AC3E}">
        <p14:creationId xmlns:p14="http://schemas.microsoft.com/office/powerpoint/2010/main" val="323571488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CFD90FD1-C776-A443-B17B-F1361291CCE4}"/>
              </a:ext>
            </a:extLst>
          </p:cNvPr>
          <p:cNvSpPr txBox="1">
            <a:spLocks/>
          </p:cNvSpPr>
          <p:nvPr/>
        </p:nvSpPr>
        <p:spPr>
          <a:xfrm>
            <a:off x="684901" y="1871293"/>
            <a:ext cx="7983109" cy="446908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600"/>
              </a:spcBef>
              <a:spcAft>
                <a:spcPts val="600"/>
              </a:spcAft>
            </a:pPr>
            <a:r>
              <a:rPr lang="en-US" sz="1800" dirty="0">
                <a:latin typeface="Courier New" panose="02070309020205020404" pitchFamily="49" charset="0"/>
                <a:cs typeface="Courier New" panose="02070309020205020404" pitchFamily="49" charset="0"/>
              </a:rPr>
              <a:t>quartz(height=6, width=6)</a:t>
            </a:r>
          </a:p>
          <a:p>
            <a:pPr>
              <a:spcBef>
                <a:spcPts val="600"/>
              </a:spcBef>
              <a:spcAft>
                <a:spcPts val="600"/>
              </a:spcAft>
            </a:pPr>
            <a:r>
              <a:rPr lang="en-US" sz="1800" dirty="0">
                <a:latin typeface="Courier New" panose="02070309020205020404" pitchFamily="49" charset="0"/>
                <a:cs typeface="Courier New" panose="02070309020205020404" pitchFamily="49" charset="0"/>
              </a:rPr>
              <a:t>par(mar=c(5,5,1,1))</a:t>
            </a:r>
          </a:p>
          <a:p>
            <a:pPr>
              <a:spcBef>
                <a:spcPts val="600"/>
              </a:spcBef>
            </a:pPr>
            <a:r>
              <a:rPr lang="en-US" sz="1800" dirty="0">
                <a:latin typeface="Courier New" panose="02070309020205020404" pitchFamily="49" charset="0"/>
                <a:cs typeface="Courier New" panose="02070309020205020404" pitchFamily="49" charset="0"/>
              </a:rPr>
              <a:t>plot(</a:t>
            </a:r>
            <a:r>
              <a:rPr lang="en-US" altLang="ja-JP" sz="1800" b="1" dirty="0">
                <a:latin typeface="Courier New" panose="02070309020205020404" pitchFamily="49" charset="0"/>
                <a:cs typeface="Courier New" panose="02070309020205020404" pitchFamily="49" charset="0"/>
              </a:rPr>
              <a:t>¯\_(</a:t>
            </a:r>
            <a:r>
              <a:rPr lang="ja-JP" altLang="en-US" sz="1800" b="1">
                <a:latin typeface="Courier New" panose="02070309020205020404" pitchFamily="49" charset="0"/>
                <a:cs typeface="Courier New" panose="02070309020205020404" pitchFamily="49" charset="0"/>
              </a:rPr>
              <a:t>ツ</a:t>
            </a:r>
            <a:r>
              <a:rPr lang="en-US" altLang="ja-JP" sz="1800" b="1" dirty="0">
                <a:latin typeface="Courier New" panose="02070309020205020404" pitchFamily="49" charset="0"/>
                <a:cs typeface="Courier New" panose="02070309020205020404" pitchFamily="49" charset="0"/>
              </a:rPr>
              <a:t>)_/¯</a:t>
            </a:r>
            <a:r>
              <a:rPr lang="en-US" sz="1800" dirty="0">
                <a:latin typeface="Courier New" panose="02070309020205020404" pitchFamily="49" charset="0"/>
                <a:cs typeface="Courier New" panose="02070309020205020404" pitchFamily="49" charset="0"/>
              </a:rPr>
              <a:t>)</a:t>
            </a:r>
          </a:p>
          <a:p>
            <a:pPr>
              <a:spcBef>
                <a:spcPts val="600"/>
              </a:spcBef>
            </a:pPr>
            <a:endParaRPr lang="en-US" sz="1800" dirty="0">
              <a:latin typeface="Courier New" panose="02070309020205020404" pitchFamily="49" charset="0"/>
              <a:cs typeface="Courier New" panose="02070309020205020404" pitchFamily="49" charset="0"/>
            </a:endParaRPr>
          </a:p>
          <a:p>
            <a:pPr>
              <a:spcBef>
                <a:spcPts val="600"/>
              </a:spcBef>
            </a:pPr>
            <a:r>
              <a:rPr lang="en-US" sz="1800" dirty="0" err="1">
                <a:latin typeface="Courier New" panose="02070309020205020404" pitchFamily="49" charset="0"/>
                <a:cs typeface="Courier New" panose="02070309020205020404" pitchFamily="49" charset="0"/>
              </a:rPr>
              <a:t>rect</a:t>
            </a:r>
            <a:r>
              <a:rPr lang="en-US" sz="1800" dirty="0">
                <a:latin typeface="Courier New" panose="02070309020205020404" pitchFamily="49" charset="0"/>
                <a:cs typeface="Courier New" panose="02070309020205020404" pitchFamily="49" charset="0"/>
              </a:rPr>
              <a:t>(</a:t>
            </a:r>
            <a:r>
              <a:rPr lang="en-US" altLang="ja-JP" sz="1800" b="1" dirty="0">
                <a:latin typeface="Courier New" panose="02070309020205020404" pitchFamily="49" charset="0"/>
                <a:cs typeface="Courier New" panose="02070309020205020404" pitchFamily="49" charset="0"/>
              </a:rPr>
              <a:t>¯\_(</a:t>
            </a:r>
            <a:r>
              <a:rPr lang="ja-JP" altLang="en-US" sz="1800" b="1">
                <a:latin typeface="Courier New" panose="02070309020205020404" pitchFamily="49" charset="0"/>
                <a:cs typeface="Courier New" panose="02070309020205020404" pitchFamily="49" charset="0"/>
              </a:rPr>
              <a:t>ツ</a:t>
            </a:r>
            <a:r>
              <a:rPr lang="en-US" altLang="ja-JP" sz="1800" b="1" dirty="0">
                <a:latin typeface="Courier New" panose="02070309020205020404" pitchFamily="49" charset="0"/>
                <a:cs typeface="Courier New" panose="02070309020205020404" pitchFamily="49" charset="0"/>
              </a:rPr>
              <a:t>)_/¯</a:t>
            </a:r>
            <a:r>
              <a:rPr lang="en-US" sz="1800" dirty="0">
                <a:latin typeface="Courier New" panose="02070309020205020404" pitchFamily="49" charset="0"/>
                <a:cs typeface="Courier New" panose="02070309020205020404" pitchFamily="49" charset="0"/>
              </a:rPr>
              <a:t>)</a:t>
            </a:r>
          </a:p>
          <a:p>
            <a:pPr>
              <a:spcBef>
                <a:spcPts val="600"/>
              </a:spcBef>
            </a:pPr>
            <a:endParaRPr lang="en-US" sz="1800" dirty="0">
              <a:latin typeface="Courier New" panose="02070309020205020404" pitchFamily="49" charset="0"/>
              <a:cs typeface="Courier New" panose="02070309020205020404" pitchFamily="49" charset="0"/>
            </a:endParaRPr>
          </a:p>
          <a:p>
            <a:r>
              <a:rPr lang="en-US" sz="1800" dirty="0">
                <a:latin typeface="Courier New" panose="02070309020205020404" pitchFamily="49" charset="0"/>
                <a:cs typeface="Courier New" panose="02070309020205020404" pitchFamily="49" charset="0"/>
              </a:rPr>
              <a:t>points(</a:t>
            </a:r>
            <a:r>
              <a:rPr lang="en-US" altLang="ja-JP" sz="1800" b="1" dirty="0">
                <a:latin typeface="Courier New" panose="02070309020205020404" pitchFamily="49" charset="0"/>
                <a:cs typeface="Courier New" panose="02070309020205020404" pitchFamily="49" charset="0"/>
              </a:rPr>
              <a:t>¯\_(</a:t>
            </a:r>
            <a:r>
              <a:rPr lang="ja-JP" altLang="en-US" sz="1800" b="1">
                <a:latin typeface="Courier New" panose="02070309020205020404" pitchFamily="49" charset="0"/>
                <a:cs typeface="Courier New" panose="02070309020205020404" pitchFamily="49" charset="0"/>
              </a:rPr>
              <a:t>ツ</a:t>
            </a:r>
            <a:r>
              <a:rPr lang="en-US" altLang="ja-JP" sz="1800" b="1" dirty="0">
                <a:latin typeface="Courier New" panose="02070309020205020404" pitchFamily="49" charset="0"/>
                <a:cs typeface="Courier New" panose="02070309020205020404" pitchFamily="49" charset="0"/>
              </a:rPr>
              <a:t>)_/¯</a:t>
            </a:r>
            <a:r>
              <a:rPr lang="en-US" sz="1800" dirty="0">
                <a:latin typeface="Courier New" panose="02070309020205020404" pitchFamily="49" charset="0"/>
                <a:cs typeface="Courier New" panose="02070309020205020404" pitchFamily="49" charset="0"/>
              </a:rPr>
              <a:t>)</a:t>
            </a:r>
          </a:p>
          <a:p>
            <a:endParaRPr lang="en-US" sz="1800" dirty="0">
              <a:latin typeface="Courier New" panose="02070309020205020404" pitchFamily="49" charset="0"/>
              <a:cs typeface="Courier New" panose="02070309020205020404" pitchFamily="49" charset="0"/>
            </a:endParaRPr>
          </a:p>
          <a:p>
            <a:r>
              <a:rPr lang="en-US" sz="1800" dirty="0">
                <a:latin typeface="Courier New" panose="02070309020205020404" pitchFamily="49" charset="0"/>
                <a:cs typeface="Courier New" panose="02070309020205020404" pitchFamily="49" charset="0"/>
              </a:rPr>
              <a:t>legend(</a:t>
            </a:r>
            <a:r>
              <a:rPr lang="en-US" sz="1550" dirty="0">
                <a:latin typeface="Courier New" panose="02070309020205020404" pitchFamily="49" charset="0"/>
                <a:cs typeface="Courier New" panose="02070309020205020404" pitchFamily="49" charset="0"/>
              </a:rPr>
              <a:t>”</a:t>
            </a:r>
            <a:r>
              <a:rPr lang="en-US" sz="1550" dirty="0" err="1">
                <a:latin typeface="Courier New" panose="02070309020205020404" pitchFamily="49" charset="0"/>
                <a:cs typeface="Courier New" panose="02070309020205020404" pitchFamily="49" charset="0"/>
              </a:rPr>
              <a:t>topleft</a:t>
            </a:r>
            <a:r>
              <a:rPr lang="en-US" sz="1550" dirty="0">
                <a:latin typeface="Courier New" panose="02070309020205020404" pitchFamily="49" charset="0"/>
                <a:cs typeface="Courier New" panose="02070309020205020404" pitchFamily="49" charset="0"/>
              </a:rPr>
              <a:t>",</a:t>
            </a:r>
          </a:p>
          <a:p>
            <a:r>
              <a:rPr lang="en-US" sz="1550" dirty="0" err="1">
                <a:solidFill>
                  <a:schemeClr val="bg1"/>
                </a:solidFill>
                <a:latin typeface="Courier New" panose="02070309020205020404" pitchFamily="49" charset="0"/>
                <a:cs typeface="Courier New" panose="02070309020205020404" pitchFamily="49" charset="0"/>
              </a:rPr>
              <a:t>aaaaaaaaaa</a:t>
            </a:r>
            <a:r>
              <a:rPr lang="en-US" sz="1550" dirty="0" err="1">
                <a:latin typeface="Courier New" panose="02070309020205020404" pitchFamily="49" charset="0"/>
                <a:cs typeface="Courier New" panose="02070309020205020404" pitchFamily="49" charset="0"/>
              </a:rPr>
              <a:t>legend</a:t>
            </a:r>
            <a:r>
              <a:rPr lang="en-US" sz="1550" dirty="0">
                <a:latin typeface="Courier New" panose="02070309020205020404" pitchFamily="49" charset="0"/>
                <a:cs typeface="Courier New" panose="02070309020205020404" pitchFamily="49" charset="0"/>
              </a:rPr>
              <a:t>=c(”label1", ”label2", ”label3"), </a:t>
            </a:r>
            <a:r>
              <a:rPr lang="en-US" sz="1550" dirty="0" err="1">
                <a:solidFill>
                  <a:schemeClr val="bg1"/>
                </a:solidFill>
                <a:latin typeface="Courier New" panose="02070309020205020404" pitchFamily="49" charset="0"/>
                <a:cs typeface="Courier New" panose="02070309020205020404" pitchFamily="49" charset="0"/>
              </a:rPr>
              <a:t>aaaaaaaaaa</a:t>
            </a:r>
            <a:r>
              <a:rPr lang="en-US" sz="1550" dirty="0" err="1">
                <a:latin typeface="Courier New" panose="02070309020205020404" pitchFamily="49" charset="0"/>
                <a:cs typeface="Courier New" panose="02070309020205020404" pitchFamily="49" charset="0"/>
              </a:rPr>
              <a:t>pch</a:t>
            </a:r>
            <a:r>
              <a:rPr lang="en-US" sz="1550" dirty="0">
                <a:latin typeface="Courier New" panose="02070309020205020404" pitchFamily="49" charset="0"/>
                <a:cs typeface="Courier New" panose="02070309020205020404" pitchFamily="49" charset="0"/>
              </a:rPr>
              <a:t>=c(shape1,shape2,shape3),</a:t>
            </a:r>
          </a:p>
          <a:p>
            <a:r>
              <a:rPr lang="en-US" sz="1550" dirty="0" err="1">
                <a:solidFill>
                  <a:schemeClr val="bg1"/>
                </a:solidFill>
                <a:latin typeface="Courier New" panose="02070309020205020404" pitchFamily="49" charset="0"/>
                <a:cs typeface="Courier New" panose="02070309020205020404" pitchFamily="49" charset="0"/>
              </a:rPr>
              <a:t>aaaaaaaaaa</a:t>
            </a:r>
            <a:r>
              <a:rPr lang="en-US" sz="1550" dirty="0" err="1">
                <a:latin typeface="Courier New" panose="02070309020205020404" pitchFamily="49" charset="0"/>
                <a:cs typeface="Courier New" panose="02070309020205020404" pitchFamily="49" charset="0"/>
              </a:rPr>
              <a:t>pt.bg</a:t>
            </a:r>
            <a:r>
              <a:rPr lang="en-US" sz="1550" dirty="0">
                <a:latin typeface="Courier New" panose="02070309020205020404" pitchFamily="49" charset="0"/>
                <a:cs typeface="Courier New" panose="02070309020205020404" pitchFamily="49" charset="0"/>
              </a:rPr>
              <a:t>=c(”color1", ”color2", ”color3"),</a:t>
            </a:r>
          </a:p>
          <a:p>
            <a:r>
              <a:rPr lang="en-US" sz="1550" dirty="0" err="1">
                <a:solidFill>
                  <a:schemeClr val="bg1"/>
                </a:solidFill>
                <a:latin typeface="Courier New" panose="02070309020205020404" pitchFamily="49" charset="0"/>
                <a:cs typeface="Courier New" panose="02070309020205020404" pitchFamily="49" charset="0"/>
              </a:rPr>
              <a:t>aaaaaaaaaa</a:t>
            </a:r>
            <a:r>
              <a:rPr lang="en-US" sz="1550" dirty="0" err="1">
                <a:latin typeface="Courier New" panose="02070309020205020404" pitchFamily="49" charset="0"/>
                <a:cs typeface="Courier New" panose="02070309020205020404" pitchFamily="49" charset="0"/>
              </a:rPr>
              <a:t>pt.cex</a:t>
            </a:r>
            <a:r>
              <a:rPr lang="en-US" sz="1550" dirty="0">
                <a:latin typeface="Courier New" panose="02070309020205020404" pitchFamily="49" charset="0"/>
                <a:cs typeface="Courier New" panose="02070309020205020404" pitchFamily="49" charset="0"/>
              </a:rPr>
              <a:t>=2</a:t>
            </a:r>
          </a:p>
          <a:p>
            <a:r>
              <a:rPr lang="en-US" sz="1550" dirty="0" err="1">
                <a:solidFill>
                  <a:schemeClr val="bg1"/>
                </a:solidFill>
                <a:latin typeface="Courier New" panose="02070309020205020404" pitchFamily="49" charset="0"/>
                <a:cs typeface="Courier New" panose="02070309020205020404" pitchFamily="49" charset="0"/>
              </a:rPr>
              <a:t>aaaaaaaaaa</a:t>
            </a:r>
            <a:r>
              <a:rPr lang="en-US" sz="1550" dirty="0" err="1">
                <a:latin typeface="Courier New" panose="02070309020205020404" pitchFamily="49" charset="0"/>
                <a:cs typeface="Courier New" panose="02070309020205020404" pitchFamily="49" charset="0"/>
              </a:rPr>
              <a:t>pt.lwd</a:t>
            </a:r>
            <a:r>
              <a:rPr lang="en-US" sz="1550" dirty="0">
                <a:latin typeface="Courier New" panose="02070309020205020404" pitchFamily="49" charset="0"/>
                <a:cs typeface="Courier New" panose="02070309020205020404" pitchFamily="49" charset="0"/>
              </a:rPr>
              <a:t>=1.5,</a:t>
            </a:r>
          </a:p>
          <a:p>
            <a:r>
              <a:rPr lang="en-US" sz="1550" dirty="0" err="1">
                <a:solidFill>
                  <a:schemeClr val="bg1"/>
                </a:solidFill>
                <a:latin typeface="Courier New" panose="02070309020205020404" pitchFamily="49" charset="0"/>
                <a:cs typeface="Courier New" panose="02070309020205020404" pitchFamily="49" charset="0"/>
              </a:rPr>
              <a:t>aaaaaaaaaa</a:t>
            </a:r>
            <a:r>
              <a:rPr lang="en-US" sz="1550" b="1" dirty="0" err="1">
                <a:latin typeface="Courier New" panose="02070309020205020404" pitchFamily="49" charset="0"/>
                <a:cs typeface="Courier New" panose="02070309020205020404" pitchFamily="49" charset="0"/>
              </a:rPr>
              <a:t>box.lwd</a:t>
            </a:r>
            <a:r>
              <a:rPr lang="en-US" sz="1550" dirty="0">
                <a:latin typeface="Courier New" panose="02070309020205020404" pitchFamily="49" charset="0"/>
                <a:cs typeface="Courier New" panose="02070309020205020404" pitchFamily="49" charset="0"/>
              </a:rPr>
              <a:t>=1.5</a:t>
            </a:r>
            <a:r>
              <a:rPr lang="en-US" sz="1800" dirty="0">
                <a:latin typeface="Courier New" panose="02070309020205020404" pitchFamily="49" charset="0"/>
                <a:cs typeface="Courier New" panose="02070309020205020404" pitchFamily="49" charset="0"/>
              </a:rPr>
              <a:t>)</a:t>
            </a:r>
          </a:p>
          <a:p>
            <a:endParaRPr lang="en-US" sz="1800" dirty="0">
              <a:latin typeface="Courier New" panose="02070309020205020404" pitchFamily="49" charset="0"/>
              <a:cs typeface="Courier New" panose="02070309020205020404" pitchFamily="49" charset="0"/>
            </a:endParaRPr>
          </a:p>
          <a:p>
            <a:pPr>
              <a:spcBef>
                <a:spcPts val="600"/>
              </a:spcBef>
            </a:pPr>
            <a:endParaRPr lang="en-US" sz="1800" dirty="0">
              <a:latin typeface="Courier New" panose="02070309020205020404" pitchFamily="49" charset="0"/>
              <a:cs typeface="Courier New" panose="02070309020205020404" pitchFamily="49" charset="0"/>
            </a:endParaRPr>
          </a:p>
        </p:txBody>
      </p:sp>
      <p:sp>
        <p:nvSpPr>
          <p:cNvPr id="2" name="Title 1">
            <a:extLst>
              <a:ext uri="{FF2B5EF4-FFF2-40B4-BE49-F238E27FC236}">
                <a16:creationId xmlns:a16="http://schemas.microsoft.com/office/drawing/2014/main" id="{DCE2A68D-0C98-C444-8404-744BD1CC9F49}"/>
              </a:ext>
            </a:extLst>
          </p:cNvPr>
          <p:cNvSpPr>
            <a:spLocks noGrp="1"/>
          </p:cNvSpPr>
          <p:nvPr>
            <p:ph type="title"/>
          </p:nvPr>
        </p:nvSpPr>
        <p:spPr>
          <a:xfrm>
            <a:off x="509954" y="22232"/>
            <a:ext cx="11172092" cy="1325563"/>
          </a:xfrm>
        </p:spPr>
        <p:txBody>
          <a:bodyPr/>
          <a:lstStyle/>
          <a:p>
            <a:r>
              <a:rPr lang="en-US" dirty="0">
                <a:latin typeface="DengXian Light" panose="02010600030101010101" pitchFamily="2" charset="-122"/>
                <a:ea typeface="DengXian Light" panose="02010600030101010101" pitchFamily="2" charset="-122"/>
              </a:rPr>
              <a:t>Plotting in R</a:t>
            </a:r>
          </a:p>
        </p:txBody>
      </p:sp>
      <p:pic>
        <p:nvPicPr>
          <p:cNvPr id="5" name="Picture 4">
            <a:extLst>
              <a:ext uri="{FF2B5EF4-FFF2-40B4-BE49-F238E27FC236}">
                <a16:creationId xmlns:a16="http://schemas.microsoft.com/office/drawing/2014/main" id="{94017BEB-2781-1946-8FAA-CF5ABFC53159}"/>
              </a:ext>
            </a:extLst>
          </p:cNvPr>
          <p:cNvPicPr>
            <a:picLocks noChangeAspect="1"/>
          </p:cNvPicPr>
          <p:nvPr/>
        </p:nvPicPr>
        <p:blipFill>
          <a:blip r:embed="rId3"/>
          <a:srcRect/>
          <a:stretch/>
        </p:blipFill>
        <p:spPr>
          <a:xfrm>
            <a:off x="6068207" y="-36153"/>
            <a:ext cx="6126480" cy="6126480"/>
          </a:xfrm>
          <a:prstGeom prst="rect">
            <a:avLst/>
          </a:prstGeom>
        </p:spPr>
      </p:pic>
      <p:sp>
        <p:nvSpPr>
          <p:cNvPr id="6" name="Title 1">
            <a:extLst>
              <a:ext uri="{FF2B5EF4-FFF2-40B4-BE49-F238E27FC236}">
                <a16:creationId xmlns:a16="http://schemas.microsoft.com/office/drawing/2014/main" id="{37002387-CF65-F547-B26B-63498529E372}"/>
              </a:ext>
            </a:extLst>
          </p:cNvPr>
          <p:cNvSpPr txBox="1">
            <a:spLocks/>
          </p:cNvSpPr>
          <p:nvPr/>
        </p:nvSpPr>
        <p:spPr>
          <a:xfrm>
            <a:off x="509953" y="1183162"/>
            <a:ext cx="5464961" cy="688131"/>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2000" dirty="0">
                <a:latin typeface="Courier New" panose="02070309020205020404" pitchFamily="49" charset="0"/>
                <a:cs typeface="Courier New" panose="02070309020205020404" pitchFamily="49" charset="0"/>
              </a:rPr>
              <a:t>v2.1: </a:t>
            </a:r>
            <a:r>
              <a:rPr lang="en-US" sz="1900" dirty="0">
                <a:latin typeface="Courier New" panose="02070309020205020404" pitchFamily="49" charset="0"/>
                <a:cs typeface="Courier New" panose="02070309020205020404" pitchFamily="49" charset="0"/>
              </a:rPr>
              <a:t>Add another panel</a:t>
            </a:r>
          </a:p>
        </p:txBody>
      </p:sp>
      <p:sp>
        <p:nvSpPr>
          <p:cNvPr id="8" name="Title 1">
            <a:extLst>
              <a:ext uri="{FF2B5EF4-FFF2-40B4-BE49-F238E27FC236}">
                <a16:creationId xmlns:a16="http://schemas.microsoft.com/office/drawing/2014/main" id="{5410B811-8506-DC4D-9B75-074A68D760A4}"/>
              </a:ext>
            </a:extLst>
          </p:cNvPr>
          <p:cNvSpPr txBox="1">
            <a:spLocks/>
          </p:cNvSpPr>
          <p:nvPr/>
        </p:nvSpPr>
        <p:spPr>
          <a:xfrm>
            <a:off x="621250" y="4900538"/>
            <a:ext cx="365491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1800" dirty="0">
              <a:solidFill>
                <a:srgbClr val="538199"/>
              </a:solidFill>
              <a:latin typeface="DengXian Light" panose="02010600030101010101" pitchFamily="2" charset="-122"/>
              <a:ea typeface="DengXian Light" panose="02010600030101010101" pitchFamily="2" charset="-122"/>
            </a:endParaRPr>
          </a:p>
        </p:txBody>
      </p:sp>
    </p:spTree>
    <p:extLst>
      <p:ext uri="{BB962C8B-B14F-4D97-AF65-F5344CB8AC3E}">
        <p14:creationId xmlns:p14="http://schemas.microsoft.com/office/powerpoint/2010/main" val="3139921617"/>
      </p:ext>
    </p:extLst>
  </p:cSld>
  <p:clrMapOvr>
    <a:masterClrMapping/>
  </p:clrMapOvr>
  <mc:AlternateContent xmlns:mc="http://schemas.openxmlformats.org/markup-compatibility/2006" xmlns:p14="http://schemas.microsoft.com/office/powerpoint/2010/main">
    <mc:Choice Requires="p14">
      <p:transition p14:dur="0" advClick="0" advTm="200"/>
    </mc:Choice>
    <mc:Fallback xmlns="">
      <p:transition advClick="0" advTm="200"/>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CFD90FD1-C776-A443-B17B-F1361291CCE4}"/>
              </a:ext>
            </a:extLst>
          </p:cNvPr>
          <p:cNvSpPr txBox="1">
            <a:spLocks/>
          </p:cNvSpPr>
          <p:nvPr/>
        </p:nvSpPr>
        <p:spPr>
          <a:xfrm>
            <a:off x="684901" y="1871293"/>
            <a:ext cx="7983109" cy="446908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600"/>
              </a:spcBef>
              <a:spcAft>
                <a:spcPts val="600"/>
              </a:spcAft>
            </a:pPr>
            <a:r>
              <a:rPr lang="en-US" sz="1800" dirty="0">
                <a:latin typeface="Courier New" panose="02070309020205020404" pitchFamily="49" charset="0"/>
                <a:cs typeface="Courier New" panose="02070309020205020404" pitchFamily="49" charset="0"/>
              </a:rPr>
              <a:t>quartz(height=6, width=6)</a:t>
            </a:r>
          </a:p>
          <a:p>
            <a:pPr>
              <a:spcBef>
                <a:spcPts val="600"/>
              </a:spcBef>
              <a:spcAft>
                <a:spcPts val="600"/>
              </a:spcAft>
            </a:pPr>
            <a:r>
              <a:rPr lang="en-US" sz="1800" dirty="0">
                <a:latin typeface="Courier New" panose="02070309020205020404" pitchFamily="49" charset="0"/>
                <a:cs typeface="Courier New" panose="02070309020205020404" pitchFamily="49" charset="0"/>
              </a:rPr>
              <a:t>par(mar=c(5,5,1,1))</a:t>
            </a:r>
          </a:p>
          <a:p>
            <a:pPr>
              <a:spcBef>
                <a:spcPts val="600"/>
              </a:spcBef>
            </a:pPr>
            <a:r>
              <a:rPr lang="en-US" sz="1800" dirty="0">
                <a:latin typeface="Courier New" panose="02070309020205020404" pitchFamily="49" charset="0"/>
                <a:cs typeface="Courier New" panose="02070309020205020404" pitchFamily="49" charset="0"/>
              </a:rPr>
              <a:t>plot(</a:t>
            </a:r>
            <a:r>
              <a:rPr lang="en-US" altLang="ja-JP" sz="1800" b="1" dirty="0">
                <a:latin typeface="Courier New" panose="02070309020205020404" pitchFamily="49" charset="0"/>
                <a:cs typeface="Courier New" panose="02070309020205020404" pitchFamily="49" charset="0"/>
              </a:rPr>
              <a:t>¯\_(</a:t>
            </a:r>
            <a:r>
              <a:rPr lang="ja-JP" altLang="en-US" sz="1800" b="1">
                <a:latin typeface="Courier New" panose="02070309020205020404" pitchFamily="49" charset="0"/>
                <a:cs typeface="Courier New" panose="02070309020205020404" pitchFamily="49" charset="0"/>
              </a:rPr>
              <a:t>ツ</a:t>
            </a:r>
            <a:r>
              <a:rPr lang="en-US" altLang="ja-JP" sz="1800" b="1" dirty="0">
                <a:latin typeface="Courier New" panose="02070309020205020404" pitchFamily="49" charset="0"/>
                <a:cs typeface="Courier New" panose="02070309020205020404" pitchFamily="49" charset="0"/>
              </a:rPr>
              <a:t>)_/¯</a:t>
            </a:r>
            <a:r>
              <a:rPr lang="en-US" sz="1800" dirty="0">
                <a:latin typeface="Courier New" panose="02070309020205020404" pitchFamily="49" charset="0"/>
                <a:cs typeface="Courier New" panose="02070309020205020404" pitchFamily="49" charset="0"/>
              </a:rPr>
              <a:t>)</a:t>
            </a:r>
          </a:p>
          <a:p>
            <a:pPr>
              <a:spcBef>
                <a:spcPts val="600"/>
              </a:spcBef>
            </a:pPr>
            <a:endParaRPr lang="en-US" sz="1800" dirty="0">
              <a:latin typeface="Courier New" panose="02070309020205020404" pitchFamily="49" charset="0"/>
              <a:cs typeface="Courier New" panose="02070309020205020404" pitchFamily="49" charset="0"/>
            </a:endParaRPr>
          </a:p>
          <a:p>
            <a:pPr>
              <a:spcBef>
                <a:spcPts val="600"/>
              </a:spcBef>
            </a:pPr>
            <a:r>
              <a:rPr lang="en-US" sz="1800" dirty="0" err="1">
                <a:latin typeface="Courier New" panose="02070309020205020404" pitchFamily="49" charset="0"/>
                <a:cs typeface="Courier New" panose="02070309020205020404" pitchFamily="49" charset="0"/>
              </a:rPr>
              <a:t>rect</a:t>
            </a:r>
            <a:r>
              <a:rPr lang="en-US" sz="1800" dirty="0">
                <a:latin typeface="Courier New" panose="02070309020205020404" pitchFamily="49" charset="0"/>
                <a:cs typeface="Courier New" panose="02070309020205020404" pitchFamily="49" charset="0"/>
              </a:rPr>
              <a:t>(</a:t>
            </a:r>
            <a:r>
              <a:rPr lang="en-US" altLang="ja-JP" sz="1800" b="1" dirty="0">
                <a:latin typeface="Courier New" panose="02070309020205020404" pitchFamily="49" charset="0"/>
                <a:cs typeface="Courier New" panose="02070309020205020404" pitchFamily="49" charset="0"/>
              </a:rPr>
              <a:t>¯\_(</a:t>
            </a:r>
            <a:r>
              <a:rPr lang="ja-JP" altLang="en-US" sz="1800" b="1">
                <a:latin typeface="Courier New" panose="02070309020205020404" pitchFamily="49" charset="0"/>
                <a:cs typeface="Courier New" panose="02070309020205020404" pitchFamily="49" charset="0"/>
              </a:rPr>
              <a:t>ツ</a:t>
            </a:r>
            <a:r>
              <a:rPr lang="en-US" altLang="ja-JP" sz="1800" b="1" dirty="0">
                <a:latin typeface="Courier New" panose="02070309020205020404" pitchFamily="49" charset="0"/>
                <a:cs typeface="Courier New" panose="02070309020205020404" pitchFamily="49" charset="0"/>
              </a:rPr>
              <a:t>)_/¯</a:t>
            </a:r>
            <a:r>
              <a:rPr lang="en-US" sz="1800" dirty="0">
                <a:latin typeface="Courier New" panose="02070309020205020404" pitchFamily="49" charset="0"/>
                <a:cs typeface="Courier New" panose="02070309020205020404" pitchFamily="49" charset="0"/>
              </a:rPr>
              <a:t>)</a:t>
            </a:r>
          </a:p>
          <a:p>
            <a:pPr>
              <a:spcBef>
                <a:spcPts val="600"/>
              </a:spcBef>
            </a:pPr>
            <a:endParaRPr lang="en-US" sz="1800" dirty="0">
              <a:latin typeface="Courier New" panose="02070309020205020404" pitchFamily="49" charset="0"/>
              <a:cs typeface="Courier New" panose="02070309020205020404" pitchFamily="49" charset="0"/>
            </a:endParaRPr>
          </a:p>
          <a:p>
            <a:r>
              <a:rPr lang="en-US" sz="1800" dirty="0">
                <a:latin typeface="Courier New" panose="02070309020205020404" pitchFamily="49" charset="0"/>
                <a:cs typeface="Courier New" panose="02070309020205020404" pitchFamily="49" charset="0"/>
              </a:rPr>
              <a:t>points(</a:t>
            </a:r>
            <a:r>
              <a:rPr lang="en-US" altLang="ja-JP" sz="1800" b="1" dirty="0">
                <a:latin typeface="Courier New" panose="02070309020205020404" pitchFamily="49" charset="0"/>
                <a:cs typeface="Courier New" panose="02070309020205020404" pitchFamily="49" charset="0"/>
              </a:rPr>
              <a:t>¯\_(</a:t>
            </a:r>
            <a:r>
              <a:rPr lang="ja-JP" altLang="en-US" sz="1800" b="1">
                <a:latin typeface="Courier New" panose="02070309020205020404" pitchFamily="49" charset="0"/>
                <a:cs typeface="Courier New" panose="02070309020205020404" pitchFamily="49" charset="0"/>
              </a:rPr>
              <a:t>ツ</a:t>
            </a:r>
            <a:r>
              <a:rPr lang="en-US" altLang="ja-JP" sz="1800" b="1" dirty="0">
                <a:latin typeface="Courier New" panose="02070309020205020404" pitchFamily="49" charset="0"/>
                <a:cs typeface="Courier New" panose="02070309020205020404" pitchFamily="49" charset="0"/>
              </a:rPr>
              <a:t>)_/¯</a:t>
            </a:r>
            <a:r>
              <a:rPr lang="en-US" sz="1800" dirty="0">
                <a:latin typeface="Courier New" panose="02070309020205020404" pitchFamily="49" charset="0"/>
                <a:cs typeface="Courier New" panose="02070309020205020404" pitchFamily="49" charset="0"/>
              </a:rPr>
              <a:t>)</a:t>
            </a:r>
          </a:p>
          <a:p>
            <a:endParaRPr lang="en-US" sz="1800" dirty="0">
              <a:latin typeface="Courier New" panose="02070309020205020404" pitchFamily="49" charset="0"/>
              <a:cs typeface="Courier New" panose="02070309020205020404" pitchFamily="49" charset="0"/>
            </a:endParaRPr>
          </a:p>
          <a:p>
            <a:r>
              <a:rPr lang="en-US" sz="1800" dirty="0">
                <a:latin typeface="Courier New" panose="02070309020205020404" pitchFamily="49" charset="0"/>
                <a:cs typeface="Courier New" panose="02070309020205020404" pitchFamily="49" charset="0"/>
              </a:rPr>
              <a:t>legend(</a:t>
            </a:r>
            <a:r>
              <a:rPr lang="en-US" sz="1100" dirty="0">
                <a:latin typeface="Courier New" panose="02070309020205020404" pitchFamily="49" charset="0"/>
                <a:cs typeface="Courier New" panose="02070309020205020404" pitchFamily="49" charset="0"/>
              </a:rPr>
              <a:t>”</a:t>
            </a:r>
            <a:r>
              <a:rPr lang="en-US" sz="1100" dirty="0" err="1">
                <a:latin typeface="Courier New" panose="02070309020205020404" pitchFamily="49" charset="0"/>
                <a:cs typeface="Courier New" panose="02070309020205020404" pitchFamily="49" charset="0"/>
              </a:rPr>
              <a:t>topleft</a:t>
            </a:r>
            <a:r>
              <a:rPr lang="en-US" sz="1100" dirty="0">
                <a:latin typeface="Courier New" panose="02070309020205020404" pitchFamily="49" charset="0"/>
                <a:cs typeface="Courier New" panose="02070309020205020404" pitchFamily="49" charset="0"/>
              </a:rPr>
              <a:t>",</a:t>
            </a:r>
          </a:p>
          <a:p>
            <a:r>
              <a:rPr lang="en-US" sz="1100" dirty="0" err="1">
                <a:solidFill>
                  <a:schemeClr val="bg1"/>
                </a:solidFill>
                <a:latin typeface="Courier New" panose="02070309020205020404" pitchFamily="49" charset="0"/>
                <a:cs typeface="Courier New" panose="02070309020205020404" pitchFamily="49" charset="0"/>
              </a:rPr>
              <a:t>aaaaaaaaaa</a:t>
            </a:r>
            <a:r>
              <a:rPr lang="en-US" sz="1100" dirty="0" err="1">
                <a:latin typeface="Courier New" panose="02070309020205020404" pitchFamily="49" charset="0"/>
                <a:cs typeface="Courier New" panose="02070309020205020404" pitchFamily="49" charset="0"/>
              </a:rPr>
              <a:t>legend</a:t>
            </a:r>
            <a:r>
              <a:rPr lang="en-US" sz="1100" dirty="0">
                <a:latin typeface="Courier New" panose="02070309020205020404" pitchFamily="49" charset="0"/>
                <a:cs typeface="Courier New" panose="02070309020205020404" pitchFamily="49" charset="0"/>
              </a:rPr>
              <a:t>=c(”label1", ”label2", ”label3"),</a:t>
            </a:r>
          </a:p>
          <a:p>
            <a:r>
              <a:rPr lang="en-US" sz="1100" dirty="0" err="1">
                <a:solidFill>
                  <a:schemeClr val="bg1"/>
                </a:solidFill>
                <a:latin typeface="Courier New" panose="02070309020205020404" pitchFamily="49" charset="0"/>
                <a:cs typeface="Courier New" panose="02070309020205020404" pitchFamily="49" charset="0"/>
              </a:rPr>
              <a:t>aaaaaaaaaa</a:t>
            </a:r>
            <a:r>
              <a:rPr lang="en-US" sz="1100" dirty="0" err="1">
                <a:latin typeface="Courier New" panose="02070309020205020404" pitchFamily="49" charset="0"/>
                <a:cs typeface="Courier New" panose="02070309020205020404" pitchFamily="49" charset="0"/>
              </a:rPr>
              <a:t>pch</a:t>
            </a:r>
            <a:r>
              <a:rPr lang="en-US" sz="1100" dirty="0">
                <a:latin typeface="Courier New" panose="02070309020205020404" pitchFamily="49" charset="0"/>
                <a:cs typeface="Courier New" panose="02070309020205020404" pitchFamily="49" charset="0"/>
              </a:rPr>
              <a:t>=c(shape1,shape2,shape3),</a:t>
            </a:r>
          </a:p>
          <a:p>
            <a:r>
              <a:rPr lang="en-US" sz="1100" dirty="0" err="1">
                <a:solidFill>
                  <a:schemeClr val="bg1"/>
                </a:solidFill>
                <a:latin typeface="Courier New" panose="02070309020205020404" pitchFamily="49" charset="0"/>
                <a:cs typeface="Courier New" panose="02070309020205020404" pitchFamily="49" charset="0"/>
              </a:rPr>
              <a:t>aaaaaaaaaa</a:t>
            </a:r>
            <a:r>
              <a:rPr lang="en-US" sz="1100" dirty="0" err="1">
                <a:latin typeface="Courier New" panose="02070309020205020404" pitchFamily="49" charset="0"/>
                <a:cs typeface="Courier New" panose="02070309020205020404" pitchFamily="49" charset="0"/>
              </a:rPr>
              <a:t>pt.bg</a:t>
            </a:r>
            <a:r>
              <a:rPr lang="en-US" sz="1100" dirty="0">
                <a:latin typeface="Courier New" panose="02070309020205020404" pitchFamily="49" charset="0"/>
                <a:cs typeface="Courier New" panose="02070309020205020404" pitchFamily="49" charset="0"/>
              </a:rPr>
              <a:t>=c(”color1", ”color2", ”color3"),</a:t>
            </a:r>
          </a:p>
          <a:p>
            <a:r>
              <a:rPr lang="en-US" sz="1100" dirty="0" err="1">
                <a:solidFill>
                  <a:schemeClr val="bg1"/>
                </a:solidFill>
                <a:latin typeface="Courier New" panose="02070309020205020404" pitchFamily="49" charset="0"/>
                <a:cs typeface="Courier New" panose="02070309020205020404" pitchFamily="49" charset="0"/>
              </a:rPr>
              <a:t>aaaaaaaaaa</a:t>
            </a:r>
            <a:r>
              <a:rPr lang="en-US" sz="1100" dirty="0" err="1">
                <a:latin typeface="Courier New" panose="02070309020205020404" pitchFamily="49" charset="0"/>
                <a:cs typeface="Courier New" panose="02070309020205020404" pitchFamily="49" charset="0"/>
              </a:rPr>
              <a:t>pt.cex</a:t>
            </a:r>
            <a:r>
              <a:rPr lang="en-US" sz="1100" dirty="0">
                <a:latin typeface="Courier New" panose="02070309020205020404" pitchFamily="49" charset="0"/>
                <a:cs typeface="Courier New" panose="02070309020205020404" pitchFamily="49" charset="0"/>
              </a:rPr>
              <a:t>=2</a:t>
            </a:r>
          </a:p>
          <a:p>
            <a:r>
              <a:rPr lang="en-US" sz="1100" dirty="0" err="1">
                <a:solidFill>
                  <a:schemeClr val="bg1"/>
                </a:solidFill>
                <a:latin typeface="Courier New" panose="02070309020205020404" pitchFamily="49" charset="0"/>
                <a:cs typeface="Courier New" panose="02070309020205020404" pitchFamily="49" charset="0"/>
              </a:rPr>
              <a:t>aaaaaaaaaa</a:t>
            </a:r>
            <a:r>
              <a:rPr lang="en-US" sz="1100" dirty="0" err="1">
                <a:latin typeface="Courier New" panose="02070309020205020404" pitchFamily="49" charset="0"/>
                <a:cs typeface="Courier New" panose="02070309020205020404" pitchFamily="49" charset="0"/>
              </a:rPr>
              <a:t>pt.lwd</a:t>
            </a:r>
            <a:r>
              <a:rPr lang="en-US" sz="1100" dirty="0">
                <a:latin typeface="Courier New" panose="02070309020205020404" pitchFamily="49" charset="0"/>
                <a:cs typeface="Courier New" panose="02070309020205020404" pitchFamily="49" charset="0"/>
              </a:rPr>
              <a:t>=1.5,</a:t>
            </a:r>
          </a:p>
          <a:p>
            <a:r>
              <a:rPr lang="en-US" sz="1100" dirty="0" err="1">
                <a:solidFill>
                  <a:schemeClr val="bg1"/>
                </a:solidFill>
                <a:latin typeface="Courier New" panose="02070309020205020404" pitchFamily="49" charset="0"/>
                <a:cs typeface="Courier New" panose="02070309020205020404" pitchFamily="49" charset="0"/>
              </a:rPr>
              <a:t>aaaaaaaaaa</a:t>
            </a:r>
            <a:r>
              <a:rPr lang="en-US" sz="1100" b="1" dirty="0" err="1">
                <a:latin typeface="Courier New" panose="02070309020205020404" pitchFamily="49" charset="0"/>
                <a:cs typeface="Courier New" panose="02070309020205020404" pitchFamily="49" charset="0"/>
              </a:rPr>
              <a:t>box.lwd</a:t>
            </a:r>
            <a:r>
              <a:rPr lang="en-US" sz="1100" dirty="0">
                <a:latin typeface="Courier New" panose="02070309020205020404" pitchFamily="49" charset="0"/>
                <a:cs typeface="Courier New" panose="02070309020205020404" pitchFamily="49" charset="0"/>
              </a:rPr>
              <a:t>=1.5</a:t>
            </a:r>
            <a:r>
              <a:rPr lang="en-US" sz="1800" dirty="0">
                <a:latin typeface="Courier New" panose="02070309020205020404" pitchFamily="49" charset="0"/>
                <a:cs typeface="Courier New" panose="02070309020205020404" pitchFamily="49" charset="0"/>
              </a:rPr>
              <a:t>)</a:t>
            </a:r>
          </a:p>
          <a:p>
            <a:endParaRPr lang="en-US" sz="1800" dirty="0">
              <a:latin typeface="Courier New" panose="02070309020205020404" pitchFamily="49" charset="0"/>
              <a:cs typeface="Courier New" panose="02070309020205020404" pitchFamily="49" charset="0"/>
            </a:endParaRPr>
          </a:p>
          <a:p>
            <a:pPr>
              <a:spcBef>
                <a:spcPts val="600"/>
              </a:spcBef>
            </a:pPr>
            <a:endParaRPr lang="en-US" sz="1800" dirty="0">
              <a:latin typeface="Courier New" panose="02070309020205020404" pitchFamily="49" charset="0"/>
              <a:cs typeface="Courier New" panose="02070309020205020404" pitchFamily="49" charset="0"/>
            </a:endParaRPr>
          </a:p>
        </p:txBody>
      </p:sp>
      <p:sp>
        <p:nvSpPr>
          <p:cNvPr id="2" name="Title 1">
            <a:extLst>
              <a:ext uri="{FF2B5EF4-FFF2-40B4-BE49-F238E27FC236}">
                <a16:creationId xmlns:a16="http://schemas.microsoft.com/office/drawing/2014/main" id="{DCE2A68D-0C98-C444-8404-744BD1CC9F49}"/>
              </a:ext>
            </a:extLst>
          </p:cNvPr>
          <p:cNvSpPr>
            <a:spLocks noGrp="1"/>
          </p:cNvSpPr>
          <p:nvPr>
            <p:ph type="title"/>
          </p:nvPr>
        </p:nvSpPr>
        <p:spPr>
          <a:xfrm>
            <a:off x="509954" y="22232"/>
            <a:ext cx="11172092" cy="1325563"/>
          </a:xfrm>
        </p:spPr>
        <p:txBody>
          <a:bodyPr/>
          <a:lstStyle/>
          <a:p>
            <a:r>
              <a:rPr lang="en-US" dirty="0">
                <a:latin typeface="DengXian Light" panose="02010600030101010101" pitchFamily="2" charset="-122"/>
                <a:ea typeface="DengXian Light" panose="02010600030101010101" pitchFamily="2" charset="-122"/>
              </a:rPr>
              <a:t>Plotting in R</a:t>
            </a:r>
          </a:p>
        </p:txBody>
      </p:sp>
      <p:pic>
        <p:nvPicPr>
          <p:cNvPr id="5" name="Picture 4">
            <a:extLst>
              <a:ext uri="{FF2B5EF4-FFF2-40B4-BE49-F238E27FC236}">
                <a16:creationId xmlns:a16="http://schemas.microsoft.com/office/drawing/2014/main" id="{94017BEB-2781-1946-8FAA-CF5ABFC53159}"/>
              </a:ext>
            </a:extLst>
          </p:cNvPr>
          <p:cNvPicPr>
            <a:picLocks noChangeAspect="1"/>
          </p:cNvPicPr>
          <p:nvPr/>
        </p:nvPicPr>
        <p:blipFill>
          <a:blip r:embed="rId3"/>
          <a:srcRect/>
          <a:stretch/>
        </p:blipFill>
        <p:spPr>
          <a:xfrm>
            <a:off x="6068207" y="-36153"/>
            <a:ext cx="6126480" cy="6126480"/>
          </a:xfrm>
          <a:prstGeom prst="rect">
            <a:avLst/>
          </a:prstGeom>
        </p:spPr>
      </p:pic>
      <p:sp>
        <p:nvSpPr>
          <p:cNvPr id="6" name="Title 1">
            <a:extLst>
              <a:ext uri="{FF2B5EF4-FFF2-40B4-BE49-F238E27FC236}">
                <a16:creationId xmlns:a16="http://schemas.microsoft.com/office/drawing/2014/main" id="{37002387-CF65-F547-B26B-63498529E372}"/>
              </a:ext>
            </a:extLst>
          </p:cNvPr>
          <p:cNvSpPr txBox="1">
            <a:spLocks/>
          </p:cNvSpPr>
          <p:nvPr/>
        </p:nvSpPr>
        <p:spPr>
          <a:xfrm>
            <a:off x="509953" y="1183162"/>
            <a:ext cx="5464961" cy="688131"/>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2000" dirty="0">
                <a:latin typeface="Courier New" panose="02070309020205020404" pitchFamily="49" charset="0"/>
                <a:cs typeface="Courier New" panose="02070309020205020404" pitchFamily="49" charset="0"/>
              </a:rPr>
              <a:t>v2.1: </a:t>
            </a:r>
            <a:r>
              <a:rPr lang="en-US" sz="1900" dirty="0">
                <a:latin typeface="Courier New" panose="02070309020205020404" pitchFamily="49" charset="0"/>
                <a:cs typeface="Courier New" panose="02070309020205020404" pitchFamily="49" charset="0"/>
              </a:rPr>
              <a:t>Add another panel</a:t>
            </a:r>
          </a:p>
        </p:txBody>
      </p:sp>
      <p:sp>
        <p:nvSpPr>
          <p:cNvPr id="8" name="Title 1">
            <a:extLst>
              <a:ext uri="{FF2B5EF4-FFF2-40B4-BE49-F238E27FC236}">
                <a16:creationId xmlns:a16="http://schemas.microsoft.com/office/drawing/2014/main" id="{5410B811-8506-DC4D-9B75-074A68D760A4}"/>
              </a:ext>
            </a:extLst>
          </p:cNvPr>
          <p:cNvSpPr txBox="1">
            <a:spLocks/>
          </p:cNvSpPr>
          <p:nvPr/>
        </p:nvSpPr>
        <p:spPr>
          <a:xfrm>
            <a:off x="621250" y="4900538"/>
            <a:ext cx="365491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1800" dirty="0">
              <a:solidFill>
                <a:srgbClr val="538199"/>
              </a:solidFill>
              <a:latin typeface="DengXian Light" panose="02010600030101010101" pitchFamily="2" charset="-122"/>
              <a:ea typeface="DengXian Light" panose="02010600030101010101" pitchFamily="2" charset="-122"/>
            </a:endParaRPr>
          </a:p>
        </p:txBody>
      </p:sp>
    </p:spTree>
    <p:extLst>
      <p:ext uri="{BB962C8B-B14F-4D97-AF65-F5344CB8AC3E}">
        <p14:creationId xmlns:p14="http://schemas.microsoft.com/office/powerpoint/2010/main" val="3700497063"/>
      </p:ext>
    </p:extLst>
  </p:cSld>
  <p:clrMapOvr>
    <a:masterClrMapping/>
  </p:clrMapOvr>
  <mc:AlternateContent xmlns:mc="http://schemas.openxmlformats.org/markup-compatibility/2006" xmlns:p14="http://schemas.microsoft.com/office/powerpoint/2010/main">
    <mc:Choice Requires="p14">
      <p:transition p14:dur="0" advClick="0" advTm="200"/>
    </mc:Choice>
    <mc:Fallback xmlns="">
      <p:transition advClick="0" advTm="200"/>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CFD90FD1-C776-A443-B17B-F1361291CCE4}"/>
              </a:ext>
            </a:extLst>
          </p:cNvPr>
          <p:cNvSpPr txBox="1">
            <a:spLocks/>
          </p:cNvSpPr>
          <p:nvPr/>
        </p:nvSpPr>
        <p:spPr>
          <a:xfrm>
            <a:off x="684901" y="1871293"/>
            <a:ext cx="7983109" cy="446908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600"/>
              </a:spcBef>
              <a:spcAft>
                <a:spcPts val="600"/>
              </a:spcAft>
            </a:pPr>
            <a:r>
              <a:rPr lang="en-US" sz="1800" dirty="0">
                <a:latin typeface="Courier New" panose="02070309020205020404" pitchFamily="49" charset="0"/>
                <a:cs typeface="Courier New" panose="02070309020205020404" pitchFamily="49" charset="0"/>
              </a:rPr>
              <a:t>quartz(height=6, width=6)</a:t>
            </a:r>
          </a:p>
          <a:p>
            <a:pPr>
              <a:spcBef>
                <a:spcPts val="600"/>
              </a:spcBef>
              <a:spcAft>
                <a:spcPts val="600"/>
              </a:spcAft>
            </a:pPr>
            <a:r>
              <a:rPr lang="en-US" sz="1800" dirty="0">
                <a:latin typeface="Courier New" panose="02070309020205020404" pitchFamily="49" charset="0"/>
                <a:cs typeface="Courier New" panose="02070309020205020404" pitchFamily="49" charset="0"/>
              </a:rPr>
              <a:t>par(mar=c(5,5,1,1))</a:t>
            </a:r>
          </a:p>
          <a:p>
            <a:pPr>
              <a:spcBef>
                <a:spcPts val="600"/>
              </a:spcBef>
            </a:pPr>
            <a:r>
              <a:rPr lang="en-US" sz="1800" dirty="0">
                <a:latin typeface="Courier New" panose="02070309020205020404" pitchFamily="49" charset="0"/>
                <a:cs typeface="Courier New" panose="02070309020205020404" pitchFamily="49" charset="0"/>
              </a:rPr>
              <a:t>plot(</a:t>
            </a:r>
            <a:r>
              <a:rPr lang="en-US" altLang="ja-JP" sz="1800" b="1" dirty="0">
                <a:latin typeface="Courier New" panose="02070309020205020404" pitchFamily="49" charset="0"/>
                <a:cs typeface="Courier New" panose="02070309020205020404" pitchFamily="49" charset="0"/>
              </a:rPr>
              <a:t>¯\_(</a:t>
            </a:r>
            <a:r>
              <a:rPr lang="ja-JP" altLang="en-US" sz="1800" b="1">
                <a:latin typeface="Courier New" panose="02070309020205020404" pitchFamily="49" charset="0"/>
                <a:cs typeface="Courier New" panose="02070309020205020404" pitchFamily="49" charset="0"/>
              </a:rPr>
              <a:t>ツ</a:t>
            </a:r>
            <a:r>
              <a:rPr lang="en-US" altLang="ja-JP" sz="1800" b="1" dirty="0">
                <a:latin typeface="Courier New" panose="02070309020205020404" pitchFamily="49" charset="0"/>
                <a:cs typeface="Courier New" panose="02070309020205020404" pitchFamily="49" charset="0"/>
              </a:rPr>
              <a:t>)_/¯</a:t>
            </a:r>
            <a:r>
              <a:rPr lang="en-US" sz="1800" dirty="0">
                <a:latin typeface="Courier New" panose="02070309020205020404" pitchFamily="49" charset="0"/>
                <a:cs typeface="Courier New" panose="02070309020205020404" pitchFamily="49" charset="0"/>
              </a:rPr>
              <a:t>)</a:t>
            </a:r>
          </a:p>
          <a:p>
            <a:pPr>
              <a:spcBef>
                <a:spcPts val="600"/>
              </a:spcBef>
            </a:pPr>
            <a:endParaRPr lang="en-US" sz="1800" dirty="0">
              <a:latin typeface="Courier New" panose="02070309020205020404" pitchFamily="49" charset="0"/>
              <a:cs typeface="Courier New" panose="02070309020205020404" pitchFamily="49" charset="0"/>
            </a:endParaRPr>
          </a:p>
          <a:p>
            <a:pPr>
              <a:spcBef>
                <a:spcPts val="600"/>
              </a:spcBef>
            </a:pPr>
            <a:r>
              <a:rPr lang="en-US" sz="1800" dirty="0" err="1">
                <a:latin typeface="Courier New" panose="02070309020205020404" pitchFamily="49" charset="0"/>
                <a:cs typeface="Courier New" panose="02070309020205020404" pitchFamily="49" charset="0"/>
              </a:rPr>
              <a:t>rect</a:t>
            </a:r>
            <a:r>
              <a:rPr lang="en-US" sz="1800" dirty="0">
                <a:latin typeface="Courier New" panose="02070309020205020404" pitchFamily="49" charset="0"/>
                <a:cs typeface="Courier New" panose="02070309020205020404" pitchFamily="49" charset="0"/>
              </a:rPr>
              <a:t>(</a:t>
            </a:r>
            <a:r>
              <a:rPr lang="en-US" altLang="ja-JP" sz="1800" b="1" dirty="0">
                <a:latin typeface="Courier New" panose="02070309020205020404" pitchFamily="49" charset="0"/>
                <a:cs typeface="Courier New" panose="02070309020205020404" pitchFamily="49" charset="0"/>
              </a:rPr>
              <a:t>¯\_(</a:t>
            </a:r>
            <a:r>
              <a:rPr lang="ja-JP" altLang="en-US" sz="1800" b="1">
                <a:latin typeface="Courier New" panose="02070309020205020404" pitchFamily="49" charset="0"/>
                <a:cs typeface="Courier New" panose="02070309020205020404" pitchFamily="49" charset="0"/>
              </a:rPr>
              <a:t>ツ</a:t>
            </a:r>
            <a:r>
              <a:rPr lang="en-US" altLang="ja-JP" sz="1800" b="1" dirty="0">
                <a:latin typeface="Courier New" panose="02070309020205020404" pitchFamily="49" charset="0"/>
                <a:cs typeface="Courier New" panose="02070309020205020404" pitchFamily="49" charset="0"/>
              </a:rPr>
              <a:t>)_/¯</a:t>
            </a:r>
            <a:r>
              <a:rPr lang="en-US" sz="1800" dirty="0">
                <a:latin typeface="Courier New" panose="02070309020205020404" pitchFamily="49" charset="0"/>
                <a:cs typeface="Courier New" panose="02070309020205020404" pitchFamily="49" charset="0"/>
              </a:rPr>
              <a:t>)</a:t>
            </a:r>
          </a:p>
          <a:p>
            <a:pPr>
              <a:spcBef>
                <a:spcPts val="600"/>
              </a:spcBef>
            </a:pPr>
            <a:endParaRPr lang="en-US" sz="1800" dirty="0">
              <a:latin typeface="Courier New" panose="02070309020205020404" pitchFamily="49" charset="0"/>
              <a:cs typeface="Courier New" panose="02070309020205020404" pitchFamily="49" charset="0"/>
            </a:endParaRPr>
          </a:p>
          <a:p>
            <a:r>
              <a:rPr lang="en-US" sz="1800" dirty="0">
                <a:latin typeface="Courier New" panose="02070309020205020404" pitchFamily="49" charset="0"/>
                <a:cs typeface="Courier New" panose="02070309020205020404" pitchFamily="49" charset="0"/>
              </a:rPr>
              <a:t>points(</a:t>
            </a:r>
            <a:r>
              <a:rPr lang="en-US" altLang="ja-JP" sz="1800" b="1" dirty="0">
                <a:latin typeface="Courier New" panose="02070309020205020404" pitchFamily="49" charset="0"/>
                <a:cs typeface="Courier New" panose="02070309020205020404" pitchFamily="49" charset="0"/>
              </a:rPr>
              <a:t>¯\_(</a:t>
            </a:r>
            <a:r>
              <a:rPr lang="ja-JP" altLang="en-US" sz="1800" b="1">
                <a:latin typeface="Courier New" panose="02070309020205020404" pitchFamily="49" charset="0"/>
                <a:cs typeface="Courier New" panose="02070309020205020404" pitchFamily="49" charset="0"/>
              </a:rPr>
              <a:t>ツ</a:t>
            </a:r>
            <a:r>
              <a:rPr lang="en-US" altLang="ja-JP" sz="1800" b="1" dirty="0">
                <a:latin typeface="Courier New" panose="02070309020205020404" pitchFamily="49" charset="0"/>
                <a:cs typeface="Courier New" panose="02070309020205020404" pitchFamily="49" charset="0"/>
              </a:rPr>
              <a:t>)_/¯</a:t>
            </a:r>
            <a:r>
              <a:rPr lang="en-US" sz="1800" dirty="0">
                <a:latin typeface="Courier New" panose="02070309020205020404" pitchFamily="49" charset="0"/>
                <a:cs typeface="Courier New" panose="02070309020205020404" pitchFamily="49" charset="0"/>
              </a:rPr>
              <a:t>)</a:t>
            </a:r>
          </a:p>
          <a:p>
            <a:endParaRPr lang="en-US" sz="1800" dirty="0">
              <a:latin typeface="Courier New" panose="02070309020205020404" pitchFamily="49" charset="0"/>
              <a:cs typeface="Courier New" panose="02070309020205020404" pitchFamily="49" charset="0"/>
            </a:endParaRPr>
          </a:p>
          <a:p>
            <a:r>
              <a:rPr lang="en-US" sz="1800" dirty="0">
                <a:latin typeface="Courier New" panose="02070309020205020404" pitchFamily="49" charset="0"/>
                <a:cs typeface="Courier New" panose="02070309020205020404" pitchFamily="49" charset="0"/>
              </a:rPr>
              <a:t>legend(</a:t>
            </a:r>
            <a:r>
              <a:rPr lang="en-US" sz="800" dirty="0">
                <a:latin typeface="Courier New" panose="02070309020205020404" pitchFamily="49" charset="0"/>
                <a:cs typeface="Courier New" panose="02070309020205020404" pitchFamily="49" charset="0"/>
              </a:rPr>
              <a:t>”</a:t>
            </a:r>
            <a:r>
              <a:rPr lang="en-US" sz="800" dirty="0" err="1">
                <a:latin typeface="Courier New" panose="02070309020205020404" pitchFamily="49" charset="0"/>
                <a:cs typeface="Courier New" panose="02070309020205020404" pitchFamily="49" charset="0"/>
              </a:rPr>
              <a:t>topleft</a:t>
            </a:r>
            <a:r>
              <a:rPr lang="en-US" sz="800" dirty="0">
                <a:latin typeface="Courier New" panose="02070309020205020404" pitchFamily="49" charset="0"/>
                <a:cs typeface="Courier New" panose="02070309020205020404" pitchFamily="49" charset="0"/>
              </a:rPr>
              <a:t>",</a:t>
            </a:r>
          </a:p>
          <a:p>
            <a:r>
              <a:rPr lang="en-US" sz="800" dirty="0" err="1">
                <a:solidFill>
                  <a:schemeClr val="bg1"/>
                </a:solidFill>
                <a:latin typeface="Courier New" panose="02070309020205020404" pitchFamily="49" charset="0"/>
                <a:cs typeface="Courier New" panose="02070309020205020404" pitchFamily="49" charset="0"/>
              </a:rPr>
              <a:t>aaaaaaaaaa</a:t>
            </a:r>
            <a:r>
              <a:rPr lang="en-US" sz="800" dirty="0" err="1">
                <a:latin typeface="Courier New" panose="02070309020205020404" pitchFamily="49" charset="0"/>
                <a:cs typeface="Courier New" panose="02070309020205020404" pitchFamily="49" charset="0"/>
              </a:rPr>
              <a:t>legend</a:t>
            </a:r>
            <a:r>
              <a:rPr lang="en-US" sz="800" dirty="0">
                <a:latin typeface="Courier New" panose="02070309020205020404" pitchFamily="49" charset="0"/>
                <a:cs typeface="Courier New" panose="02070309020205020404" pitchFamily="49" charset="0"/>
              </a:rPr>
              <a:t>=c(”label1", ”label2", ”label3"),</a:t>
            </a:r>
          </a:p>
          <a:p>
            <a:r>
              <a:rPr lang="en-US" sz="800" dirty="0" err="1">
                <a:solidFill>
                  <a:schemeClr val="bg1"/>
                </a:solidFill>
                <a:latin typeface="Courier New" panose="02070309020205020404" pitchFamily="49" charset="0"/>
                <a:cs typeface="Courier New" panose="02070309020205020404" pitchFamily="49" charset="0"/>
              </a:rPr>
              <a:t>aaaaaaaaaa</a:t>
            </a:r>
            <a:r>
              <a:rPr lang="en-US" sz="800" dirty="0" err="1">
                <a:latin typeface="Courier New" panose="02070309020205020404" pitchFamily="49" charset="0"/>
                <a:cs typeface="Courier New" panose="02070309020205020404" pitchFamily="49" charset="0"/>
              </a:rPr>
              <a:t>pch</a:t>
            </a:r>
            <a:r>
              <a:rPr lang="en-US" sz="800" dirty="0">
                <a:latin typeface="Courier New" panose="02070309020205020404" pitchFamily="49" charset="0"/>
                <a:cs typeface="Courier New" panose="02070309020205020404" pitchFamily="49" charset="0"/>
              </a:rPr>
              <a:t>=c(shape1,shape2,shape3),</a:t>
            </a:r>
          </a:p>
          <a:p>
            <a:r>
              <a:rPr lang="en-US" sz="800" dirty="0" err="1">
                <a:solidFill>
                  <a:schemeClr val="bg1"/>
                </a:solidFill>
                <a:latin typeface="Courier New" panose="02070309020205020404" pitchFamily="49" charset="0"/>
                <a:cs typeface="Courier New" panose="02070309020205020404" pitchFamily="49" charset="0"/>
              </a:rPr>
              <a:t>aaaaaaaaaa</a:t>
            </a:r>
            <a:r>
              <a:rPr lang="en-US" sz="800" dirty="0" err="1">
                <a:latin typeface="Courier New" panose="02070309020205020404" pitchFamily="49" charset="0"/>
                <a:cs typeface="Courier New" panose="02070309020205020404" pitchFamily="49" charset="0"/>
              </a:rPr>
              <a:t>pt.bg</a:t>
            </a:r>
            <a:r>
              <a:rPr lang="en-US" sz="800" dirty="0">
                <a:latin typeface="Courier New" panose="02070309020205020404" pitchFamily="49" charset="0"/>
                <a:cs typeface="Courier New" panose="02070309020205020404" pitchFamily="49" charset="0"/>
              </a:rPr>
              <a:t>=c(”color1", ”color2", ”color3"),</a:t>
            </a:r>
          </a:p>
          <a:p>
            <a:r>
              <a:rPr lang="en-US" sz="800" dirty="0" err="1">
                <a:solidFill>
                  <a:schemeClr val="bg1"/>
                </a:solidFill>
                <a:latin typeface="Courier New" panose="02070309020205020404" pitchFamily="49" charset="0"/>
                <a:cs typeface="Courier New" panose="02070309020205020404" pitchFamily="49" charset="0"/>
              </a:rPr>
              <a:t>aaaaaaaaaa</a:t>
            </a:r>
            <a:r>
              <a:rPr lang="en-US" sz="800" dirty="0" err="1">
                <a:latin typeface="Courier New" panose="02070309020205020404" pitchFamily="49" charset="0"/>
                <a:cs typeface="Courier New" panose="02070309020205020404" pitchFamily="49" charset="0"/>
              </a:rPr>
              <a:t>pt.cex</a:t>
            </a:r>
            <a:r>
              <a:rPr lang="en-US" sz="800" dirty="0">
                <a:latin typeface="Courier New" panose="02070309020205020404" pitchFamily="49" charset="0"/>
                <a:cs typeface="Courier New" panose="02070309020205020404" pitchFamily="49" charset="0"/>
              </a:rPr>
              <a:t>=2</a:t>
            </a:r>
          </a:p>
          <a:p>
            <a:r>
              <a:rPr lang="en-US" sz="800" dirty="0" err="1">
                <a:solidFill>
                  <a:schemeClr val="bg1"/>
                </a:solidFill>
                <a:latin typeface="Courier New" panose="02070309020205020404" pitchFamily="49" charset="0"/>
                <a:cs typeface="Courier New" panose="02070309020205020404" pitchFamily="49" charset="0"/>
              </a:rPr>
              <a:t>aaaaaaaaaa</a:t>
            </a:r>
            <a:r>
              <a:rPr lang="en-US" sz="800" dirty="0" err="1">
                <a:latin typeface="Courier New" panose="02070309020205020404" pitchFamily="49" charset="0"/>
                <a:cs typeface="Courier New" panose="02070309020205020404" pitchFamily="49" charset="0"/>
              </a:rPr>
              <a:t>pt.lwd</a:t>
            </a:r>
            <a:r>
              <a:rPr lang="en-US" sz="800" dirty="0">
                <a:latin typeface="Courier New" panose="02070309020205020404" pitchFamily="49" charset="0"/>
                <a:cs typeface="Courier New" panose="02070309020205020404" pitchFamily="49" charset="0"/>
              </a:rPr>
              <a:t>=1.5,</a:t>
            </a:r>
          </a:p>
          <a:p>
            <a:r>
              <a:rPr lang="en-US" sz="800" dirty="0" err="1">
                <a:solidFill>
                  <a:schemeClr val="bg1"/>
                </a:solidFill>
                <a:latin typeface="Courier New" panose="02070309020205020404" pitchFamily="49" charset="0"/>
                <a:cs typeface="Courier New" panose="02070309020205020404" pitchFamily="49" charset="0"/>
              </a:rPr>
              <a:t>aaaaaaaaaa</a:t>
            </a:r>
            <a:r>
              <a:rPr lang="en-US" sz="800" b="1" dirty="0" err="1">
                <a:latin typeface="Courier New" panose="02070309020205020404" pitchFamily="49" charset="0"/>
                <a:cs typeface="Courier New" panose="02070309020205020404" pitchFamily="49" charset="0"/>
              </a:rPr>
              <a:t>box.lwd</a:t>
            </a:r>
            <a:r>
              <a:rPr lang="en-US" sz="800" dirty="0">
                <a:latin typeface="Courier New" panose="02070309020205020404" pitchFamily="49" charset="0"/>
                <a:cs typeface="Courier New" panose="02070309020205020404" pitchFamily="49" charset="0"/>
              </a:rPr>
              <a:t>=1.5</a:t>
            </a:r>
            <a:r>
              <a:rPr lang="en-US" sz="1800" dirty="0">
                <a:latin typeface="Courier New" panose="02070309020205020404" pitchFamily="49" charset="0"/>
                <a:cs typeface="Courier New" panose="02070309020205020404" pitchFamily="49" charset="0"/>
              </a:rPr>
              <a:t>)</a:t>
            </a:r>
          </a:p>
          <a:p>
            <a:endParaRPr lang="en-US" sz="1800" dirty="0">
              <a:latin typeface="Courier New" panose="02070309020205020404" pitchFamily="49" charset="0"/>
              <a:cs typeface="Courier New" panose="02070309020205020404" pitchFamily="49" charset="0"/>
            </a:endParaRPr>
          </a:p>
          <a:p>
            <a:pPr>
              <a:spcBef>
                <a:spcPts val="600"/>
              </a:spcBef>
            </a:pPr>
            <a:endParaRPr lang="en-US" sz="1800" dirty="0">
              <a:latin typeface="Courier New" panose="02070309020205020404" pitchFamily="49" charset="0"/>
              <a:cs typeface="Courier New" panose="02070309020205020404" pitchFamily="49" charset="0"/>
            </a:endParaRPr>
          </a:p>
        </p:txBody>
      </p:sp>
      <p:sp>
        <p:nvSpPr>
          <p:cNvPr id="2" name="Title 1">
            <a:extLst>
              <a:ext uri="{FF2B5EF4-FFF2-40B4-BE49-F238E27FC236}">
                <a16:creationId xmlns:a16="http://schemas.microsoft.com/office/drawing/2014/main" id="{DCE2A68D-0C98-C444-8404-744BD1CC9F49}"/>
              </a:ext>
            </a:extLst>
          </p:cNvPr>
          <p:cNvSpPr>
            <a:spLocks noGrp="1"/>
          </p:cNvSpPr>
          <p:nvPr>
            <p:ph type="title"/>
          </p:nvPr>
        </p:nvSpPr>
        <p:spPr>
          <a:xfrm>
            <a:off x="509954" y="22232"/>
            <a:ext cx="11172092" cy="1325563"/>
          </a:xfrm>
        </p:spPr>
        <p:txBody>
          <a:bodyPr/>
          <a:lstStyle/>
          <a:p>
            <a:r>
              <a:rPr lang="en-US" dirty="0">
                <a:latin typeface="DengXian Light" panose="02010600030101010101" pitchFamily="2" charset="-122"/>
                <a:ea typeface="DengXian Light" panose="02010600030101010101" pitchFamily="2" charset="-122"/>
              </a:rPr>
              <a:t>Plotting in R</a:t>
            </a:r>
          </a:p>
        </p:txBody>
      </p:sp>
      <p:pic>
        <p:nvPicPr>
          <p:cNvPr id="5" name="Picture 4">
            <a:extLst>
              <a:ext uri="{FF2B5EF4-FFF2-40B4-BE49-F238E27FC236}">
                <a16:creationId xmlns:a16="http://schemas.microsoft.com/office/drawing/2014/main" id="{94017BEB-2781-1946-8FAA-CF5ABFC53159}"/>
              </a:ext>
            </a:extLst>
          </p:cNvPr>
          <p:cNvPicPr>
            <a:picLocks noChangeAspect="1"/>
          </p:cNvPicPr>
          <p:nvPr/>
        </p:nvPicPr>
        <p:blipFill>
          <a:blip r:embed="rId3"/>
          <a:srcRect/>
          <a:stretch/>
        </p:blipFill>
        <p:spPr>
          <a:xfrm>
            <a:off x="6068207" y="-36153"/>
            <a:ext cx="6126480" cy="6126480"/>
          </a:xfrm>
          <a:prstGeom prst="rect">
            <a:avLst/>
          </a:prstGeom>
        </p:spPr>
      </p:pic>
      <p:sp>
        <p:nvSpPr>
          <p:cNvPr id="6" name="Title 1">
            <a:extLst>
              <a:ext uri="{FF2B5EF4-FFF2-40B4-BE49-F238E27FC236}">
                <a16:creationId xmlns:a16="http://schemas.microsoft.com/office/drawing/2014/main" id="{37002387-CF65-F547-B26B-63498529E372}"/>
              </a:ext>
            </a:extLst>
          </p:cNvPr>
          <p:cNvSpPr txBox="1">
            <a:spLocks/>
          </p:cNvSpPr>
          <p:nvPr/>
        </p:nvSpPr>
        <p:spPr>
          <a:xfrm>
            <a:off x="509953" y="1183162"/>
            <a:ext cx="5464961" cy="688131"/>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2000" dirty="0">
                <a:latin typeface="Courier New" panose="02070309020205020404" pitchFamily="49" charset="0"/>
                <a:cs typeface="Courier New" panose="02070309020205020404" pitchFamily="49" charset="0"/>
              </a:rPr>
              <a:t>v2.1: </a:t>
            </a:r>
            <a:r>
              <a:rPr lang="en-US" sz="1900" dirty="0">
                <a:latin typeface="Courier New" panose="02070309020205020404" pitchFamily="49" charset="0"/>
                <a:cs typeface="Courier New" panose="02070309020205020404" pitchFamily="49" charset="0"/>
              </a:rPr>
              <a:t>Add another panel</a:t>
            </a:r>
          </a:p>
        </p:txBody>
      </p:sp>
      <p:sp>
        <p:nvSpPr>
          <p:cNvPr id="8" name="Title 1">
            <a:extLst>
              <a:ext uri="{FF2B5EF4-FFF2-40B4-BE49-F238E27FC236}">
                <a16:creationId xmlns:a16="http://schemas.microsoft.com/office/drawing/2014/main" id="{5410B811-8506-DC4D-9B75-074A68D760A4}"/>
              </a:ext>
            </a:extLst>
          </p:cNvPr>
          <p:cNvSpPr txBox="1">
            <a:spLocks/>
          </p:cNvSpPr>
          <p:nvPr/>
        </p:nvSpPr>
        <p:spPr>
          <a:xfrm>
            <a:off x="621250" y="4900538"/>
            <a:ext cx="365491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1800" dirty="0">
              <a:solidFill>
                <a:srgbClr val="538199"/>
              </a:solidFill>
              <a:latin typeface="DengXian Light" panose="02010600030101010101" pitchFamily="2" charset="-122"/>
              <a:ea typeface="DengXian Light" panose="02010600030101010101" pitchFamily="2" charset="-122"/>
            </a:endParaRPr>
          </a:p>
        </p:txBody>
      </p:sp>
    </p:spTree>
    <p:extLst>
      <p:ext uri="{BB962C8B-B14F-4D97-AF65-F5344CB8AC3E}">
        <p14:creationId xmlns:p14="http://schemas.microsoft.com/office/powerpoint/2010/main" val="733009745"/>
      </p:ext>
    </p:extLst>
  </p:cSld>
  <p:clrMapOvr>
    <a:masterClrMapping/>
  </p:clrMapOvr>
  <mc:AlternateContent xmlns:mc="http://schemas.openxmlformats.org/markup-compatibility/2006" xmlns:p14="http://schemas.microsoft.com/office/powerpoint/2010/main">
    <mc:Choice Requires="p14">
      <p:transition p14:dur="0" advClick="0" advTm="200"/>
    </mc:Choice>
    <mc:Fallback xmlns="">
      <p:transition advClick="0" advTm="200"/>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CFD90FD1-C776-A443-B17B-F1361291CCE4}"/>
              </a:ext>
            </a:extLst>
          </p:cNvPr>
          <p:cNvSpPr txBox="1">
            <a:spLocks/>
          </p:cNvSpPr>
          <p:nvPr/>
        </p:nvSpPr>
        <p:spPr>
          <a:xfrm>
            <a:off x="684901" y="1871293"/>
            <a:ext cx="7983109" cy="446908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600"/>
              </a:spcBef>
              <a:spcAft>
                <a:spcPts val="600"/>
              </a:spcAft>
            </a:pPr>
            <a:r>
              <a:rPr lang="en-US" sz="1800" dirty="0">
                <a:latin typeface="Courier New" panose="02070309020205020404" pitchFamily="49" charset="0"/>
                <a:cs typeface="Courier New" panose="02070309020205020404" pitchFamily="49" charset="0"/>
              </a:rPr>
              <a:t>quartz(height=6, width=6)</a:t>
            </a:r>
          </a:p>
          <a:p>
            <a:pPr>
              <a:spcBef>
                <a:spcPts val="600"/>
              </a:spcBef>
              <a:spcAft>
                <a:spcPts val="600"/>
              </a:spcAft>
            </a:pPr>
            <a:r>
              <a:rPr lang="en-US" sz="1800" dirty="0">
                <a:latin typeface="Courier New" panose="02070309020205020404" pitchFamily="49" charset="0"/>
                <a:cs typeface="Courier New" panose="02070309020205020404" pitchFamily="49" charset="0"/>
              </a:rPr>
              <a:t>par(mar=c(5,5,1,1))</a:t>
            </a:r>
          </a:p>
          <a:p>
            <a:pPr>
              <a:spcBef>
                <a:spcPts val="600"/>
              </a:spcBef>
            </a:pPr>
            <a:r>
              <a:rPr lang="en-US" sz="1800" dirty="0">
                <a:latin typeface="Courier New" panose="02070309020205020404" pitchFamily="49" charset="0"/>
                <a:cs typeface="Courier New" panose="02070309020205020404" pitchFamily="49" charset="0"/>
              </a:rPr>
              <a:t>plot(</a:t>
            </a:r>
            <a:r>
              <a:rPr lang="en-US" altLang="ja-JP" sz="1800" b="1" dirty="0">
                <a:latin typeface="Courier New" panose="02070309020205020404" pitchFamily="49" charset="0"/>
                <a:cs typeface="Courier New" panose="02070309020205020404" pitchFamily="49" charset="0"/>
              </a:rPr>
              <a:t>¯\_(</a:t>
            </a:r>
            <a:r>
              <a:rPr lang="ja-JP" altLang="en-US" sz="1800" b="1">
                <a:latin typeface="Courier New" panose="02070309020205020404" pitchFamily="49" charset="0"/>
                <a:cs typeface="Courier New" panose="02070309020205020404" pitchFamily="49" charset="0"/>
              </a:rPr>
              <a:t>ツ</a:t>
            </a:r>
            <a:r>
              <a:rPr lang="en-US" altLang="ja-JP" sz="1800" b="1" dirty="0">
                <a:latin typeface="Courier New" panose="02070309020205020404" pitchFamily="49" charset="0"/>
                <a:cs typeface="Courier New" panose="02070309020205020404" pitchFamily="49" charset="0"/>
              </a:rPr>
              <a:t>)_/¯</a:t>
            </a:r>
            <a:r>
              <a:rPr lang="en-US" sz="1800" dirty="0">
                <a:latin typeface="Courier New" panose="02070309020205020404" pitchFamily="49" charset="0"/>
                <a:cs typeface="Courier New" panose="02070309020205020404" pitchFamily="49" charset="0"/>
              </a:rPr>
              <a:t>)</a:t>
            </a:r>
          </a:p>
          <a:p>
            <a:pPr>
              <a:spcBef>
                <a:spcPts val="600"/>
              </a:spcBef>
            </a:pPr>
            <a:endParaRPr lang="en-US" sz="1800" dirty="0">
              <a:latin typeface="Courier New" panose="02070309020205020404" pitchFamily="49" charset="0"/>
              <a:cs typeface="Courier New" panose="02070309020205020404" pitchFamily="49" charset="0"/>
            </a:endParaRPr>
          </a:p>
          <a:p>
            <a:pPr>
              <a:spcBef>
                <a:spcPts val="600"/>
              </a:spcBef>
            </a:pPr>
            <a:r>
              <a:rPr lang="en-US" sz="1800" dirty="0" err="1">
                <a:latin typeface="Courier New" panose="02070309020205020404" pitchFamily="49" charset="0"/>
                <a:cs typeface="Courier New" panose="02070309020205020404" pitchFamily="49" charset="0"/>
              </a:rPr>
              <a:t>rect</a:t>
            </a:r>
            <a:r>
              <a:rPr lang="en-US" sz="1800" dirty="0">
                <a:latin typeface="Courier New" panose="02070309020205020404" pitchFamily="49" charset="0"/>
                <a:cs typeface="Courier New" panose="02070309020205020404" pitchFamily="49" charset="0"/>
              </a:rPr>
              <a:t>(</a:t>
            </a:r>
            <a:r>
              <a:rPr lang="en-US" altLang="ja-JP" sz="1800" b="1" dirty="0">
                <a:latin typeface="Courier New" panose="02070309020205020404" pitchFamily="49" charset="0"/>
                <a:cs typeface="Courier New" panose="02070309020205020404" pitchFamily="49" charset="0"/>
              </a:rPr>
              <a:t>¯\_(</a:t>
            </a:r>
            <a:r>
              <a:rPr lang="ja-JP" altLang="en-US" sz="1800" b="1">
                <a:latin typeface="Courier New" panose="02070309020205020404" pitchFamily="49" charset="0"/>
                <a:cs typeface="Courier New" panose="02070309020205020404" pitchFamily="49" charset="0"/>
              </a:rPr>
              <a:t>ツ</a:t>
            </a:r>
            <a:r>
              <a:rPr lang="en-US" altLang="ja-JP" sz="1800" b="1" dirty="0">
                <a:latin typeface="Courier New" panose="02070309020205020404" pitchFamily="49" charset="0"/>
                <a:cs typeface="Courier New" panose="02070309020205020404" pitchFamily="49" charset="0"/>
              </a:rPr>
              <a:t>)_/¯</a:t>
            </a:r>
            <a:r>
              <a:rPr lang="en-US" sz="1800" dirty="0">
                <a:latin typeface="Courier New" panose="02070309020205020404" pitchFamily="49" charset="0"/>
                <a:cs typeface="Courier New" panose="02070309020205020404" pitchFamily="49" charset="0"/>
              </a:rPr>
              <a:t>)</a:t>
            </a:r>
          </a:p>
          <a:p>
            <a:pPr>
              <a:spcBef>
                <a:spcPts val="600"/>
              </a:spcBef>
            </a:pPr>
            <a:endParaRPr lang="en-US" sz="1800" dirty="0">
              <a:latin typeface="Courier New" panose="02070309020205020404" pitchFamily="49" charset="0"/>
              <a:cs typeface="Courier New" panose="02070309020205020404" pitchFamily="49" charset="0"/>
            </a:endParaRPr>
          </a:p>
          <a:p>
            <a:r>
              <a:rPr lang="en-US" sz="1800" dirty="0">
                <a:latin typeface="Courier New" panose="02070309020205020404" pitchFamily="49" charset="0"/>
                <a:cs typeface="Courier New" panose="02070309020205020404" pitchFamily="49" charset="0"/>
              </a:rPr>
              <a:t>points(</a:t>
            </a:r>
            <a:r>
              <a:rPr lang="en-US" altLang="ja-JP" sz="1800" b="1" dirty="0">
                <a:latin typeface="Courier New" panose="02070309020205020404" pitchFamily="49" charset="0"/>
                <a:cs typeface="Courier New" panose="02070309020205020404" pitchFamily="49" charset="0"/>
              </a:rPr>
              <a:t>¯\_(</a:t>
            </a:r>
            <a:r>
              <a:rPr lang="ja-JP" altLang="en-US" sz="1800" b="1">
                <a:latin typeface="Courier New" panose="02070309020205020404" pitchFamily="49" charset="0"/>
                <a:cs typeface="Courier New" panose="02070309020205020404" pitchFamily="49" charset="0"/>
              </a:rPr>
              <a:t>ツ</a:t>
            </a:r>
            <a:r>
              <a:rPr lang="en-US" altLang="ja-JP" sz="1800" b="1" dirty="0">
                <a:latin typeface="Courier New" panose="02070309020205020404" pitchFamily="49" charset="0"/>
                <a:cs typeface="Courier New" panose="02070309020205020404" pitchFamily="49" charset="0"/>
              </a:rPr>
              <a:t>)_/¯</a:t>
            </a:r>
            <a:r>
              <a:rPr lang="en-US" sz="1800" dirty="0">
                <a:latin typeface="Courier New" panose="02070309020205020404" pitchFamily="49" charset="0"/>
                <a:cs typeface="Courier New" panose="02070309020205020404" pitchFamily="49" charset="0"/>
              </a:rPr>
              <a:t>)</a:t>
            </a:r>
          </a:p>
          <a:p>
            <a:endParaRPr lang="en-US" sz="1800" dirty="0">
              <a:latin typeface="Courier New" panose="02070309020205020404" pitchFamily="49" charset="0"/>
              <a:cs typeface="Courier New" panose="02070309020205020404" pitchFamily="49" charset="0"/>
            </a:endParaRPr>
          </a:p>
          <a:p>
            <a:r>
              <a:rPr lang="en-US" sz="1800" dirty="0">
                <a:latin typeface="Courier New" panose="02070309020205020404" pitchFamily="49" charset="0"/>
                <a:cs typeface="Courier New" panose="02070309020205020404" pitchFamily="49" charset="0"/>
              </a:rPr>
              <a:t>legend(</a:t>
            </a:r>
            <a:r>
              <a:rPr lang="en-US" sz="400" dirty="0">
                <a:latin typeface="Courier New" panose="02070309020205020404" pitchFamily="49" charset="0"/>
                <a:cs typeface="Courier New" panose="02070309020205020404" pitchFamily="49" charset="0"/>
              </a:rPr>
              <a:t>”</a:t>
            </a:r>
            <a:r>
              <a:rPr lang="en-US" sz="400" dirty="0" err="1">
                <a:latin typeface="Courier New" panose="02070309020205020404" pitchFamily="49" charset="0"/>
                <a:cs typeface="Courier New" panose="02070309020205020404" pitchFamily="49" charset="0"/>
              </a:rPr>
              <a:t>topleft</a:t>
            </a:r>
            <a:r>
              <a:rPr lang="en-US" sz="400" dirty="0">
                <a:latin typeface="Courier New" panose="02070309020205020404" pitchFamily="49" charset="0"/>
                <a:cs typeface="Courier New" panose="02070309020205020404" pitchFamily="49" charset="0"/>
              </a:rPr>
              <a:t>",</a:t>
            </a:r>
          </a:p>
          <a:p>
            <a:r>
              <a:rPr lang="en-US" sz="400" dirty="0" err="1">
                <a:solidFill>
                  <a:schemeClr val="bg1"/>
                </a:solidFill>
                <a:latin typeface="Courier New" panose="02070309020205020404" pitchFamily="49" charset="0"/>
                <a:cs typeface="Courier New" panose="02070309020205020404" pitchFamily="49" charset="0"/>
              </a:rPr>
              <a:t>aaaaaaaaaa</a:t>
            </a:r>
            <a:r>
              <a:rPr lang="en-US" sz="400" dirty="0" err="1">
                <a:latin typeface="Courier New" panose="02070309020205020404" pitchFamily="49" charset="0"/>
                <a:cs typeface="Courier New" panose="02070309020205020404" pitchFamily="49" charset="0"/>
              </a:rPr>
              <a:t>legend</a:t>
            </a:r>
            <a:r>
              <a:rPr lang="en-US" sz="400" dirty="0">
                <a:latin typeface="Courier New" panose="02070309020205020404" pitchFamily="49" charset="0"/>
                <a:cs typeface="Courier New" panose="02070309020205020404" pitchFamily="49" charset="0"/>
              </a:rPr>
              <a:t>=c(”label1", ”label2", ”label3"),</a:t>
            </a:r>
          </a:p>
          <a:p>
            <a:r>
              <a:rPr lang="en-US" sz="400" dirty="0" err="1">
                <a:solidFill>
                  <a:schemeClr val="bg1"/>
                </a:solidFill>
                <a:latin typeface="Courier New" panose="02070309020205020404" pitchFamily="49" charset="0"/>
                <a:cs typeface="Courier New" panose="02070309020205020404" pitchFamily="49" charset="0"/>
              </a:rPr>
              <a:t>aaaaaaaaaa</a:t>
            </a:r>
            <a:r>
              <a:rPr lang="en-US" sz="400" dirty="0" err="1">
                <a:latin typeface="Courier New" panose="02070309020205020404" pitchFamily="49" charset="0"/>
                <a:cs typeface="Courier New" panose="02070309020205020404" pitchFamily="49" charset="0"/>
              </a:rPr>
              <a:t>pch</a:t>
            </a:r>
            <a:r>
              <a:rPr lang="en-US" sz="400" dirty="0">
                <a:latin typeface="Courier New" panose="02070309020205020404" pitchFamily="49" charset="0"/>
                <a:cs typeface="Courier New" panose="02070309020205020404" pitchFamily="49" charset="0"/>
              </a:rPr>
              <a:t>=c(shape1,shape2,shape3),</a:t>
            </a:r>
          </a:p>
          <a:p>
            <a:r>
              <a:rPr lang="en-US" sz="400" dirty="0" err="1">
                <a:solidFill>
                  <a:schemeClr val="bg1"/>
                </a:solidFill>
                <a:latin typeface="Courier New" panose="02070309020205020404" pitchFamily="49" charset="0"/>
                <a:cs typeface="Courier New" panose="02070309020205020404" pitchFamily="49" charset="0"/>
              </a:rPr>
              <a:t>aaaaaaaaaa</a:t>
            </a:r>
            <a:r>
              <a:rPr lang="en-US" sz="400" dirty="0" err="1">
                <a:latin typeface="Courier New" panose="02070309020205020404" pitchFamily="49" charset="0"/>
                <a:cs typeface="Courier New" panose="02070309020205020404" pitchFamily="49" charset="0"/>
              </a:rPr>
              <a:t>pt.bg</a:t>
            </a:r>
            <a:r>
              <a:rPr lang="en-US" sz="400" dirty="0">
                <a:latin typeface="Courier New" panose="02070309020205020404" pitchFamily="49" charset="0"/>
                <a:cs typeface="Courier New" panose="02070309020205020404" pitchFamily="49" charset="0"/>
              </a:rPr>
              <a:t>=c(”color1", ”color2", ”color3"),</a:t>
            </a:r>
          </a:p>
          <a:p>
            <a:r>
              <a:rPr lang="en-US" sz="400" dirty="0" err="1">
                <a:solidFill>
                  <a:schemeClr val="bg1"/>
                </a:solidFill>
                <a:latin typeface="Courier New" panose="02070309020205020404" pitchFamily="49" charset="0"/>
                <a:cs typeface="Courier New" panose="02070309020205020404" pitchFamily="49" charset="0"/>
              </a:rPr>
              <a:t>aaaaaaaaaa</a:t>
            </a:r>
            <a:r>
              <a:rPr lang="en-US" sz="400" dirty="0" err="1">
                <a:latin typeface="Courier New" panose="02070309020205020404" pitchFamily="49" charset="0"/>
                <a:cs typeface="Courier New" panose="02070309020205020404" pitchFamily="49" charset="0"/>
              </a:rPr>
              <a:t>pt.cex</a:t>
            </a:r>
            <a:r>
              <a:rPr lang="en-US" sz="400" dirty="0">
                <a:latin typeface="Courier New" panose="02070309020205020404" pitchFamily="49" charset="0"/>
                <a:cs typeface="Courier New" panose="02070309020205020404" pitchFamily="49" charset="0"/>
              </a:rPr>
              <a:t>=2</a:t>
            </a:r>
          </a:p>
          <a:p>
            <a:r>
              <a:rPr lang="en-US" sz="400" dirty="0" err="1">
                <a:solidFill>
                  <a:schemeClr val="bg1"/>
                </a:solidFill>
                <a:latin typeface="Courier New" panose="02070309020205020404" pitchFamily="49" charset="0"/>
                <a:cs typeface="Courier New" panose="02070309020205020404" pitchFamily="49" charset="0"/>
              </a:rPr>
              <a:t>aaaaaaaaaa</a:t>
            </a:r>
            <a:r>
              <a:rPr lang="en-US" sz="400" dirty="0" err="1">
                <a:latin typeface="Courier New" panose="02070309020205020404" pitchFamily="49" charset="0"/>
                <a:cs typeface="Courier New" panose="02070309020205020404" pitchFamily="49" charset="0"/>
              </a:rPr>
              <a:t>pt.lwd</a:t>
            </a:r>
            <a:r>
              <a:rPr lang="en-US" sz="400" dirty="0">
                <a:latin typeface="Courier New" panose="02070309020205020404" pitchFamily="49" charset="0"/>
                <a:cs typeface="Courier New" panose="02070309020205020404" pitchFamily="49" charset="0"/>
              </a:rPr>
              <a:t>=1.5,</a:t>
            </a:r>
          </a:p>
          <a:p>
            <a:r>
              <a:rPr lang="en-US" sz="400" dirty="0" err="1">
                <a:solidFill>
                  <a:schemeClr val="bg1"/>
                </a:solidFill>
                <a:latin typeface="Courier New" panose="02070309020205020404" pitchFamily="49" charset="0"/>
                <a:cs typeface="Courier New" panose="02070309020205020404" pitchFamily="49" charset="0"/>
              </a:rPr>
              <a:t>aaaaaaaaaa</a:t>
            </a:r>
            <a:r>
              <a:rPr lang="en-US" sz="400" b="1" dirty="0" err="1">
                <a:latin typeface="Courier New" panose="02070309020205020404" pitchFamily="49" charset="0"/>
                <a:cs typeface="Courier New" panose="02070309020205020404" pitchFamily="49" charset="0"/>
              </a:rPr>
              <a:t>box.lwd</a:t>
            </a:r>
            <a:r>
              <a:rPr lang="en-US" sz="400" dirty="0">
                <a:latin typeface="Courier New" panose="02070309020205020404" pitchFamily="49" charset="0"/>
                <a:cs typeface="Courier New" panose="02070309020205020404" pitchFamily="49" charset="0"/>
              </a:rPr>
              <a:t>=1.5</a:t>
            </a:r>
            <a:r>
              <a:rPr lang="en-US" sz="1800" dirty="0">
                <a:latin typeface="Courier New" panose="02070309020205020404" pitchFamily="49" charset="0"/>
                <a:cs typeface="Courier New" panose="02070309020205020404" pitchFamily="49" charset="0"/>
              </a:rPr>
              <a:t>)</a:t>
            </a:r>
          </a:p>
          <a:p>
            <a:endParaRPr lang="en-US" sz="1800" dirty="0">
              <a:latin typeface="Courier New" panose="02070309020205020404" pitchFamily="49" charset="0"/>
              <a:cs typeface="Courier New" panose="02070309020205020404" pitchFamily="49" charset="0"/>
            </a:endParaRPr>
          </a:p>
          <a:p>
            <a:pPr>
              <a:spcBef>
                <a:spcPts val="600"/>
              </a:spcBef>
            </a:pPr>
            <a:endParaRPr lang="en-US" sz="1800" dirty="0">
              <a:latin typeface="Courier New" panose="02070309020205020404" pitchFamily="49" charset="0"/>
              <a:cs typeface="Courier New" panose="02070309020205020404" pitchFamily="49" charset="0"/>
            </a:endParaRPr>
          </a:p>
        </p:txBody>
      </p:sp>
      <p:sp>
        <p:nvSpPr>
          <p:cNvPr id="2" name="Title 1">
            <a:extLst>
              <a:ext uri="{FF2B5EF4-FFF2-40B4-BE49-F238E27FC236}">
                <a16:creationId xmlns:a16="http://schemas.microsoft.com/office/drawing/2014/main" id="{DCE2A68D-0C98-C444-8404-744BD1CC9F49}"/>
              </a:ext>
            </a:extLst>
          </p:cNvPr>
          <p:cNvSpPr>
            <a:spLocks noGrp="1"/>
          </p:cNvSpPr>
          <p:nvPr>
            <p:ph type="title"/>
          </p:nvPr>
        </p:nvSpPr>
        <p:spPr>
          <a:xfrm>
            <a:off x="509954" y="22232"/>
            <a:ext cx="11172092" cy="1325563"/>
          </a:xfrm>
        </p:spPr>
        <p:txBody>
          <a:bodyPr/>
          <a:lstStyle/>
          <a:p>
            <a:r>
              <a:rPr lang="en-US" dirty="0">
                <a:latin typeface="DengXian Light" panose="02010600030101010101" pitchFamily="2" charset="-122"/>
                <a:ea typeface="DengXian Light" panose="02010600030101010101" pitchFamily="2" charset="-122"/>
              </a:rPr>
              <a:t>Plotting in R</a:t>
            </a:r>
          </a:p>
        </p:txBody>
      </p:sp>
      <p:pic>
        <p:nvPicPr>
          <p:cNvPr id="5" name="Picture 4">
            <a:extLst>
              <a:ext uri="{FF2B5EF4-FFF2-40B4-BE49-F238E27FC236}">
                <a16:creationId xmlns:a16="http://schemas.microsoft.com/office/drawing/2014/main" id="{94017BEB-2781-1946-8FAA-CF5ABFC53159}"/>
              </a:ext>
            </a:extLst>
          </p:cNvPr>
          <p:cNvPicPr>
            <a:picLocks noChangeAspect="1"/>
          </p:cNvPicPr>
          <p:nvPr/>
        </p:nvPicPr>
        <p:blipFill>
          <a:blip r:embed="rId3"/>
          <a:srcRect/>
          <a:stretch/>
        </p:blipFill>
        <p:spPr>
          <a:xfrm>
            <a:off x="6068207" y="-36153"/>
            <a:ext cx="6126480" cy="6126480"/>
          </a:xfrm>
          <a:prstGeom prst="rect">
            <a:avLst/>
          </a:prstGeom>
        </p:spPr>
      </p:pic>
      <p:sp>
        <p:nvSpPr>
          <p:cNvPr id="6" name="Title 1">
            <a:extLst>
              <a:ext uri="{FF2B5EF4-FFF2-40B4-BE49-F238E27FC236}">
                <a16:creationId xmlns:a16="http://schemas.microsoft.com/office/drawing/2014/main" id="{37002387-CF65-F547-B26B-63498529E372}"/>
              </a:ext>
            </a:extLst>
          </p:cNvPr>
          <p:cNvSpPr txBox="1">
            <a:spLocks/>
          </p:cNvSpPr>
          <p:nvPr/>
        </p:nvSpPr>
        <p:spPr>
          <a:xfrm>
            <a:off x="509953" y="1183162"/>
            <a:ext cx="5464961" cy="688131"/>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2000" dirty="0">
                <a:latin typeface="Courier New" panose="02070309020205020404" pitchFamily="49" charset="0"/>
                <a:cs typeface="Courier New" panose="02070309020205020404" pitchFamily="49" charset="0"/>
              </a:rPr>
              <a:t>v2.1: </a:t>
            </a:r>
            <a:r>
              <a:rPr lang="en-US" sz="1900" dirty="0">
                <a:latin typeface="Courier New" panose="02070309020205020404" pitchFamily="49" charset="0"/>
                <a:cs typeface="Courier New" panose="02070309020205020404" pitchFamily="49" charset="0"/>
              </a:rPr>
              <a:t>Add another panel</a:t>
            </a:r>
          </a:p>
        </p:txBody>
      </p:sp>
      <p:sp>
        <p:nvSpPr>
          <p:cNvPr id="8" name="Title 1">
            <a:extLst>
              <a:ext uri="{FF2B5EF4-FFF2-40B4-BE49-F238E27FC236}">
                <a16:creationId xmlns:a16="http://schemas.microsoft.com/office/drawing/2014/main" id="{5410B811-8506-DC4D-9B75-074A68D760A4}"/>
              </a:ext>
            </a:extLst>
          </p:cNvPr>
          <p:cNvSpPr txBox="1">
            <a:spLocks/>
          </p:cNvSpPr>
          <p:nvPr/>
        </p:nvSpPr>
        <p:spPr>
          <a:xfrm>
            <a:off x="621250" y="4900538"/>
            <a:ext cx="365491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1800" dirty="0">
              <a:solidFill>
                <a:srgbClr val="538199"/>
              </a:solidFill>
              <a:latin typeface="DengXian Light" panose="02010600030101010101" pitchFamily="2" charset="-122"/>
              <a:ea typeface="DengXian Light" panose="02010600030101010101" pitchFamily="2" charset="-122"/>
            </a:endParaRPr>
          </a:p>
        </p:txBody>
      </p:sp>
    </p:spTree>
    <p:extLst>
      <p:ext uri="{BB962C8B-B14F-4D97-AF65-F5344CB8AC3E}">
        <p14:creationId xmlns:p14="http://schemas.microsoft.com/office/powerpoint/2010/main" val="2698579160"/>
      </p:ext>
    </p:extLst>
  </p:cSld>
  <p:clrMapOvr>
    <a:masterClrMapping/>
  </p:clrMapOvr>
  <mc:AlternateContent xmlns:mc="http://schemas.openxmlformats.org/markup-compatibility/2006" xmlns:p14="http://schemas.microsoft.com/office/powerpoint/2010/main">
    <mc:Choice Requires="p14">
      <p:transition p14:dur="0" advClick="0" advTm="200"/>
    </mc:Choice>
    <mc:Fallback xmlns="">
      <p:transition advClick="0" advTm="200"/>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CFD90FD1-C776-A443-B17B-F1361291CCE4}"/>
              </a:ext>
            </a:extLst>
          </p:cNvPr>
          <p:cNvSpPr txBox="1">
            <a:spLocks/>
          </p:cNvSpPr>
          <p:nvPr/>
        </p:nvSpPr>
        <p:spPr>
          <a:xfrm>
            <a:off x="684901" y="1871293"/>
            <a:ext cx="7983109" cy="446908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600"/>
              </a:spcBef>
              <a:spcAft>
                <a:spcPts val="600"/>
              </a:spcAft>
            </a:pPr>
            <a:r>
              <a:rPr lang="en-US" sz="1800" dirty="0">
                <a:latin typeface="Courier New" panose="02070309020205020404" pitchFamily="49" charset="0"/>
                <a:cs typeface="Courier New" panose="02070309020205020404" pitchFamily="49" charset="0"/>
              </a:rPr>
              <a:t>quartz(height=6, width=6)</a:t>
            </a:r>
          </a:p>
          <a:p>
            <a:pPr>
              <a:spcBef>
                <a:spcPts val="600"/>
              </a:spcBef>
              <a:spcAft>
                <a:spcPts val="600"/>
              </a:spcAft>
            </a:pPr>
            <a:r>
              <a:rPr lang="en-US" sz="1800" dirty="0">
                <a:latin typeface="Courier New" panose="02070309020205020404" pitchFamily="49" charset="0"/>
                <a:cs typeface="Courier New" panose="02070309020205020404" pitchFamily="49" charset="0"/>
              </a:rPr>
              <a:t>par(mar=c(5,5,1,1))</a:t>
            </a:r>
          </a:p>
          <a:p>
            <a:pPr>
              <a:spcBef>
                <a:spcPts val="600"/>
              </a:spcBef>
            </a:pPr>
            <a:r>
              <a:rPr lang="en-US" sz="1800" dirty="0">
                <a:latin typeface="Courier New" panose="02070309020205020404" pitchFamily="49" charset="0"/>
                <a:cs typeface="Courier New" panose="02070309020205020404" pitchFamily="49" charset="0"/>
              </a:rPr>
              <a:t>plot(</a:t>
            </a:r>
            <a:r>
              <a:rPr lang="en-US" altLang="ja-JP" sz="1800" b="1" dirty="0">
                <a:latin typeface="Courier New" panose="02070309020205020404" pitchFamily="49" charset="0"/>
                <a:cs typeface="Courier New" panose="02070309020205020404" pitchFamily="49" charset="0"/>
              </a:rPr>
              <a:t>¯\_(</a:t>
            </a:r>
            <a:r>
              <a:rPr lang="ja-JP" altLang="en-US" sz="1800" b="1">
                <a:latin typeface="Courier New" panose="02070309020205020404" pitchFamily="49" charset="0"/>
                <a:cs typeface="Courier New" panose="02070309020205020404" pitchFamily="49" charset="0"/>
              </a:rPr>
              <a:t>ツ</a:t>
            </a:r>
            <a:r>
              <a:rPr lang="en-US" altLang="ja-JP" sz="1800" b="1" dirty="0">
                <a:latin typeface="Courier New" panose="02070309020205020404" pitchFamily="49" charset="0"/>
                <a:cs typeface="Courier New" panose="02070309020205020404" pitchFamily="49" charset="0"/>
              </a:rPr>
              <a:t>)_/¯</a:t>
            </a:r>
            <a:r>
              <a:rPr lang="en-US" sz="1800" dirty="0">
                <a:latin typeface="Courier New" panose="02070309020205020404" pitchFamily="49" charset="0"/>
                <a:cs typeface="Courier New" panose="02070309020205020404" pitchFamily="49" charset="0"/>
              </a:rPr>
              <a:t>)</a:t>
            </a:r>
          </a:p>
          <a:p>
            <a:pPr>
              <a:spcBef>
                <a:spcPts val="600"/>
              </a:spcBef>
            </a:pPr>
            <a:endParaRPr lang="en-US" sz="1800" dirty="0">
              <a:latin typeface="Courier New" panose="02070309020205020404" pitchFamily="49" charset="0"/>
              <a:cs typeface="Courier New" panose="02070309020205020404" pitchFamily="49" charset="0"/>
            </a:endParaRPr>
          </a:p>
          <a:p>
            <a:pPr>
              <a:spcBef>
                <a:spcPts val="600"/>
              </a:spcBef>
            </a:pPr>
            <a:r>
              <a:rPr lang="en-US" sz="1800" dirty="0" err="1">
                <a:latin typeface="Courier New" panose="02070309020205020404" pitchFamily="49" charset="0"/>
                <a:cs typeface="Courier New" panose="02070309020205020404" pitchFamily="49" charset="0"/>
              </a:rPr>
              <a:t>rect</a:t>
            </a:r>
            <a:r>
              <a:rPr lang="en-US" sz="1800" dirty="0">
                <a:latin typeface="Courier New" panose="02070309020205020404" pitchFamily="49" charset="0"/>
                <a:cs typeface="Courier New" panose="02070309020205020404" pitchFamily="49" charset="0"/>
              </a:rPr>
              <a:t>(</a:t>
            </a:r>
            <a:r>
              <a:rPr lang="en-US" altLang="ja-JP" sz="1800" b="1" dirty="0">
                <a:latin typeface="Courier New" panose="02070309020205020404" pitchFamily="49" charset="0"/>
                <a:cs typeface="Courier New" panose="02070309020205020404" pitchFamily="49" charset="0"/>
              </a:rPr>
              <a:t>¯\_(</a:t>
            </a:r>
            <a:r>
              <a:rPr lang="ja-JP" altLang="en-US" sz="1800" b="1">
                <a:latin typeface="Courier New" panose="02070309020205020404" pitchFamily="49" charset="0"/>
                <a:cs typeface="Courier New" panose="02070309020205020404" pitchFamily="49" charset="0"/>
              </a:rPr>
              <a:t>ツ</a:t>
            </a:r>
            <a:r>
              <a:rPr lang="en-US" altLang="ja-JP" sz="1800" b="1" dirty="0">
                <a:latin typeface="Courier New" panose="02070309020205020404" pitchFamily="49" charset="0"/>
                <a:cs typeface="Courier New" panose="02070309020205020404" pitchFamily="49" charset="0"/>
              </a:rPr>
              <a:t>)_/¯</a:t>
            </a:r>
            <a:r>
              <a:rPr lang="en-US" sz="1800" dirty="0">
                <a:latin typeface="Courier New" panose="02070309020205020404" pitchFamily="49" charset="0"/>
                <a:cs typeface="Courier New" panose="02070309020205020404" pitchFamily="49" charset="0"/>
              </a:rPr>
              <a:t>)</a:t>
            </a:r>
          </a:p>
          <a:p>
            <a:pPr>
              <a:spcBef>
                <a:spcPts val="600"/>
              </a:spcBef>
            </a:pPr>
            <a:endParaRPr lang="en-US" sz="1800" dirty="0">
              <a:latin typeface="Courier New" panose="02070309020205020404" pitchFamily="49" charset="0"/>
              <a:cs typeface="Courier New" panose="02070309020205020404" pitchFamily="49" charset="0"/>
            </a:endParaRPr>
          </a:p>
          <a:p>
            <a:r>
              <a:rPr lang="en-US" sz="1800" dirty="0">
                <a:latin typeface="Courier New" panose="02070309020205020404" pitchFamily="49" charset="0"/>
                <a:cs typeface="Courier New" panose="02070309020205020404" pitchFamily="49" charset="0"/>
              </a:rPr>
              <a:t>points(</a:t>
            </a:r>
            <a:r>
              <a:rPr lang="en-US" altLang="ja-JP" sz="1800" b="1" dirty="0">
                <a:latin typeface="Courier New" panose="02070309020205020404" pitchFamily="49" charset="0"/>
                <a:cs typeface="Courier New" panose="02070309020205020404" pitchFamily="49" charset="0"/>
              </a:rPr>
              <a:t>¯\_(</a:t>
            </a:r>
            <a:r>
              <a:rPr lang="ja-JP" altLang="en-US" sz="1800" b="1">
                <a:latin typeface="Courier New" panose="02070309020205020404" pitchFamily="49" charset="0"/>
                <a:cs typeface="Courier New" panose="02070309020205020404" pitchFamily="49" charset="0"/>
              </a:rPr>
              <a:t>ツ</a:t>
            </a:r>
            <a:r>
              <a:rPr lang="en-US" altLang="ja-JP" sz="1800" b="1" dirty="0">
                <a:latin typeface="Courier New" panose="02070309020205020404" pitchFamily="49" charset="0"/>
                <a:cs typeface="Courier New" panose="02070309020205020404" pitchFamily="49" charset="0"/>
              </a:rPr>
              <a:t>)_/¯</a:t>
            </a:r>
            <a:r>
              <a:rPr lang="en-US" sz="1800" dirty="0">
                <a:latin typeface="Courier New" panose="02070309020205020404" pitchFamily="49" charset="0"/>
                <a:cs typeface="Courier New" panose="02070309020205020404" pitchFamily="49" charset="0"/>
              </a:rPr>
              <a:t>)</a:t>
            </a:r>
          </a:p>
          <a:p>
            <a:endParaRPr lang="en-US" sz="1800" dirty="0">
              <a:latin typeface="Courier New" panose="02070309020205020404" pitchFamily="49" charset="0"/>
              <a:cs typeface="Courier New" panose="02070309020205020404" pitchFamily="49" charset="0"/>
            </a:endParaRPr>
          </a:p>
          <a:p>
            <a:r>
              <a:rPr lang="en-US" sz="1800" dirty="0">
                <a:latin typeface="Courier New" panose="02070309020205020404" pitchFamily="49" charset="0"/>
                <a:cs typeface="Courier New" panose="02070309020205020404" pitchFamily="49" charset="0"/>
              </a:rPr>
              <a:t>legend(</a:t>
            </a:r>
            <a:r>
              <a:rPr lang="en-US" altLang="ja-JP" sz="1800" b="1" dirty="0">
                <a:latin typeface="Courier New" panose="02070309020205020404" pitchFamily="49" charset="0"/>
                <a:cs typeface="Courier New" panose="02070309020205020404" pitchFamily="49" charset="0"/>
              </a:rPr>
              <a:t>¯\_(</a:t>
            </a:r>
            <a:r>
              <a:rPr lang="ja-JP" altLang="en-US" sz="1800" b="1">
                <a:latin typeface="Courier New" panose="02070309020205020404" pitchFamily="49" charset="0"/>
                <a:cs typeface="Courier New" panose="02070309020205020404" pitchFamily="49" charset="0"/>
              </a:rPr>
              <a:t>ツ</a:t>
            </a:r>
            <a:r>
              <a:rPr lang="en-US" altLang="ja-JP" sz="1800" b="1" dirty="0">
                <a:latin typeface="Courier New" panose="02070309020205020404" pitchFamily="49" charset="0"/>
                <a:cs typeface="Courier New" panose="02070309020205020404" pitchFamily="49" charset="0"/>
              </a:rPr>
              <a:t>)_/¯</a:t>
            </a:r>
            <a:r>
              <a:rPr lang="en-US" sz="1800" dirty="0">
                <a:latin typeface="Courier New" panose="02070309020205020404" pitchFamily="49" charset="0"/>
                <a:cs typeface="Courier New" panose="02070309020205020404" pitchFamily="49" charset="0"/>
              </a:rPr>
              <a:t>)</a:t>
            </a:r>
          </a:p>
          <a:p>
            <a:endParaRPr lang="en-US" sz="1800" dirty="0">
              <a:latin typeface="Courier New" panose="02070309020205020404" pitchFamily="49" charset="0"/>
              <a:cs typeface="Courier New" panose="02070309020205020404" pitchFamily="49" charset="0"/>
            </a:endParaRPr>
          </a:p>
          <a:p>
            <a:pPr>
              <a:spcBef>
                <a:spcPts val="600"/>
              </a:spcBef>
            </a:pPr>
            <a:endParaRPr lang="en-US" sz="1800" dirty="0">
              <a:latin typeface="Courier New" panose="02070309020205020404" pitchFamily="49" charset="0"/>
              <a:cs typeface="Courier New" panose="02070309020205020404" pitchFamily="49" charset="0"/>
            </a:endParaRPr>
          </a:p>
        </p:txBody>
      </p:sp>
      <p:sp>
        <p:nvSpPr>
          <p:cNvPr id="2" name="Title 1">
            <a:extLst>
              <a:ext uri="{FF2B5EF4-FFF2-40B4-BE49-F238E27FC236}">
                <a16:creationId xmlns:a16="http://schemas.microsoft.com/office/drawing/2014/main" id="{DCE2A68D-0C98-C444-8404-744BD1CC9F49}"/>
              </a:ext>
            </a:extLst>
          </p:cNvPr>
          <p:cNvSpPr>
            <a:spLocks noGrp="1"/>
          </p:cNvSpPr>
          <p:nvPr>
            <p:ph type="title"/>
          </p:nvPr>
        </p:nvSpPr>
        <p:spPr>
          <a:xfrm>
            <a:off x="509954" y="22232"/>
            <a:ext cx="11172092" cy="1325563"/>
          </a:xfrm>
        </p:spPr>
        <p:txBody>
          <a:bodyPr/>
          <a:lstStyle/>
          <a:p>
            <a:r>
              <a:rPr lang="en-US" dirty="0">
                <a:latin typeface="DengXian Light" panose="02010600030101010101" pitchFamily="2" charset="-122"/>
                <a:ea typeface="DengXian Light" panose="02010600030101010101" pitchFamily="2" charset="-122"/>
              </a:rPr>
              <a:t>Plotting in R</a:t>
            </a:r>
          </a:p>
        </p:txBody>
      </p:sp>
      <p:pic>
        <p:nvPicPr>
          <p:cNvPr id="5" name="Picture 4">
            <a:extLst>
              <a:ext uri="{FF2B5EF4-FFF2-40B4-BE49-F238E27FC236}">
                <a16:creationId xmlns:a16="http://schemas.microsoft.com/office/drawing/2014/main" id="{94017BEB-2781-1946-8FAA-CF5ABFC53159}"/>
              </a:ext>
            </a:extLst>
          </p:cNvPr>
          <p:cNvPicPr>
            <a:picLocks noChangeAspect="1"/>
          </p:cNvPicPr>
          <p:nvPr/>
        </p:nvPicPr>
        <p:blipFill>
          <a:blip r:embed="rId3"/>
          <a:srcRect/>
          <a:stretch/>
        </p:blipFill>
        <p:spPr>
          <a:xfrm>
            <a:off x="6068207" y="-36153"/>
            <a:ext cx="6126480" cy="6126480"/>
          </a:xfrm>
          <a:prstGeom prst="rect">
            <a:avLst/>
          </a:prstGeom>
        </p:spPr>
      </p:pic>
      <p:sp>
        <p:nvSpPr>
          <p:cNvPr id="6" name="Title 1">
            <a:extLst>
              <a:ext uri="{FF2B5EF4-FFF2-40B4-BE49-F238E27FC236}">
                <a16:creationId xmlns:a16="http://schemas.microsoft.com/office/drawing/2014/main" id="{37002387-CF65-F547-B26B-63498529E372}"/>
              </a:ext>
            </a:extLst>
          </p:cNvPr>
          <p:cNvSpPr txBox="1">
            <a:spLocks/>
          </p:cNvSpPr>
          <p:nvPr/>
        </p:nvSpPr>
        <p:spPr>
          <a:xfrm>
            <a:off x="509953" y="1183162"/>
            <a:ext cx="5464961" cy="688131"/>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2000" dirty="0">
                <a:latin typeface="Courier New" panose="02070309020205020404" pitchFamily="49" charset="0"/>
                <a:cs typeface="Courier New" panose="02070309020205020404" pitchFamily="49" charset="0"/>
              </a:rPr>
              <a:t>v2.1: </a:t>
            </a:r>
            <a:r>
              <a:rPr lang="en-US" sz="1900" dirty="0">
                <a:latin typeface="Courier New" panose="02070309020205020404" pitchFamily="49" charset="0"/>
                <a:cs typeface="Courier New" panose="02070309020205020404" pitchFamily="49" charset="0"/>
              </a:rPr>
              <a:t>Add another panel</a:t>
            </a:r>
          </a:p>
        </p:txBody>
      </p:sp>
      <p:sp>
        <p:nvSpPr>
          <p:cNvPr id="8" name="Title 1">
            <a:extLst>
              <a:ext uri="{FF2B5EF4-FFF2-40B4-BE49-F238E27FC236}">
                <a16:creationId xmlns:a16="http://schemas.microsoft.com/office/drawing/2014/main" id="{5410B811-8506-DC4D-9B75-074A68D760A4}"/>
              </a:ext>
            </a:extLst>
          </p:cNvPr>
          <p:cNvSpPr txBox="1">
            <a:spLocks/>
          </p:cNvSpPr>
          <p:nvPr/>
        </p:nvSpPr>
        <p:spPr>
          <a:xfrm>
            <a:off x="621250" y="4900538"/>
            <a:ext cx="365491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1800" dirty="0">
              <a:solidFill>
                <a:srgbClr val="538199"/>
              </a:solidFill>
              <a:latin typeface="DengXian Light" panose="02010600030101010101" pitchFamily="2" charset="-122"/>
              <a:ea typeface="DengXian Light" panose="02010600030101010101" pitchFamily="2" charset="-122"/>
            </a:endParaRPr>
          </a:p>
        </p:txBody>
      </p:sp>
    </p:spTree>
    <p:extLst>
      <p:ext uri="{BB962C8B-B14F-4D97-AF65-F5344CB8AC3E}">
        <p14:creationId xmlns:p14="http://schemas.microsoft.com/office/powerpoint/2010/main" val="2948594354"/>
      </p:ext>
    </p:extLst>
  </p:cSld>
  <p:clrMapOvr>
    <a:masterClrMapping/>
  </p:clrMapOvr>
  <mc:AlternateContent xmlns:mc="http://schemas.openxmlformats.org/markup-compatibility/2006" xmlns:p14="http://schemas.microsoft.com/office/powerpoint/2010/main">
    <mc:Choice Requires="p14">
      <p:transition p14:dur="0" advClick="0" advTm="200"/>
    </mc:Choice>
    <mc:Fallback xmlns="">
      <p:transition advClick="0" advTm="200"/>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CFD90FD1-C776-A443-B17B-F1361291CCE4}"/>
              </a:ext>
            </a:extLst>
          </p:cNvPr>
          <p:cNvSpPr txBox="1">
            <a:spLocks/>
          </p:cNvSpPr>
          <p:nvPr/>
        </p:nvSpPr>
        <p:spPr>
          <a:xfrm>
            <a:off x="684901" y="1871293"/>
            <a:ext cx="7983109" cy="446908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600"/>
              </a:spcBef>
              <a:spcAft>
                <a:spcPts val="600"/>
              </a:spcAft>
            </a:pPr>
            <a:r>
              <a:rPr lang="en-US" sz="1800" dirty="0">
                <a:latin typeface="Courier New" panose="02070309020205020404" pitchFamily="49" charset="0"/>
                <a:cs typeface="Courier New" panose="02070309020205020404" pitchFamily="49" charset="0"/>
              </a:rPr>
              <a:t>quartz(height=6, width=6)</a:t>
            </a:r>
          </a:p>
          <a:p>
            <a:pPr>
              <a:spcBef>
                <a:spcPts val="600"/>
              </a:spcBef>
              <a:spcAft>
                <a:spcPts val="600"/>
              </a:spcAft>
            </a:pPr>
            <a:r>
              <a:rPr lang="en-US" sz="1800" dirty="0">
                <a:latin typeface="Courier New" panose="02070309020205020404" pitchFamily="49" charset="0"/>
                <a:cs typeface="Courier New" panose="02070309020205020404" pitchFamily="49" charset="0"/>
              </a:rPr>
              <a:t>par(mar=c(5,5,1,1))</a:t>
            </a:r>
          </a:p>
          <a:p>
            <a:pPr>
              <a:spcBef>
                <a:spcPts val="600"/>
              </a:spcBef>
            </a:pPr>
            <a:r>
              <a:rPr lang="en-US" sz="1800" dirty="0">
                <a:latin typeface="Courier New" panose="02070309020205020404" pitchFamily="49" charset="0"/>
                <a:cs typeface="Courier New" panose="02070309020205020404" pitchFamily="49" charset="0"/>
              </a:rPr>
              <a:t>plot(</a:t>
            </a:r>
            <a:r>
              <a:rPr lang="en-US" altLang="ja-JP" sz="1800" b="1" dirty="0">
                <a:latin typeface="Courier New" panose="02070309020205020404" pitchFamily="49" charset="0"/>
                <a:cs typeface="Courier New" panose="02070309020205020404" pitchFamily="49" charset="0"/>
              </a:rPr>
              <a:t>¯\_(</a:t>
            </a:r>
            <a:r>
              <a:rPr lang="ja-JP" altLang="en-US" sz="1800" b="1">
                <a:latin typeface="Courier New" panose="02070309020205020404" pitchFamily="49" charset="0"/>
                <a:cs typeface="Courier New" panose="02070309020205020404" pitchFamily="49" charset="0"/>
              </a:rPr>
              <a:t>ツ</a:t>
            </a:r>
            <a:r>
              <a:rPr lang="en-US" altLang="ja-JP" sz="1800" b="1" dirty="0">
                <a:latin typeface="Courier New" panose="02070309020205020404" pitchFamily="49" charset="0"/>
                <a:cs typeface="Courier New" panose="02070309020205020404" pitchFamily="49" charset="0"/>
              </a:rPr>
              <a:t>)_/¯</a:t>
            </a:r>
            <a:r>
              <a:rPr lang="en-US" sz="1800" dirty="0">
                <a:latin typeface="Courier New" panose="02070309020205020404" pitchFamily="49" charset="0"/>
                <a:cs typeface="Courier New" panose="02070309020205020404" pitchFamily="49" charset="0"/>
              </a:rPr>
              <a:t>)</a:t>
            </a:r>
          </a:p>
          <a:p>
            <a:pPr>
              <a:spcBef>
                <a:spcPts val="600"/>
              </a:spcBef>
            </a:pPr>
            <a:r>
              <a:rPr lang="en-US" sz="1800" dirty="0" err="1">
                <a:latin typeface="Courier New" panose="02070309020205020404" pitchFamily="49" charset="0"/>
                <a:cs typeface="Courier New" panose="02070309020205020404" pitchFamily="49" charset="0"/>
              </a:rPr>
              <a:t>rect</a:t>
            </a:r>
            <a:r>
              <a:rPr lang="en-US" sz="1800" dirty="0">
                <a:latin typeface="Courier New" panose="02070309020205020404" pitchFamily="49" charset="0"/>
                <a:cs typeface="Courier New" panose="02070309020205020404" pitchFamily="49" charset="0"/>
              </a:rPr>
              <a:t>(</a:t>
            </a:r>
            <a:r>
              <a:rPr lang="en-US" altLang="ja-JP" sz="1800" b="1" dirty="0">
                <a:latin typeface="Courier New" panose="02070309020205020404" pitchFamily="49" charset="0"/>
                <a:cs typeface="Courier New" panose="02070309020205020404" pitchFamily="49" charset="0"/>
              </a:rPr>
              <a:t>¯\_(</a:t>
            </a:r>
            <a:r>
              <a:rPr lang="ja-JP" altLang="en-US" sz="1800" b="1">
                <a:latin typeface="Courier New" panose="02070309020205020404" pitchFamily="49" charset="0"/>
                <a:cs typeface="Courier New" panose="02070309020205020404" pitchFamily="49" charset="0"/>
              </a:rPr>
              <a:t>ツ</a:t>
            </a:r>
            <a:r>
              <a:rPr lang="en-US" altLang="ja-JP" sz="1800" b="1" dirty="0">
                <a:latin typeface="Courier New" panose="02070309020205020404" pitchFamily="49" charset="0"/>
                <a:cs typeface="Courier New" panose="02070309020205020404" pitchFamily="49" charset="0"/>
              </a:rPr>
              <a:t>)_/¯</a:t>
            </a:r>
            <a:r>
              <a:rPr lang="en-US" sz="1800" dirty="0">
                <a:latin typeface="Courier New" panose="02070309020205020404" pitchFamily="49" charset="0"/>
                <a:cs typeface="Courier New" panose="02070309020205020404" pitchFamily="49" charset="0"/>
              </a:rPr>
              <a:t>)</a:t>
            </a:r>
          </a:p>
          <a:p>
            <a:pPr>
              <a:spcBef>
                <a:spcPts val="600"/>
              </a:spcBef>
            </a:pPr>
            <a:endParaRPr lang="en-US" sz="1800" dirty="0">
              <a:latin typeface="Courier New" panose="02070309020205020404" pitchFamily="49" charset="0"/>
              <a:cs typeface="Courier New" panose="02070309020205020404" pitchFamily="49" charset="0"/>
            </a:endParaRPr>
          </a:p>
          <a:p>
            <a:r>
              <a:rPr lang="en-US" sz="1800" dirty="0">
                <a:latin typeface="Courier New" panose="02070309020205020404" pitchFamily="49" charset="0"/>
                <a:cs typeface="Courier New" panose="02070309020205020404" pitchFamily="49" charset="0"/>
              </a:rPr>
              <a:t>points(</a:t>
            </a:r>
            <a:r>
              <a:rPr lang="en-US" altLang="ja-JP" sz="1800" b="1" dirty="0">
                <a:latin typeface="Courier New" panose="02070309020205020404" pitchFamily="49" charset="0"/>
                <a:cs typeface="Courier New" panose="02070309020205020404" pitchFamily="49" charset="0"/>
              </a:rPr>
              <a:t>¯\_(</a:t>
            </a:r>
            <a:r>
              <a:rPr lang="ja-JP" altLang="en-US" sz="1800" b="1">
                <a:latin typeface="Courier New" panose="02070309020205020404" pitchFamily="49" charset="0"/>
                <a:cs typeface="Courier New" panose="02070309020205020404" pitchFamily="49" charset="0"/>
              </a:rPr>
              <a:t>ツ</a:t>
            </a:r>
            <a:r>
              <a:rPr lang="en-US" altLang="ja-JP" sz="1800" b="1" dirty="0">
                <a:latin typeface="Courier New" panose="02070309020205020404" pitchFamily="49" charset="0"/>
                <a:cs typeface="Courier New" panose="02070309020205020404" pitchFamily="49" charset="0"/>
              </a:rPr>
              <a:t>)_/¯</a:t>
            </a:r>
            <a:r>
              <a:rPr lang="en-US" sz="1800" dirty="0">
                <a:latin typeface="Courier New" panose="02070309020205020404" pitchFamily="49" charset="0"/>
                <a:cs typeface="Courier New" panose="02070309020205020404" pitchFamily="49" charset="0"/>
              </a:rPr>
              <a:t>)</a:t>
            </a:r>
          </a:p>
          <a:p>
            <a:endParaRPr lang="en-US" sz="1800" dirty="0">
              <a:latin typeface="Courier New" panose="02070309020205020404" pitchFamily="49" charset="0"/>
              <a:cs typeface="Courier New" panose="02070309020205020404" pitchFamily="49" charset="0"/>
            </a:endParaRPr>
          </a:p>
          <a:p>
            <a:r>
              <a:rPr lang="en-US" sz="1800" dirty="0">
                <a:latin typeface="Courier New" panose="02070309020205020404" pitchFamily="49" charset="0"/>
                <a:cs typeface="Courier New" panose="02070309020205020404" pitchFamily="49" charset="0"/>
              </a:rPr>
              <a:t>legend(</a:t>
            </a:r>
            <a:r>
              <a:rPr lang="en-US" altLang="ja-JP" sz="1800" b="1" dirty="0">
                <a:latin typeface="Courier New" panose="02070309020205020404" pitchFamily="49" charset="0"/>
                <a:cs typeface="Courier New" panose="02070309020205020404" pitchFamily="49" charset="0"/>
              </a:rPr>
              <a:t>¯\_(</a:t>
            </a:r>
            <a:r>
              <a:rPr lang="ja-JP" altLang="en-US" sz="1800" b="1">
                <a:latin typeface="Courier New" panose="02070309020205020404" pitchFamily="49" charset="0"/>
                <a:cs typeface="Courier New" panose="02070309020205020404" pitchFamily="49" charset="0"/>
              </a:rPr>
              <a:t>ツ</a:t>
            </a:r>
            <a:r>
              <a:rPr lang="en-US" altLang="ja-JP" sz="1800" b="1" dirty="0">
                <a:latin typeface="Courier New" panose="02070309020205020404" pitchFamily="49" charset="0"/>
                <a:cs typeface="Courier New" panose="02070309020205020404" pitchFamily="49" charset="0"/>
              </a:rPr>
              <a:t>)_/¯</a:t>
            </a:r>
            <a:r>
              <a:rPr lang="en-US" sz="1800" dirty="0">
                <a:latin typeface="Courier New" panose="02070309020205020404" pitchFamily="49" charset="0"/>
                <a:cs typeface="Courier New" panose="02070309020205020404" pitchFamily="49" charset="0"/>
              </a:rPr>
              <a:t>)</a:t>
            </a:r>
          </a:p>
          <a:p>
            <a:endParaRPr lang="en-US" sz="1800" dirty="0">
              <a:latin typeface="Courier New" panose="02070309020205020404" pitchFamily="49" charset="0"/>
              <a:cs typeface="Courier New" panose="02070309020205020404" pitchFamily="49" charset="0"/>
            </a:endParaRPr>
          </a:p>
          <a:p>
            <a:pPr>
              <a:spcBef>
                <a:spcPts val="600"/>
              </a:spcBef>
            </a:pPr>
            <a:endParaRPr lang="en-US" sz="1800" dirty="0">
              <a:latin typeface="Courier New" panose="02070309020205020404" pitchFamily="49" charset="0"/>
              <a:cs typeface="Courier New" panose="02070309020205020404" pitchFamily="49" charset="0"/>
            </a:endParaRPr>
          </a:p>
        </p:txBody>
      </p:sp>
      <p:sp>
        <p:nvSpPr>
          <p:cNvPr id="2" name="Title 1">
            <a:extLst>
              <a:ext uri="{FF2B5EF4-FFF2-40B4-BE49-F238E27FC236}">
                <a16:creationId xmlns:a16="http://schemas.microsoft.com/office/drawing/2014/main" id="{DCE2A68D-0C98-C444-8404-744BD1CC9F49}"/>
              </a:ext>
            </a:extLst>
          </p:cNvPr>
          <p:cNvSpPr>
            <a:spLocks noGrp="1"/>
          </p:cNvSpPr>
          <p:nvPr>
            <p:ph type="title"/>
          </p:nvPr>
        </p:nvSpPr>
        <p:spPr>
          <a:xfrm>
            <a:off x="509954" y="22232"/>
            <a:ext cx="11172092" cy="1325563"/>
          </a:xfrm>
        </p:spPr>
        <p:txBody>
          <a:bodyPr/>
          <a:lstStyle/>
          <a:p>
            <a:r>
              <a:rPr lang="en-US" dirty="0">
                <a:latin typeface="DengXian Light" panose="02010600030101010101" pitchFamily="2" charset="-122"/>
                <a:ea typeface="DengXian Light" panose="02010600030101010101" pitchFamily="2" charset="-122"/>
              </a:rPr>
              <a:t>Plotting in R</a:t>
            </a:r>
          </a:p>
        </p:txBody>
      </p:sp>
      <p:pic>
        <p:nvPicPr>
          <p:cNvPr id="5" name="Picture 4">
            <a:extLst>
              <a:ext uri="{FF2B5EF4-FFF2-40B4-BE49-F238E27FC236}">
                <a16:creationId xmlns:a16="http://schemas.microsoft.com/office/drawing/2014/main" id="{94017BEB-2781-1946-8FAA-CF5ABFC53159}"/>
              </a:ext>
            </a:extLst>
          </p:cNvPr>
          <p:cNvPicPr>
            <a:picLocks noChangeAspect="1"/>
          </p:cNvPicPr>
          <p:nvPr/>
        </p:nvPicPr>
        <p:blipFill>
          <a:blip r:embed="rId3"/>
          <a:srcRect/>
          <a:stretch/>
        </p:blipFill>
        <p:spPr>
          <a:xfrm>
            <a:off x="6068207" y="-36153"/>
            <a:ext cx="6126480" cy="6126480"/>
          </a:xfrm>
          <a:prstGeom prst="rect">
            <a:avLst/>
          </a:prstGeom>
        </p:spPr>
      </p:pic>
      <p:sp>
        <p:nvSpPr>
          <p:cNvPr id="6" name="Title 1">
            <a:extLst>
              <a:ext uri="{FF2B5EF4-FFF2-40B4-BE49-F238E27FC236}">
                <a16:creationId xmlns:a16="http://schemas.microsoft.com/office/drawing/2014/main" id="{37002387-CF65-F547-B26B-63498529E372}"/>
              </a:ext>
            </a:extLst>
          </p:cNvPr>
          <p:cNvSpPr txBox="1">
            <a:spLocks/>
          </p:cNvSpPr>
          <p:nvPr/>
        </p:nvSpPr>
        <p:spPr>
          <a:xfrm>
            <a:off x="509953" y="1183162"/>
            <a:ext cx="5464961" cy="688131"/>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2000" dirty="0">
                <a:latin typeface="Courier New" panose="02070309020205020404" pitchFamily="49" charset="0"/>
                <a:cs typeface="Courier New" panose="02070309020205020404" pitchFamily="49" charset="0"/>
              </a:rPr>
              <a:t>v2.1: </a:t>
            </a:r>
            <a:r>
              <a:rPr lang="en-US" sz="1900" dirty="0">
                <a:latin typeface="Courier New" panose="02070309020205020404" pitchFamily="49" charset="0"/>
                <a:cs typeface="Courier New" panose="02070309020205020404" pitchFamily="49" charset="0"/>
              </a:rPr>
              <a:t>Add another panel</a:t>
            </a:r>
          </a:p>
        </p:txBody>
      </p:sp>
      <p:sp>
        <p:nvSpPr>
          <p:cNvPr id="8" name="Title 1">
            <a:extLst>
              <a:ext uri="{FF2B5EF4-FFF2-40B4-BE49-F238E27FC236}">
                <a16:creationId xmlns:a16="http://schemas.microsoft.com/office/drawing/2014/main" id="{5410B811-8506-DC4D-9B75-074A68D760A4}"/>
              </a:ext>
            </a:extLst>
          </p:cNvPr>
          <p:cNvSpPr txBox="1">
            <a:spLocks/>
          </p:cNvSpPr>
          <p:nvPr/>
        </p:nvSpPr>
        <p:spPr>
          <a:xfrm>
            <a:off x="621250" y="4900538"/>
            <a:ext cx="365491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1800" dirty="0">
              <a:solidFill>
                <a:srgbClr val="538199"/>
              </a:solidFill>
              <a:latin typeface="DengXian Light" panose="02010600030101010101" pitchFamily="2" charset="-122"/>
              <a:ea typeface="DengXian Light" panose="02010600030101010101" pitchFamily="2" charset="-122"/>
            </a:endParaRPr>
          </a:p>
        </p:txBody>
      </p:sp>
    </p:spTree>
    <p:extLst>
      <p:ext uri="{BB962C8B-B14F-4D97-AF65-F5344CB8AC3E}">
        <p14:creationId xmlns:p14="http://schemas.microsoft.com/office/powerpoint/2010/main" val="1427221380"/>
      </p:ext>
    </p:extLst>
  </p:cSld>
  <p:clrMapOvr>
    <a:masterClrMapping/>
  </p:clrMapOvr>
  <mc:AlternateContent xmlns:mc="http://schemas.openxmlformats.org/markup-compatibility/2006" xmlns:p14="http://schemas.microsoft.com/office/powerpoint/2010/main">
    <mc:Choice Requires="p14">
      <p:transition p14:dur="0" advClick="0" advTm="200"/>
    </mc:Choice>
    <mc:Fallback xmlns="">
      <p:transition advClick="0" advTm="200"/>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CFD90FD1-C776-A443-B17B-F1361291CCE4}"/>
              </a:ext>
            </a:extLst>
          </p:cNvPr>
          <p:cNvSpPr txBox="1">
            <a:spLocks/>
          </p:cNvSpPr>
          <p:nvPr/>
        </p:nvSpPr>
        <p:spPr>
          <a:xfrm>
            <a:off x="684901" y="1871293"/>
            <a:ext cx="7983109" cy="446908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600"/>
              </a:spcBef>
              <a:spcAft>
                <a:spcPts val="600"/>
              </a:spcAft>
            </a:pPr>
            <a:r>
              <a:rPr lang="en-US" sz="1800" dirty="0">
                <a:latin typeface="Courier New" panose="02070309020205020404" pitchFamily="49" charset="0"/>
                <a:cs typeface="Courier New" panose="02070309020205020404" pitchFamily="49" charset="0"/>
              </a:rPr>
              <a:t>quartz(height=6, width=6)</a:t>
            </a:r>
          </a:p>
          <a:p>
            <a:pPr>
              <a:spcBef>
                <a:spcPts val="600"/>
              </a:spcBef>
              <a:spcAft>
                <a:spcPts val="600"/>
              </a:spcAft>
            </a:pPr>
            <a:r>
              <a:rPr lang="en-US" sz="1800" dirty="0">
                <a:latin typeface="Courier New" panose="02070309020205020404" pitchFamily="49" charset="0"/>
                <a:cs typeface="Courier New" panose="02070309020205020404" pitchFamily="49" charset="0"/>
              </a:rPr>
              <a:t>par(mar=c(5,5,1,1))</a:t>
            </a:r>
          </a:p>
          <a:p>
            <a:pPr>
              <a:spcBef>
                <a:spcPts val="600"/>
              </a:spcBef>
            </a:pPr>
            <a:r>
              <a:rPr lang="en-US" sz="1800" dirty="0">
                <a:latin typeface="Courier New" panose="02070309020205020404" pitchFamily="49" charset="0"/>
                <a:cs typeface="Courier New" panose="02070309020205020404" pitchFamily="49" charset="0"/>
              </a:rPr>
              <a:t>plot(</a:t>
            </a:r>
            <a:r>
              <a:rPr lang="en-US" altLang="ja-JP" sz="1800" b="1" dirty="0">
                <a:latin typeface="Courier New" panose="02070309020205020404" pitchFamily="49" charset="0"/>
                <a:cs typeface="Courier New" panose="02070309020205020404" pitchFamily="49" charset="0"/>
              </a:rPr>
              <a:t>¯\_(</a:t>
            </a:r>
            <a:r>
              <a:rPr lang="ja-JP" altLang="en-US" sz="1800" b="1">
                <a:latin typeface="Courier New" panose="02070309020205020404" pitchFamily="49" charset="0"/>
                <a:cs typeface="Courier New" panose="02070309020205020404" pitchFamily="49" charset="0"/>
              </a:rPr>
              <a:t>ツ</a:t>
            </a:r>
            <a:r>
              <a:rPr lang="en-US" altLang="ja-JP" sz="1800" b="1" dirty="0">
                <a:latin typeface="Courier New" panose="02070309020205020404" pitchFamily="49" charset="0"/>
                <a:cs typeface="Courier New" panose="02070309020205020404" pitchFamily="49" charset="0"/>
              </a:rPr>
              <a:t>)_/¯</a:t>
            </a:r>
            <a:r>
              <a:rPr lang="en-US" sz="1800" dirty="0">
                <a:latin typeface="Courier New" panose="02070309020205020404" pitchFamily="49" charset="0"/>
                <a:cs typeface="Courier New" panose="02070309020205020404" pitchFamily="49" charset="0"/>
              </a:rPr>
              <a:t>)</a:t>
            </a:r>
          </a:p>
          <a:p>
            <a:pPr>
              <a:spcBef>
                <a:spcPts val="600"/>
              </a:spcBef>
            </a:pPr>
            <a:r>
              <a:rPr lang="en-US" sz="1800" dirty="0" err="1">
                <a:latin typeface="Courier New" panose="02070309020205020404" pitchFamily="49" charset="0"/>
                <a:cs typeface="Courier New" panose="02070309020205020404" pitchFamily="49" charset="0"/>
              </a:rPr>
              <a:t>rect</a:t>
            </a:r>
            <a:r>
              <a:rPr lang="en-US" sz="1800" dirty="0">
                <a:latin typeface="Courier New" panose="02070309020205020404" pitchFamily="49" charset="0"/>
                <a:cs typeface="Courier New" panose="02070309020205020404" pitchFamily="49" charset="0"/>
              </a:rPr>
              <a:t>(</a:t>
            </a:r>
            <a:r>
              <a:rPr lang="en-US" altLang="ja-JP" sz="1800" b="1" dirty="0">
                <a:latin typeface="Courier New" panose="02070309020205020404" pitchFamily="49" charset="0"/>
                <a:cs typeface="Courier New" panose="02070309020205020404" pitchFamily="49" charset="0"/>
              </a:rPr>
              <a:t>¯\_(</a:t>
            </a:r>
            <a:r>
              <a:rPr lang="ja-JP" altLang="en-US" sz="1800" b="1">
                <a:latin typeface="Courier New" panose="02070309020205020404" pitchFamily="49" charset="0"/>
                <a:cs typeface="Courier New" panose="02070309020205020404" pitchFamily="49" charset="0"/>
              </a:rPr>
              <a:t>ツ</a:t>
            </a:r>
            <a:r>
              <a:rPr lang="en-US" altLang="ja-JP" sz="1800" b="1" dirty="0">
                <a:latin typeface="Courier New" panose="02070309020205020404" pitchFamily="49" charset="0"/>
                <a:cs typeface="Courier New" panose="02070309020205020404" pitchFamily="49" charset="0"/>
              </a:rPr>
              <a:t>)_/¯</a:t>
            </a:r>
            <a:r>
              <a:rPr lang="en-US" sz="1800" dirty="0">
                <a:latin typeface="Courier New" panose="02070309020205020404" pitchFamily="49" charset="0"/>
                <a:cs typeface="Courier New" panose="02070309020205020404" pitchFamily="49" charset="0"/>
              </a:rPr>
              <a:t>)</a:t>
            </a:r>
          </a:p>
          <a:p>
            <a:r>
              <a:rPr lang="en-US" sz="1800" dirty="0">
                <a:latin typeface="Courier New" panose="02070309020205020404" pitchFamily="49" charset="0"/>
                <a:cs typeface="Courier New" panose="02070309020205020404" pitchFamily="49" charset="0"/>
              </a:rPr>
              <a:t>points(</a:t>
            </a:r>
            <a:r>
              <a:rPr lang="en-US" altLang="ja-JP" sz="1800" b="1" dirty="0">
                <a:latin typeface="Courier New" panose="02070309020205020404" pitchFamily="49" charset="0"/>
                <a:cs typeface="Courier New" panose="02070309020205020404" pitchFamily="49" charset="0"/>
              </a:rPr>
              <a:t>¯\_(</a:t>
            </a:r>
            <a:r>
              <a:rPr lang="ja-JP" altLang="en-US" sz="1800" b="1">
                <a:latin typeface="Courier New" panose="02070309020205020404" pitchFamily="49" charset="0"/>
                <a:cs typeface="Courier New" panose="02070309020205020404" pitchFamily="49" charset="0"/>
              </a:rPr>
              <a:t>ツ</a:t>
            </a:r>
            <a:r>
              <a:rPr lang="en-US" altLang="ja-JP" sz="1800" b="1" dirty="0">
                <a:latin typeface="Courier New" panose="02070309020205020404" pitchFamily="49" charset="0"/>
                <a:cs typeface="Courier New" panose="02070309020205020404" pitchFamily="49" charset="0"/>
              </a:rPr>
              <a:t>)_/¯</a:t>
            </a:r>
            <a:r>
              <a:rPr lang="en-US" sz="1800" dirty="0">
                <a:latin typeface="Courier New" panose="02070309020205020404" pitchFamily="49" charset="0"/>
                <a:cs typeface="Courier New" panose="02070309020205020404" pitchFamily="49" charset="0"/>
              </a:rPr>
              <a:t>)</a:t>
            </a:r>
          </a:p>
          <a:p>
            <a:endParaRPr lang="en-US" sz="1800" dirty="0">
              <a:latin typeface="Courier New" panose="02070309020205020404" pitchFamily="49" charset="0"/>
              <a:cs typeface="Courier New" panose="02070309020205020404" pitchFamily="49" charset="0"/>
            </a:endParaRPr>
          </a:p>
          <a:p>
            <a:r>
              <a:rPr lang="en-US" sz="1800" dirty="0">
                <a:latin typeface="Courier New" panose="02070309020205020404" pitchFamily="49" charset="0"/>
                <a:cs typeface="Courier New" panose="02070309020205020404" pitchFamily="49" charset="0"/>
              </a:rPr>
              <a:t>legend(</a:t>
            </a:r>
            <a:r>
              <a:rPr lang="en-US" altLang="ja-JP" sz="1800" b="1" dirty="0">
                <a:latin typeface="Courier New" panose="02070309020205020404" pitchFamily="49" charset="0"/>
                <a:cs typeface="Courier New" panose="02070309020205020404" pitchFamily="49" charset="0"/>
              </a:rPr>
              <a:t>¯\_(</a:t>
            </a:r>
            <a:r>
              <a:rPr lang="ja-JP" altLang="en-US" sz="1800" b="1">
                <a:latin typeface="Courier New" panose="02070309020205020404" pitchFamily="49" charset="0"/>
                <a:cs typeface="Courier New" panose="02070309020205020404" pitchFamily="49" charset="0"/>
              </a:rPr>
              <a:t>ツ</a:t>
            </a:r>
            <a:r>
              <a:rPr lang="en-US" altLang="ja-JP" sz="1800" b="1" dirty="0">
                <a:latin typeface="Courier New" panose="02070309020205020404" pitchFamily="49" charset="0"/>
                <a:cs typeface="Courier New" panose="02070309020205020404" pitchFamily="49" charset="0"/>
              </a:rPr>
              <a:t>)_/¯</a:t>
            </a:r>
            <a:r>
              <a:rPr lang="en-US" sz="1800" dirty="0">
                <a:latin typeface="Courier New" panose="02070309020205020404" pitchFamily="49" charset="0"/>
                <a:cs typeface="Courier New" panose="02070309020205020404" pitchFamily="49" charset="0"/>
              </a:rPr>
              <a:t>)</a:t>
            </a:r>
          </a:p>
          <a:p>
            <a:endParaRPr lang="en-US" sz="1800" dirty="0">
              <a:latin typeface="Courier New" panose="02070309020205020404" pitchFamily="49" charset="0"/>
              <a:cs typeface="Courier New" panose="02070309020205020404" pitchFamily="49" charset="0"/>
            </a:endParaRPr>
          </a:p>
          <a:p>
            <a:pPr>
              <a:spcBef>
                <a:spcPts val="600"/>
              </a:spcBef>
            </a:pPr>
            <a:endParaRPr lang="en-US" sz="1800" dirty="0">
              <a:latin typeface="Courier New" panose="02070309020205020404" pitchFamily="49" charset="0"/>
              <a:cs typeface="Courier New" panose="02070309020205020404" pitchFamily="49" charset="0"/>
            </a:endParaRPr>
          </a:p>
        </p:txBody>
      </p:sp>
      <p:sp>
        <p:nvSpPr>
          <p:cNvPr id="2" name="Title 1">
            <a:extLst>
              <a:ext uri="{FF2B5EF4-FFF2-40B4-BE49-F238E27FC236}">
                <a16:creationId xmlns:a16="http://schemas.microsoft.com/office/drawing/2014/main" id="{DCE2A68D-0C98-C444-8404-744BD1CC9F49}"/>
              </a:ext>
            </a:extLst>
          </p:cNvPr>
          <p:cNvSpPr>
            <a:spLocks noGrp="1"/>
          </p:cNvSpPr>
          <p:nvPr>
            <p:ph type="title"/>
          </p:nvPr>
        </p:nvSpPr>
        <p:spPr>
          <a:xfrm>
            <a:off x="509954" y="22232"/>
            <a:ext cx="11172092" cy="1325563"/>
          </a:xfrm>
        </p:spPr>
        <p:txBody>
          <a:bodyPr/>
          <a:lstStyle/>
          <a:p>
            <a:r>
              <a:rPr lang="en-US" dirty="0">
                <a:latin typeface="DengXian Light" panose="02010600030101010101" pitchFamily="2" charset="-122"/>
                <a:ea typeface="DengXian Light" panose="02010600030101010101" pitchFamily="2" charset="-122"/>
              </a:rPr>
              <a:t>Plotting in R</a:t>
            </a:r>
          </a:p>
        </p:txBody>
      </p:sp>
      <p:pic>
        <p:nvPicPr>
          <p:cNvPr id="5" name="Picture 4">
            <a:extLst>
              <a:ext uri="{FF2B5EF4-FFF2-40B4-BE49-F238E27FC236}">
                <a16:creationId xmlns:a16="http://schemas.microsoft.com/office/drawing/2014/main" id="{94017BEB-2781-1946-8FAA-CF5ABFC53159}"/>
              </a:ext>
            </a:extLst>
          </p:cNvPr>
          <p:cNvPicPr>
            <a:picLocks noChangeAspect="1"/>
          </p:cNvPicPr>
          <p:nvPr/>
        </p:nvPicPr>
        <p:blipFill>
          <a:blip r:embed="rId3"/>
          <a:srcRect/>
          <a:stretch/>
        </p:blipFill>
        <p:spPr>
          <a:xfrm>
            <a:off x="6068207" y="-36153"/>
            <a:ext cx="6126480" cy="6126480"/>
          </a:xfrm>
          <a:prstGeom prst="rect">
            <a:avLst/>
          </a:prstGeom>
        </p:spPr>
      </p:pic>
      <p:sp>
        <p:nvSpPr>
          <p:cNvPr id="6" name="Title 1">
            <a:extLst>
              <a:ext uri="{FF2B5EF4-FFF2-40B4-BE49-F238E27FC236}">
                <a16:creationId xmlns:a16="http://schemas.microsoft.com/office/drawing/2014/main" id="{37002387-CF65-F547-B26B-63498529E372}"/>
              </a:ext>
            </a:extLst>
          </p:cNvPr>
          <p:cNvSpPr txBox="1">
            <a:spLocks/>
          </p:cNvSpPr>
          <p:nvPr/>
        </p:nvSpPr>
        <p:spPr>
          <a:xfrm>
            <a:off x="509953" y="1183162"/>
            <a:ext cx="5464961" cy="688131"/>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2000" dirty="0">
                <a:latin typeface="Courier New" panose="02070309020205020404" pitchFamily="49" charset="0"/>
                <a:cs typeface="Courier New" panose="02070309020205020404" pitchFamily="49" charset="0"/>
              </a:rPr>
              <a:t>v2.1: </a:t>
            </a:r>
            <a:r>
              <a:rPr lang="en-US" sz="1900" dirty="0">
                <a:latin typeface="Courier New" panose="02070309020205020404" pitchFamily="49" charset="0"/>
                <a:cs typeface="Courier New" panose="02070309020205020404" pitchFamily="49" charset="0"/>
              </a:rPr>
              <a:t>Add another panel</a:t>
            </a:r>
          </a:p>
        </p:txBody>
      </p:sp>
      <p:sp>
        <p:nvSpPr>
          <p:cNvPr id="8" name="Title 1">
            <a:extLst>
              <a:ext uri="{FF2B5EF4-FFF2-40B4-BE49-F238E27FC236}">
                <a16:creationId xmlns:a16="http://schemas.microsoft.com/office/drawing/2014/main" id="{5410B811-8506-DC4D-9B75-074A68D760A4}"/>
              </a:ext>
            </a:extLst>
          </p:cNvPr>
          <p:cNvSpPr txBox="1">
            <a:spLocks/>
          </p:cNvSpPr>
          <p:nvPr/>
        </p:nvSpPr>
        <p:spPr>
          <a:xfrm>
            <a:off x="621250" y="4900538"/>
            <a:ext cx="365491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1800" dirty="0">
              <a:solidFill>
                <a:srgbClr val="538199"/>
              </a:solidFill>
              <a:latin typeface="DengXian Light" panose="02010600030101010101" pitchFamily="2" charset="-122"/>
              <a:ea typeface="DengXian Light" panose="02010600030101010101" pitchFamily="2" charset="-122"/>
            </a:endParaRPr>
          </a:p>
        </p:txBody>
      </p:sp>
    </p:spTree>
    <p:extLst>
      <p:ext uri="{BB962C8B-B14F-4D97-AF65-F5344CB8AC3E}">
        <p14:creationId xmlns:p14="http://schemas.microsoft.com/office/powerpoint/2010/main" val="272187146"/>
      </p:ext>
    </p:extLst>
  </p:cSld>
  <p:clrMapOvr>
    <a:masterClrMapping/>
  </p:clrMapOvr>
  <mc:AlternateContent xmlns:mc="http://schemas.openxmlformats.org/markup-compatibility/2006" xmlns:p14="http://schemas.microsoft.com/office/powerpoint/2010/main">
    <mc:Choice Requires="p14">
      <p:transition p14:dur="0" advClick="0" advTm="200"/>
    </mc:Choice>
    <mc:Fallback xmlns="">
      <p:transition advClick="0" advTm="200"/>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CFD90FD1-C776-A443-B17B-F1361291CCE4}"/>
              </a:ext>
            </a:extLst>
          </p:cNvPr>
          <p:cNvSpPr txBox="1">
            <a:spLocks/>
          </p:cNvSpPr>
          <p:nvPr/>
        </p:nvSpPr>
        <p:spPr>
          <a:xfrm>
            <a:off x="684901" y="1871293"/>
            <a:ext cx="7983109" cy="446908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600"/>
              </a:spcBef>
              <a:spcAft>
                <a:spcPts val="600"/>
              </a:spcAft>
            </a:pPr>
            <a:r>
              <a:rPr lang="en-US" sz="1800" dirty="0">
                <a:latin typeface="Courier New" panose="02070309020205020404" pitchFamily="49" charset="0"/>
                <a:cs typeface="Courier New" panose="02070309020205020404" pitchFamily="49" charset="0"/>
              </a:rPr>
              <a:t>quartz(height=6, width=6)</a:t>
            </a:r>
          </a:p>
          <a:p>
            <a:pPr>
              <a:spcBef>
                <a:spcPts val="600"/>
              </a:spcBef>
              <a:spcAft>
                <a:spcPts val="600"/>
              </a:spcAft>
            </a:pPr>
            <a:r>
              <a:rPr lang="en-US" sz="1800" dirty="0">
                <a:latin typeface="Courier New" panose="02070309020205020404" pitchFamily="49" charset="0"/>
                <a:cs typeface="Courier New" panose="02070309020205020404" pitchFamily="49" charset="0"/>
              </a:rPr>
              <a:t>par(mar=c(5,5,1,1))</a:t>
            </a:r>
          </a:p>
          <a:p>
            <a:pPr>
              <a:spcBef>
                <a:spcPts val="600"/>
              </a:spcBef>
            </a:pPr>
            <a:r>
              <a:rPr lang="en-US" sz="1800" dirty="0">
                <a:latin typeface="Courier New" panose="02070309020205020404" pitchFamily="49" charset="0"/>
                <a:cs typeface="Courier New" panose="02070309020205020404" pitchFamily="49" charset="0"/>
              </a:rPr>
              <a:t>plot(</a:t>
            </a:r>
            <a:r>
              <a:rPr lang="en-US" altLang="ja-JP" sz="1800" b="1" dirty="0">
                <a:latin typeface="Courier New" panose="02070309020205020404" pitchFamily="49" charset="0"/>
                <a:cs typeface="Courier New" panose="02070309020205020404" pitchFamily="49" charset="0"/>
              </a:rPr>
              <a:t>¯\_(</a:t>
            </a:r>
            <a:r>
              <a:rPr lang="ja-JP" altLang="en-US" sz="1800" b="1">
                <a:latin typeface="Courier New" panose="02070309020205020404" pitchFamily="49" charset="0"/>
                <a:cs typeface="Courier New" panose="02070309020205020404" pitchFamily="49" charset="0"/>
              </a:rPr>
              <a:t>ツ</a:t>
            </a:r>
            <a:r>
              <a:rPr lang="en-US" altLang="ja-JP" sz="1800" b="1" dirty="0">
                <a:latin typeface="Courier New" panose="02070309020205020404" pitchFamily="49" charset="0"/>
                <a:cs typeface="Courier New" panose="02070309020205020404" pitchFamily="49" charset="0"/>
              </a:rPr>
              <a:t>)_/¯</a:t>
            </a:r>
            <a:r>
              <a:rPr lang="en-US" sz="1800" dirty="0">
                <a:latin typeface="Courier New" panose="02070309020205020404" pitchFamily="49" charset="0"/>
                <a:cs typeface="Courier New" panose="02070309020205020404" pitchFamily="49" charset="0"/>
              </a:rPr>
              <a:t>)</a:t>
            </a:r>
          </a:p>
          <a:p>
            <a:pPr>
              <a:spcBef>
                <a:spcPts val="0"/>
              </a:spcBef>
            </a:pPr>
            <a:r>
              <a:rPr lang="en-US" sz="1800" dirty="0" err="1">
                <a:latin typeface="Courier New" panose="02070309020205020404" pitchFamily="49" charset="0"/>
                <a:cs typeface="Courier New" panose="02070309020205020404" pitchFamily="49" charset="0"/>
              </a:rPr>
              <a:t>rect</a:t>
            </a:r>
            <a:r>
              <a:rPr lang="en-US" sz="1800" dirty="0">
                <a:latin typeface="Courier New" panose="02070309020205020404" pitchFamily="49" charset="0"/>
                <a:cs typeface="Courier New" panose="02070309020205020404" pitchFamily="49" charset="0"/>
              </a:rPr>
              <a:t>(</a:t>
            </a:r>
            <a:r>
              <a:rPr lang="en-US" altLang="ja-JP" sz="1800" b="1" dirty="0">
                <a:latin typeface="Courier New" panose="02070309020205020404" pitchFamily="49" charset="0"/>
                <a:cs typeface="Courier New" panose="02070309020205020404" pitchFamily="49" charset="0"/>
              </a:rPr>
              <a:t>¯\_(</a:t>
            </a:r>
            <a:r>
              <a:rPr lang="ja-JP" altLang="en-US" sz="1800" b="1">
                <a:latin typeface="Courier New" panose="02070309020205020404" pitchFamily="49" charset="0"/>
                <a:cs typeface="Courier New" panose="02070309020205020404" pitchFamily="49" charset="0"/>
              </a:rPr>
              <a:t>ツ</a:t>
            </a:r>
            <a:r>
              <a:rPr lang="en-US" altLang="ja-JP" sz="1800" b="1" dirty="0">
                <a:latin typeface="Courier New" panose="02070309020205020404" pitchFamily="49" charset="0"/>
                <a:cs typeface="Courier New" panose="02070309020205020404" pitchFamily="49" charset="0"/>
              </a:rPr>
              <a:t>)_/¯</a:t>
            </a:r>
            <a:r>
              <a:rPr lang="en-US" sz="1800" dirty="0">
                <a:latin typeface="Courier New" panose="02070309020205020404" pitchFamily="49" charset="0"/>
                <a:cs typeface="Courier New" panose="02070309020205020404" pitchFamily="49" charset="0"/>
              </a:rPr>
              <a:t>)</a:t>
            </a:r>
          </a:p>
          <a:p>
            <a:r>
              <a:rPr lang="en-US" sz="1800" dirty="0">
                <a:latin typeface="Courier New" panose="02070309020205020404" pitchFamily="49" charset="0"/>
                <a:cs typeface="Courier New" panose="02070309020205020404" pitchFamily="49" charset="0"/>
              </a:rPr>
              <a:t>points(</a:t>
            </a:r>
            <a:r>
              <a:rPr lang="en-US" altLang="ja-JP" sz="1800" b="1" dirty="0">
                <a:latin typeface="Courier New" panose="02070309020205020404" pitchFamily="49" charset="0"/>
                <a:cs typeface="Courier New" panose="02070309020205020404" pitchFamily="49" charset="0"/>
              </a:rPr>
              <a:t>¯\_(</a:t>
            </a:r>
            <a:r>
              <a:rPr lang="ja-JP" altLang="en-US" sz="1800" b="1">
                <a:latin typeface="Courier New" panose="02070309020205020404" pitchFamily="49" charset="0"/>
                <a:cs typeface="Courier New" panose="02070309020205020404" pitchFamily="49" charset="0"/>
              </a:rPr>
              <a:t>ツ</a:t>
            </a:r>
            <a:r>
              <a:rPr lang="en-US" altLang="ja-JP" sz="1800" b="1" dirty="0">
                <a:latin typeface="Courier New" panose="02070309020205020404" pitchFamily="49" charset="0"/>
                <a:cs typeface="Courier New" panose="02070309020205020404" pitchFamily="49" charset="0"/>
              </a:rPr>
              <a:t>)_/¯</a:t>
            </a:r>
            <a:r>
              <a:rPr lang="en-US" sz="1800" dirty="0">
                <a:latin typeface="Courier New" panose="02070309020205020404" pitchFamily="49" charset="0"/>
                <a:cs typeface="Courier New" panose="02070309020205020404" pitchFamily="49" charset="0"/>
              </a:rPr>
              <a:t>)</a:t>
            </a:r>
          </a:p>
          <a:p>
            <a:r>
              <a:rPr lang="en-US" sz="1800" dirty="0">
                <a:latin typeface="Courier New" panose="02070309020205020404" pitchFamily="49" charset="0"/>
                <a:cs typeface="Courier New" panose="02070309020205020404" pitchFamily="49" charset="0"/>
              </a:rPr>
              <a:t>legend(</a:t>
            </a:r>
            <a:r>
              <a:rPr lang="en-US" altLang="ja-JP" sz="1800" b="1" dirty="0">
                <a:latin typeface="Courier New" panose="02070309020205020404" pitchFamily="49" charset="0"/>
                <a:cs typeface="Courier New" panose="02070309020205020404" pitchFamily="49" charset="0"/>
              </a:rPr>
              <a:t>¯\_(</a:t>
            </a:r>
            <a:r>
              <a:rPr lang="ja-JP" altLang="en-US" sz="1800" b="1">
                <a:latin typeface="Courier New" panose="02070309020205020404" pitchFamily="49" charset="0"/>
                <a:cs typeface="Courier New" panose="02070309020205020404" pitchFamily="49" charset="0"/>
              </a:rPr>
              <a:t>ツ</a:t>
            </a:r>
            <a:r>
              <a:rPr lang="en-US" altLang="ja-JP" sz="1800" b="1" dirty="0">
                <a:latin typeface="Courier New" panose="02070309020205020404" pitchFamily="49" charset="0"/>
                <a:cs typeface="Courier New" panose="02070309020205020404" pitchFamily="49" charset="0"/>
              </a:rPr>
              <a:t>)_/¯</a:t>
            </a:r>
            <a:r>
              <a:rPr lang="en-US" sz="1800" dirty="0">
                <a:latin typeface="Courier New" panose="02070309020205020404" pitchFamily="49" charset="0"/>
                <a:cs typeface="Courier New" panose="02070309020205020404" pitchFamily="49" charset="0"/>
              </a:rPr>
              <a:t>)</a:t>
            </a:r>
          </a:p>
          <a:p>
            <a:endParaRPr lang="en-US" sz="1800" dirty="0">
              <a:latin typeface="Courier New" panose="02070309020205020404" pitchFamily="49" charset="0"/>
              <a:cs typeface="Courier New" panose="02070309020205020404" pitchFamily="49" charset="0"/>
            </a:endParaRPr>
          </a:p>
          <a:p>
            <a:pPr>
              <a:spcBef>
                <a:spcPts val="600"/>
              </a:spcBef>
            </a:pPr>
            <a:endParaRPr lang="en-US" sz="1800" dirty="0">
              <a:latin typeface="Courier New" panose="02070309020205020404" pitchFamily="49" charset="0"/>
              <a:cs typeface="Courier New" panose="02070309020205020404" pitchFamily="49" charset="0"/>
            </a:endParaRPr>
          </a:p>
        </p:txBody>
      </p:sp>
      <p:sp>
        <p:nvSpPr>
          <p:cNvPr id="2" name="Title 1">
            <a:extLst>
              <a:ext uri="{FF2B5EF4-FFF2-40B4-BE49-F238E27FC236}">
                <a16:creationId xmlns:a16="http://schemas.microsoft.com/office/drawing/2014/main" id="{DCE2A68D-0C98-C444-8404-744BD1CC9F49}"/>
              </a:ext>
            </a:extLst>
          </p:cNvPr>
          <p:cNvSpPr>
            <a:spLocks noGrp="1"/>
          </p:cNvSpPr>
          <p:nvPr>
            <p:ph type="title"/>
          </p:nvPr>
        </p:nvSpPr>
        <p:spPr>
          <a:xfrm>
            <a:off x="509954" y="22232"/>
            <a:ext cx="11172092" cy="1325563"/>
          </a:xfrm>
        </p:spPr>
        <p:txBody>
          <a:bodyPr/>
          <a:lstStyle/>
          <a:p>
            <a:r>
              <a:rPr lang="en-US" dirty="0">
                <a:latin typeface="DengXian Light" panose="02010600030101010101" pitchFamily="2" charset="-122"/>
                <a:ea typeface="DengXian Light" panose="02010600030101010101" pitchFamily="2" charset="-122"/>
              </a:rPr>
              <a:t>Plotting in R</a:t>
            </a:r>
          </a:p>
        </p:txBody>
      </p:sp>
      <p:pic>
        <p:nvPicPr>
          <p:cNvPr id="5" name="Picture 4">
            <a:extLst>
              <a:ext uri="{FF2B5EF4-FFF2-40B4-BE49-F238E27FC236}">
                <a16:creationId xmlns:a16="http://schemas.microsoft.com/office/drawing/2014/main" id="{94017BEB-2781-1946-8FAA-CF5ABFC53159}"/>
              </a:ext>
            </a:extLst>
          </p:cNvPr>
          <p:cNvPicPr>
            <a:picLocks noChangeAspect="1"/>
          </p:cNvPicPr>
          <p:nvPr/>
        </p:nvPicPr>
        <p:blipFill>
          <a:blip r:embed="rId3"/>
          <a:srcRect/>
          <a:stretch/>
        </p:blipFill>
        <p:spPr>
          <a:xfrm>
            <a:off x="6068207" y="-36153"/>
            <a:ext cx="6126480" cy="6126480"/>
          </a:xfrm>
          <a:prstGeom prst="rect">
            <a:avLst/>
          </a:prstGeom>
        </p:spPr>
      </p:pic>
      <p:sp>
        <p:nvSpPr>
          <p:cNvPr id="6" name="Title 1">
            <a:extLst>
              <a:ext uri="{FF2B5EF4-FFF2-40B4-BE49-F238E27FC236}">
                <a16:creationId xmlns:a16="http://schemas.microsoft.com/office/drawing/2014/main" id="{37002387-CF65-F547-B26B-63498529E372}"/>
              </a:ext>
            </a:extLst>
          </p:cNvPr>
          <p:cNvSpPr txBox="1">
            <a:spLocks/>
          </p:cNvSpPr>
          <p:nvPr/>
        </p:nvSpPr>
        <p:spPr>
          <a:xfrm>
            <a:off x="509953" y="1183162"/>
            <a:ext cx="5464961" cy="688131"/>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2000" dirty="0">
                <a:latin typeface="Courier New" panose="02070309020205020404" pitchFamily="49" charset="0"/>
                <a:cs typeface="Courier New" panose="02070309020205020404" pitchFamily="49" charset="0"/>
              </a:rPr>
              <a:t>v2.1: </a:t>
            </a:r>
            <a:r>
              <a:rPr lang="en-US" sz="1900" dirty="0">
                <a:latin typeface="Courier New" panose="02070309020205020404" pitchFamily="49" charset="0"/>
                <a:cs typeface="Courier New" panose="02070309020205020404" pitchFamily="49" charset="0"/>
              </a:rPr>
              <a:t>Add another panel</a:t>
            </a:r>
          </a:p>
        </p:txBody>
      </p:sp>
      <p:sp>
        <p:nvSpPr>
          <p:cNvPr id="8" name="Title 1">
            <a:extLst>
              <a:ext uri="{FF2B5EF4-FFF2-40B4-BE49-F238E27FC236}">
                <a16:creationId xmlns:a16="http://schemas.microsoft.com/office/drawing/2014/main" id="{5410B811-8506-DC4D-9B75-074A68D760A4}"/>
              </a:ext>
            </a:extLst>
          </p:cNvPr>
          <p:cNvSpPr txBox="1">
            <a:spLocks/>
          </p:cNvSpPr>
          <p:nvPr/>
        </p:nvSpPr>
        <p:spPr>
          <a:xfrm>
            <a:off x="621250" y="4900538"/>
            <a:ext cx="365491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1800" dirty="0">
              <a:solidFill>
                <a:srgbClr val="538199"/>
              </a:solidFill>
              <a:latin typeface="DengXian Light" panose="02010600030101010101" pitchFamily="2" charset="-122"/>
              <a:ea typeface="DengXian Light" panose="02010600030101010101" pitchFamily="2" charset="-122"/>
            </a:endParaRPr>
          </a:p>
        </p:txBody>
      </p:sp>
    </p:spTree>
    <p:extLst>
      <p:ext uri="{BB962C8B-B14F-4D97-AF65-F5344CB8AC3E}">
        <p14:creationId xmlns:p14="http://schemas.microsoft.com/office/powerpoint/2010/main" val="150150678"/>
      </p:ext>
    </p:extLst>
  </p:cSld>
  <p:clrMapOvr>
    <a:masterClrMapping/>
  </p:clrMapOvr>
  <mc:AlternateContent xmlns:mc="http://schemas.openxmlformats.org/markup-compatibility/2006" xmlns:p14="http://schemas.microsoft.com/office/powerpoint/2010/main">
    <mc:Choice Requires="p14">
      <p:transition p14:dur="0" advClick="0" advTm="200"/>
    </mc:Choice>
    <mc:Fallback xmlns="">
      <p:transition advClick="0" advTm="20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E2A68D-0C98-C444-8404-744BD1CC9F49}"/>
              </a:ext>
            </a:extLst>
          </p:cNvPr>
          <p:cNvSpPr>
            <a:spLocks noGrp="1"/>
          </p:cNvSpPr>
          <p:nvPr>
            <p:ph type="title"/>
          </p:nvPr>
        </p:nvSpPr>
        <p:spPr>
          <a:xfrm>
            <a:off x="509954" y="22232"/>
            <a:ext cx="11172092" cy="1325563"/>
          </a:xfrm>
        </p:spPr>
        <p:txBody>
          <a:bodyPr/>
          <a:lstStyle/>
          <a:p>
            <a:r>
              <a:rPr lang="en-US" dirty="0">
                <a:latin typeface="DengXian Light" panose="02010600030101010101" pitchFamily="2" charset="-122"/>
                <a:ea typeface="DengXian Light" panose="02010600030101010101" pitchFamily="2" charset="-122"/>
              </a:rPr>
              <a:t>Start with the data</a:t>
            </a:r>
          </a:p>
        </p:txBody>
      </p:sp>
      <p:sp>
        <p:nvSpPr>
          <p:cNvPr id="8" name="Title 1">
            <a:extLst>
              <a:ext uri="{FF2B5EF4-FFF2-40B4-BE49-F238E27FC236}">
                <a16:creationId xmlns:a16="http://schemas.microsoft.com/office/drawing/2014/main" id="{E2658052-6A41-B740-9198-69D60EBAC38B}"/>
              </a:ext>
            </a:extLst>
          </p:cNvPr>
          <p:cNvSpPr txBox="1">
            <a:spLocks/>
          </p:cNvSpPr>
          <p:nvPr/>
        </p:nvSpPr>
        <p:spPr>
          <a:xfrm>
            <a:off x="509954" y="1183161"/>
            <a:ext cx="11172092" cy="565260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latin typeface="DengXian Light" panose="02010600030101010101" pitchFamily="2" charset="-122"/>
                <a:ea typeface="DengXian Light" panose="02010600030101010101" pitchFamily="2" charset="-122"/>
              </a:rPr>
              <a:t>Today</a:t>
            </a:r>
            <a:r>
              <a:rPr lang="en-US" sz="3200" dirty="0">
                <a:latin typeface="Helvetica Light" panose="020B0403020202020204" pitchFamily="34" charset="0"/>
                <a:ea typeface="DengXian Light" panose="02010600030101010101" pitchFamily="2" charset="-122"/>
              </a:rPr>
              <a:t>’</a:t>
            </a:r>
            <a:r>
              <a:rPr lang="en-US" sz="3200" dirty="0">
                <a:latin typeface="DengXian Light" panose="02010600030101010101" pitchFamily="2" charset="-122"/>
                <a:ea typeface="DengXian Light" panose="02010600030101010101" pitchFamily="2" charset="-122"/>
              </a:rPr>
              <a:t>s example will use a principal components (PC) plot.</a:t>
            </a:r>
          </a:p>
          <a:p>
            <a:endParaRPr lang="en-US" sz="3200" dirty="0">
              <a:latin typeface="DengXian Light" panose="02010600030101010101" pitchFamily="2" charset="-122"/>
              <a:ea typeface="DengXian Light" panose="02010600030101010101" pitchFamily="2" charset="-122"/>
            </a:endParaRPr>
          </a:p>
          <a:p>
            <a:r>
              <a:rPr lang="en-US" sz="3200" dirty="0">
                <a:latin typeface="DengXian Light" panose="02010600030101010101" pitchFamily="2" charset="-122"/>
                <a:ea typeface="DengXian Light" panose="02010600030101010101" pitchFamily="2" charset="-122"/>
              </a:rPr>
              <a:t>Principal Components Analysis (PCA)</a:t>
            </a:r>
          </a:p>
          <a:p>
            <a:endParaRPr lang="en-US" sz="3200" dirty="0">
              <a:latin typeface="DengXian Light" panose="02010600030101010101" pitchFamily="2" charset="-122"/>
              <a:ea typeface="DengXian Light" panose="02010600030101010101" pitchFamily="2" charset="-122"/>
            </a:endParaRPr>
          </a:p>
          <a:p>
            <a:endParaRPr lang="en-US" sz="3200" dirty="0">
              <a:latin typeface="DengXian Light" panose="02010600030101010101" pitchFamily="2" charset="-122"/>
              <a:ea typeface="DengXian Light" panose="02010600030101010101" pitchFamily="2" charset="-122"/>
            </a:endParaRPr>
          </a:p>
          <a:p>
            <a:endParaRPr lang="en-US" sz="3200" dirty="0">
              <a:latin typeface="DengXian Light" panose="02010600030101010101" pitchFamily="2" charset="-122"/>
              <a:ea typeface="DengXian Light" panose="02010600030101010101" pitchFamily="2" charset="-122"/>
            </a:endParaRPr>
          </a:p>
          <a:p>
            <a:endParaRPr lang="en-US" sz="3200" dirty="0">
              <a:latin typeface="DengXian Light" panose="02010600030101010101" pitchFamily="2" charset="-122"/>
              <a:ea typeface="DengXian Light" panose="02010600030101010101" pitchFamily="2" charset="-122"/>
            </a:endParaRPr>
          </a:p>
          <a:p>
            <a:endParaRPr lang="en-US" sz="3200" dirty="0">
              <a:latin typeface="DengXian Light" panose="02010600030101010101" pitchFamily="2" charset="-122"/>
              <a:ea typeface="DengXian Light" panose="02010600030101010101" pitchFamily="2" charset="-122"/>
            </a:endParaRPr>
          </a:p>
          <a:p>
            <a:r>
              <a:rPr lang="en-US" sz="3200" dirty="0">
                <a:latin typeface="DengXian Light" panose="02010600030101010101" pitchFamily="2" charset="-122"/>
                <a:ea typeface="DengXian Light" panose="02010600030101010101" pitchFamily="2" charset="-122"/>
              </a:rPr>
              <a:t>The results may reveal that some organisms cluster into similar groups.</a:t>
            </a:r>
          </a:p>
          <a:p>
            <a:endParaRPr lang="en-US" sz="3200" dirty="0">
              <a:latin typeface="DengXian Light" panose="02010600030101010101" pitchFamily="2" charset="-122"/>
              <a:ea typeface="DengXian Light" panose="02010600030101010101" pitchFamily="2" charset="-122"/>
            </a:endParaRPr>
          </a:p>
          <a:p>
            <a:r>
              <a:rPr lang="en-US" sz="3200" dirty="0">
                <a:latin typeface="DengXian Light" panose="02010600030101010101" pitchFamily="2" charset="-122"/>
                <a:ea typeface="DengXian Light" panose="02010600030101010101" pitchFamily="2" charset="-122"/>
              </a:rPr>
              <a:t>A PCA is a good tool for analyzing many variables at once.</a:t>
            </a:r>
          </a:p>
        </p:txBody>
      </p:sp>
      <p:grpSp>
        <p:nvGrpSpPr>
          <p:cNvPr id="23" name="Group 22">
            <a:extLst>
              <a:ext uri="{FF2B5EF4-FFF2-40B4-BE49-F238E27FC236}">
                <a16:creationId xmlns:a16="http://schemas.microsoft.com/office/drawing/2014/main" id="{78DE37A4-35EB-8847-914A-91A4E3C9727C}"/>
              </a:ext>
            </a:extLst>
          </p:cNvPr>
          <p:cNvGrpSpPr/>
          <p:nvPr/>
        </p:nvGrpSpPr>
        <p:grpSpPr>
          <a:xfrm>
            <a:off x="1024534" y="2739033"/>
            <a:ext cx="10895978" cy="1808986"/>
            <a:chOff x="1024534" y="3063126"/>
            <a:chExt cx="10895978" cy="1808986"/>
          </a:xfrm>
        </p:grpSpPr>
        <p:sp>
          <p:nvSpPr>
            <p:cNvPr id="6" name="Freeform 5">
              <a:extLst>
                <a:ext uri="{FF2B5EF4-FFF2-40B4-BE49-F238E27FC236}">
                  <a16:creationId xmlns:a16="http://schemas.microsoft.com/office/drawing/2014/main" id="{20FFCA35-2976-1842-B2EA-394688039985}"/>
                </a:ext>
              </a:extLst>
            </p:cNvPr>
            <p:cNvSpPr/>
            <p:nvPr/>
          </p:nvSpPr>
          <p:spPr>
            <a:xfrm rot="16200000">
              <a:off x="5767394" y="3062512"/>
              <a:ext cx="1792945" cy="1801641"/>
            </a:xfrm>
            <a:custGeom>
              <a:avLst/>
              <a:gdLst>
                <a:gd name="connsiteX0" fmla="*/ 0 w 2643612"/>
                <a:gd name="connsiteY0" fmla="*/ 0 h 1828800"/>
                <a:gd name="connsiteX1" fmla="*/ 2643612 w 2643612"/>
                <a:gd name="connsiteY1" fmla="*/ 0 h 1828800"/>
                <a:gd name="connsiteX2" fmla="*/ 1686776 w 2643612"/>
                <a:gd name="connsiteY2" fmla="*/ 894030 h 1828800"/>
                <a:gd name="connsiteX3" fmla="*/ 1674891 w 2643612"/>
                <a:gd name="connsiteY3" fmla="*/ 894030 h 1828800"/>
                <a:gd name="connsiteX4" fmla="*/ 1674891 w 2643612"/>
                <a:gd name="connsiteY4" fmla="*/ 1828800 h 1828800"/>
                <a:gd name="connsiteX5" fmla="*/ 959667 w 2643612"/>
                <a:gd name="connsiteY5" fmla="*/ 1828800 h 1828800"/>
                <a:gd name="connsiteX6" fmla="*/ 959667 w 2643612"/>
                <a:gd name="connsiteY6" fmla="*/ 894030 h 1828800"/>
                <a:gd name="connsiteX7" fmla="*/ 956836 w 2643612"/>
                <a:gd name="connsiteY7" fmla="*/ 894030 h 182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43612" h="1828800">
                  <a:moveTo>
                    <a:pt x="0" y="0"/>
                  </a:moveTo>
                  <a:lnTo>
                    <a:pt x="2643612" y="0"/>
                  </a:lnTo>
                  <a:lnTo>
                    <a:pt x="1686776" y="894030"/>
                  </a:lnTo>
                  <a:lnTo>
                    <a:pt x="1674891" y="894030"/>
                  </a:lnTo>
                  <a:lnTo>
                    <a:pt x="1674891" y="1828800"/>
                  </a:lnTo>
                  <a:lnTo>
                    <a:pt x="959667" y="1828800"/>
                  </a:lnTo>
                  <a:lnTo>
                    <a:pt x="959667" y="894030"/>
                  </a:lnTo>
                  <a:lnTo>
                    <a:pt x="956836" y="894030"/>
                  </a:lnTo>
                  <a:close/>
                </a:path>
              </a:pathLst>
            </a:custGeom>
            <a:solidFill>
              <a:schemeClr val="bg1">
                <a:lumMod val="75000"/>
              </a:schemeClr>
            </a:solidFill>
            <a:ln>
              <a:noFill/>
            </a:ln>
            <a:scene3d>
              <a:camera prst="orthographicFront"/>
              <a:lightRig rig="threePt" dir="t"/>
            </a:scene3d>
            <a:sp3d extrusionH="38100" contourW="25400">
              <a:bevelT w="165100" h="165100"/>
              <a:bevelB w="165100" h="165100"/>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237D9BD7-BA3B-0F4A-BDFF-CAE0D658EFBF}"/>
                </a:ext>
              </a:extLst>
            </p:cNvPr>
            <p:cNvSpPr txBox="1"/>
            <p:nvPr/>
          </p:nvSpPr>
          <p:spPr>
            <a:xfrm>
              <a:off x="1024534" y="3782953"/>
              <a:ext cx="2145671" cy="369332"/>
            </a:xfrm>
            <a:prstGeom prst="rect">
              <a:avLst/>
            </a:prstGeom>
            <a:noFill/>
          </p:spPr>
          <p:txBody>
            <a:bodyPr wrap="square" rtlCol="0">
              <a:spAutoFit/>
            </a:bodyPr>
            <a:lstStyle/>
            <a:p>
              <a:pPr algn="ctr"/>
              <a:r>
                <a:rPr lang="en-US" dirty="0">
                  <a:latin typeface="DengXian Light" panose="02010600030101010101" pitchFamily="2" charset="-122"/>
                  <a:ea typeface="DengXian Light" panose="02010600030101010101" pitchFamily="2" charset="-122"/>
                  <a:cs typeface="+mj-cs"/>
                </a:rPr>
                <a:t>Numerical</a:t>
              </a:r>
              <a:r>
                <a:rPr lang="en-US" dirty="0"/>
                <a:t> </a:t>
              </a:r>
              <a:r>
                <a:rPr lang="en-US" dirty="0">
                  <a:latin typeface="DengXian Light" panose="02010600030101010101" pitchFamily="2" charset="-122"/>
                  <a:ea typeface="DengXian Light" panose="02010600030101010101" pitchFamily="2" charset="-122"/>
                  <a:cs typeface="+mj-cs"/>
                </a:rPr>
                <a:t>variables</a:t>
              </a:r>
            </a:p>
          </p:txBody>
        </p:sp>
        <p:sp>
          <p:nvSpPr>
            <p:cNvPr id="10" name="TextBox 9">
              <a:extLst>
                <a:ext uri="{FF2B5EF4-FFF2-40B4-BE49-F238E27FC236}">
                  <a16:creationId xmlns:a16="http://schemas.microsoft.com/office/drawing/2014/main" id="{FA49401D-9A17-F14B-8E57-F345FEE28B3E}"/>
                </a:ext>
              </a:extLst>
            </p:cNvPr>
            <p:cNvSpPr txBox="1"/>
            <p:nvPr/>
          </p:nvSpPr>
          <p:spPr>
            <a:xfrm>
              <a:off x="7570235" y="3722449"/>
              <a:ext cx="4326017" cy="369332"/>
            </a:xfrm>
            <a:prstGeom prst="rect">
              <a:avLst/>
            </a:prstGeom>
            <a:noFill/>
          </p:spPr>
          <p:txBody>
            <a:bodyPr wrap="square" rtlCol="0">
              <a:spAutoFit/>
            </a:bodyPr>
            <a:lstStyle/>
            <a:p>
              <a:pPr algn="ctr"/>
              <a:r>
                <a:rPr lang="en-US" dirty="0">
                  <a:latin typeface="DengXian Light" panose="02010600030101010101" pitchFamily="2" charset="-122"/>
                  <a:ea typeface="DengXian Light" panose="02010600030101010101" pitchFamily="2" charset="-122"/>
                  <a:cs typeface="+mj-cs"/>
                </a:rPr>
                <a:t>Ranked Relationships Explaining Variance </a:t>
              </a:r>
            </a:p>
          </p:txBody>
        </p:sp>
        <p:grpSp>
          <p:nvGrpSpPr>
            <p:cNvPr id="7" name="Group 6">
              <a:extLst>
                <a:ext uri="{FF2B5EF4-FFF2-40B4-BE49-F238E27FC236}">
                  <a16:creationId xmlns:a16="http://schemas.microsoft.com/office/drawing/2014/main" id="{97660CCA-2345-B44A-A125-8DD10900A59F}"/>
                </a:ext>
              </a:extLst>
            </p:cNvPr>
            <p:cNvGrpSpPr/>
            <p:nvPr/>
          </p:nvGrpSpPr>
          <p:grpSpPr>
            <a:xfrm>
              <a:off x="3378480" y="3063126"/>
              <a:ext cx="2335793" cy="1808986"/>
              <a:chOff x="3378480" y="3063126"/>
              <a:chExt cx="2335793" cy="1808986"/>
            </a:xfrm>
          </p:grpSpPr>
          <p:sp>
            <p:nvSpPr>
              <p:cNvPr id="11" name="TextBox 10">
                <a:extLst>
                  <a:ext uri="{FF2B5EF4-FFF2-40B4-BE49-F238E27FC236}">
                    <a16:creationId xmlns:a16="http://schemas.microsoft.com/office/drawing/2014/main" id="{07885FAF-6F8B-D341-B56B-E76F9C0700BD}"/>
                  </a:ext>
                </a:extLst>
              </p:cNvPr>
              <p:cNvSpPr txBox="1"/>
              <p:nvPr/>
            </p:nvSpPr>
            <p:spPr>
              <a:xfrm>
                <a:off x="3378480" y="3063126"/>
                <a:ext cx="2335793" cy="369332"/>
              </a:xfrm>
              <a:prstGeom prst="rect">
                <a:avLst/>
              </a:prstGeom>
              <a:noFill/>
            </p:spPr>
            <p:txBody>
              <a:bodyPr wrap="square" rtlCol="0">
                <a:spAutoFit/>
              </a:bodyPr>
              <a:lstStyle/>
              <a:p>
                <a:pPr algn="ctr"/>
                <a:r>
                  <a:rPr lang="en-US" dirty="0">
                    <a:latin typeface="DengXian Light" panose="02010600030101010101" pitchFamily="2" charset="-122"/>
                    <a:ea typeface="DengXian Light" panose="02010600030101010101" pitchFamily="2" charset="-122"/>
                    <a:cs typeface="+mj-cs"/>
                  </a:rPr>
                  <a:t>Organismal Resistance</a:t>
                </a:r>
              </a:p>
            </p:txBody>
          </p:sp>
          <p:sp>
            <p:nvSpPr>
              <p:cNvPr id="12" name="TextBox 11">
                <a:extLst>
                  <a:ext uri="{FF2B5EF4-FFF2-40B4-BE49-F238E27FC236}">
                    <a16:creationId xmlns:a16="http://schemas.microsoft.com/office/drawing/2014/main" id="{A34BFBE2-F351-0746-8FEA-3103C3086ECF}"/>
                  </a:ext>
                </a:extLst>
              </p:cNvPr>
              <p:cNvSpPr txBox="1"/>
              <p:nvPr/>
            </p:nvSpPr>
            <p:spPr>
              <a:xfrm>
                <a:off x="3378480" y="4262836"/>
                <a:ext cx="2335793" cy="369332"/>
              </a:xfrm>
              <a:prstGeom prst="rect">
                <a:avLst/>
              </a:prstGeom>
              <a:noFill/>
            </p:spPr>
            <p:txBody>
              <a:bodyPr wrap="square" rtlCol="0">
                <a:spAutoFit/>
              </a:bodyPr>
              <a:lstStyle/>
              <a:p>
                <a:pPr algn="ctr"/>
                <a:r>
                  <a:rPr lang="en-US" dirty="0">
                    <a:latin typeface="DengXian Light" panose="02010600030101010101" pitchFamily="2" charset="-122"/>
                    <a:ea typeface="DengXian Light" panose="02010600030101010101" pitchFamily="2" charset="-122"/>
                    <a:cs typeface="+mj-cs"/>
                  </a:rPr>
                  <a:t>Body Size</a:t>
                </a:r>
              </a:p>
            </p:txBody>
          </p:sp>
          <p:sp>
            <p:nvSpPr>
              <p:cNvPr id="13" name="TextBox 12">
                <a:extLst>
                  <a:ext uri="{FF2B5EF4-FFF2-40B4-BE49-F238E27FC236}">
                    <a16:creationId xmlns:a16="http://schemas.microsoft.com/office/drawing/2014/main" id="{7B664E67-89C8-6F40-9A9C-C87B509AB009}"/>
                  </a:ext>
                </a:extLst>
              </p:cNvPr>
              <p:cNvSpPr txBox="1"/>
              <p:nvPr/>
            </p:nvSpPr>
            <p:spPr>
              <a:xfrm>
                <a:off x="3378480" y="3543010"/>
                <a:ext cx="2335793" cy="369332"/>
              </a:xfrm>
              <a:prstGeom prst="rect">
                <a:avLst/>
              </a:prstGeom>
              <a:noFill/>
            </p:spPr>
            <p:txBody>
              <a:bodyPr wrap="square" rtlCol="0">
                <a:spAutoFit/>
              </a:bodyPr>
              <a:lstStyle/>
              <a:p>
                <a:pPr algn="ctr"/>
                <a:r>
                  <a:rPr lang="en-US" dirty="0">
                    <a:latin typeface="DengXian Light" panose="02010600030101010101" pitchFamily="2" charset="-122"/>
                    <a:ea typeface="DengXian Light" panose="02010600030101010101" pitchFamily="2" charset="-122"/>
                    <a:cs typeface="+mj-cs"/>
                  </a:rPr>
                  <a:t>Muscle Strength</a:t>
                </a:r>
              </a:p>
            </p:txBody>
          </p:sp>
          <p:sp>
            <p:nvSpPr>
              <p:cNvPr id="14" name="TextBox 13">
                <a:extLst>
                  <a:ext uri="{FF2B5EF4-FFF2-40B4-BE49-F238E27FC236}">
                    <a16:creationId xmlns:a16="http://schemas.microsoft.com/office/drawing/2014/main" id="{D91DFE9D-F5C1-0B43-974F-82D6C409E450}"/>
                  </a:ext>
                </a:extLst>
              </p:cNvPr>
              <p:cNvSpPr txBox="1"/>
              <p:nvPr/>
            </p:nvSpPr>
            <p:spPr>
              <a:xfrm>
                <a:off x="3378480" y="4502780"/>
                <a:ext cx="2335793" cy="369332"/>
              </a:xfrm>
              <a:prstGeom prst="rect">
                <a:avLst/>
              </a:prstGeom>
              <a:noFill/>
            </p:spPr>
            <p:txBody>
              <a:bodyPr wrap="square" rtlCol="0">
                <a:spAutoFit/>
              </a:bodyPr>
              <a:lstStyle/>
              <a:p>
                <a:pPr algn="ctr"/>
                <a:r>
                  <a:rPr lang="en-US" dirty="0">
                    <a:latin typeface="DengXian Light" panose="02010600030101010101" pitchFamily="2" charset="-122"/>
                    <a:ea typeface="DengXian Light" panose="02010600030101010101" pitchFamily="2" charset="-122"/>
                    <a:cs typeface="+mj-cs"/>
                  </a:rPr>
                  <a:t>Age</a:t>
                </a:r>
              </a:p>
            </p:txBody>
          </p:sp>
          <p:sp>
            <p:nvSpPr>
              <p:cNvPr id="15" name="TextBox 14">
                <a:extLst>
                  <a:ext uri="{FF2B5EF4-FFF2-40B4-BE49-F238E27FC236}">
                    <a16:creationId xmlns:a16="http://schemas.microsoft.com/office/drawing/2014/main" id="{D08CBA81-978C-8949-95C9-8A393F39E8AF}"/>
                  </a:ext>
                </a:extLst>
              </p:cNvPr>
              <p:cNvSpPr txBox="1"/>
              <p:nvPr/>
            </p:nvSpPr>
            <p:spPr>
              <a:xfrm>
                <a:off x="3378480" y="4022894"/>
                <a:ext cx="2335793" cy="369332"/>
              </a:xfrm>
              <a:prstGeom prst="rect">
                <a:avLst/>
              </a:prstGeom>
              <a:noFill/>
            </p:spPr>
            <p:txBody>
              <a:bodyPr wrap="square" rtlCol="0">
                <a:spAutoFit/>
              </a:bodyPr>
              <a:lstStyle/>
              <a:p>
                <a:pPr algn="ctr"/>
                <a:r>
                  <a:rPr lang="en-US" dirty="0">
                    <a:latin typeface="DengXian Light" panose="02010600030101010101" pitchFamily="2" charset="-122"/>
                    <a:ea typeface="DengXian Light" panose="02010600030101010101" pitchFamily="2" charset="-122"/>
                    <a:cs typeface="+mj-cs"/>
                  </a:rPr>
                  <a:t>Endurance</a:t>
                </a:r>
              </a:p>
            </p:txBody>
          </p:sp>
          <p:sp>
            <p:nvSpPr>
              <p:cNvPr id="16" name="TextBox 15">
                <a:extLst>
                  <a:ext uri="{FF2B5EF4-FFF2-40B4-BE49-F238E27FC236}">
                    <a16:creationId xmlns:a16="http://schemas.microsoft.com/office/drawing/2014/main" id="{3C549617-2E6D-A247-B983-F6623B8B7A38}"/>
                  </a:ext>
                </a:extLst>
              </p:cNvPr>
              <p:cNvSpPr txBox="1"/>
              <p:nvPr/>
            </p:nvSpPr>
            <p:spPr>
              <a:xfrm>
                <a:off x="3378480" y="3303068"/>
                <a:ext cx="2335793" cy="369332"/>
              </a:xfrm>
              <a:prstGeom prst="rect">
                <a:avLst/>
              </a:prstGeom>
              <a:noFill/>
            </p:spPr>
            <p:txBody>
              <a:bodyPr wrap="square" rtlCol="0">
                <a:spAutoFit/>
              </a:bodyPr>
              <a:lstStyle/>
              <a:p>
                <a:pPr algn="ctr"/>
                <a:r>
                  <a:rPr lang="en-US" dirty="0">
                    <a:latin typeface="DengXian Light" panose="02010600030101010101" pitchFamily="2" charset="-122"/>
                    <a:ea typeface="DengXian Light" panose="02010600030101010101" pitchFamily="2" charset="-122"/>
                    <a:cs typeface="+mj-cs"/>
                  </a:rPr>
                  <a:t>Muscular Resistance</a:t>
                </a:r>
              </a:p>
            </p:txBody>
          </p:sp>
          <p:sp>
            <p:nvSpPr>
              <p:cNvPr id="17" name="TextBox 16">
                <a:extLst>
                  <a:ext uri="{FF2B5EF4-FFF2-40B4-BE49-F238E27FC236}">
                    <a16:creationId xmlns:a16="http://schemas.microsoft.com/office/drawing/2014/main" id="{424329E2-9BBD-B748-994E-1FDBA059DFB3}"/>
                  </a:ext>
                </a:extLst>
              </p:cNvPr>
              <p:cNvSpPr txBox="1"/>
              <p:nvPr/>
            </p:nvSpPr>
            <p:spPr>
              <a:xfrm>
                <a:off x="3378480" y="3782952"/>
                <a:ext cx="2335793" cy="369332"/>
              </a:xfrm>
              <a:prstGeom prst="rect">
                <a:avLst/>
              </a:prstGeom>
              <a:noFill/>
            </p:spPr>
            <p:txBody>
              <a:bodyPr wrap="square" rtlCol="0">
                <a:spAutoFit/>
              </a:bodyPr>
              <a:lstStyle/>
              <a:p>
                <a:pPr algn="ctr"/>
                <a:r>
                  <a:rPr lang="en-US" dirty="0">
                    <a:latin typeface="DengXian Light" panose="02010600030101010101" pitchFamily="2" charset="-122"/>
                    <a:ea typeface="DengXian Light" panose="02010600030101010101" pitchFamily="2" charset="-122"/>
                    <a:cs typeface="+mj-cs"/>
                  </a:rPr>
                  <a:t>Sprint Speed</a:t>
                </a:r>
              </a:p>
            </p:txBody>
          </p:sp>
        </p:grpSp>
        <p:sp>
          <p:nvSpPr>
            <p:cNvPr id="19" name="Left Brace 18">
              <a:extLst>
                <a:ext uri="{FF2B5EF4-FFF2-40B4-BE49-F238E27FC236}">
                  <a16:creationId xmlns:a16="http://schemas.microsoft.com/office/drawing/2014/main" id="{0B011214-9053-9D4E-AD27-94628BEF4F1E}"/>
                </a:ext>
              </a:extLst>
            </p:cNvPr>
            <p:cNvSpPr/>
            <p:nvPr/>
          </p:nvSpPr>
          <p:spPr>
            <a:xfrm>
              <a:off x="3105289" y="3175431"/>
              <a:ext cx="307818" cy="1612013"/>
            </a:xfrm>
            <a:prstGeom prst="leftBrace">
              <a:avLst>
                <a:gd name="adj1" fmla="val 76885"/>
                <a:gd name="adj2" fmla="val 50000"/>
              </a:avLst>
            </a:prstGeom>
            <a:ln w="22225" cap="rnd">
              <a:solidFill>
                <a:schemeClr val="tx1"/>
              </a:solidFill>
              <a:bevel/>
              <a:headEnd type="none" w="sm" len="sm"/>
              <a:tailEnd type="non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TextBox 19">
              <a:extLst>
                <a:ext uri="{FF2B5EF4-FFF2-40B4-BE49-F238E27FC236}">
                  <a16:creationId xmlns:a16="http://schemas.microsoft.com/office/drawing/2014/main" id="{04D44560-5A84-9648-A82A-9E1075C09E9D}"/>
                </a:ext>
              </a:extLst>
            </p:cNvPr>
            <p:cNvSpPr txBox="1"/>
            <p:nvPr/>
          </p:nvSpPr>
          <p:spPr>
            <a:xfrm>
              <a:off x="5763045" y="3774728"/>
              <a:ext cx="1801641" cy="369332"/>
            </a:xfrm>
            <a:prstGeom prst="rect">
              <a:avLst/>
            </a:prstGeom>
            <a:noFill/>
          </p:spPr>
          <p:txBody>
            <a:bodyPr wrap="square" rtlCol="0">
              <a:spAutoFit/>
            </a:bodyPr>
            <a:lstStyle/>
            <a:p>
              <a:pPr algn="ctr"/>
              <a:r>
                <a:rPr lang="en-US" dirty="0">
                  <a:latin typeface="DengXian Light" panose="02010600030101010101" pitchFamily="2" charset="-122"/>
                  <a:ea typeface="DengXian Light" panose="02010600030101010101" pitchFamily="2" charset="-122"/>
                  <a:cs typeface="+mj-cs"/>
                </a:rPr>
                <a:t>PCA</a:t>
              </a:r>
            </a:p>
          </p:txBody>
        </p:sp>
        <p:sp>
          <p:nvSpPr>
            <p:cNvPr id="21" name="TextBox 20">
              <a:extLst>
                <a:ext uri="{FF2B5EF4-FFF2-40B4-BE49-F238E27FC236}">
                  <a16:creationId xmlns:a16="http://schemas.microsoft.com/office/drawing/2014/main" id="{0F95BB6B-DBE3-F346-A7E3-E6A16EFF0971}"/>
                </a:ext>
              </a:extLst>
            </p:cNvPr>
            <p:cNvSpPr txBox="1"/>
            <p:nvPr/>
          </p:nvSpPr>
          <p:spPr>
            <a:xfrm>
              <a:off x="7594495" y="4026246"/>
              <a:ext cx="4326017" cy="338554"/>
            </a:xfrm>
            <a:prstGeom prst="rect">
              <a:avLst/>
            </a:prstGeom>
            <a:noFill/>
          </p:spPr>
          <p:txBody>
            <a:bodyPr wrap="square" rtlCol="0">
              <a:spAutoFit/>
            </a:bodyPr>
            <a:lstStyle/>
            <a:p>
              <a:pPr algn="ctr"/>
              <a:r>
                <a:rPr lang="en-US" sz="1600" dirty="0">
                  <a:latin typeface="DengXian Light" panose="02010600030101010101" pitchFamily="2" charset="-122"/>
                  <a:ea typeface="DengXian Light" panose="02010600030101010101" pitchFamily="2" charset="-122"/>
                </a:rPr>
                <a:t>(e.g. principal components)</a:t>
              </a:r>
              <a:endParaRPr lang="en-US" sz="1600" dirty="0">
                <a:latin typeface="DengXian Light" panose="02010600030101010101" pitchFamily="2" charset="-122"/>
                <a:ea typeface="DengXian Light" panose="02010600030101010101" pitchFamily="2" charset="-122"/>
                <a:cs typeface="+mj-cs"/>
              </a:endParaRPr>
            </a:p>
          </p:txBody>
        </p:sp>
      </p:grpSp>
    </p:spTree>
    <p:extLst>
      <p:ext uri="{BB962C8B-B14F-4D97-AF65-F5344CB8AC3E}">
        <p14:creationId xmlns:p14="http://schemas.microsoft.com/office/powerpoint/2010/main" val="364807228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CFD90FD1-C776-A443-B17B-F1361291CCE4}"/>
              </a:ext>
            </a:extLst>
          </p:cNvPr>
          <p:cNvSpPr txBox="1">
            <a:spLocks/>
          </p:cNvSpPr>
          <p:nvPr/>
        </p:nvSpPr>
        <p:spPr>
          <a:xfrm>
            <a:off x="684901" y="1871293"/>
            <a:ext cx="7983109" cy="446908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600"/>
              </a:spcBef>
              <a:spcAft>
                <a:spcPts val="600"/>
              </a:spcAft>
            </a:pPr>
            <a:r>
              <a:rPr lang="en-US" sz="1800" dirty="0">
                <a:latin typeface="Courier New" panose="02070309020205020404" pitchFamily="49" charset="0"/>
                <a:cs typeface="Courier New" panose="02070309020205020404" pitchFamily="49" charset="0"/>
              </a:rPr>
              <a:t>quartz(height=6, width=6)</a:t>
            </a:r>
          </a:p>
          <a:p>
            <a:pPr>
              <a:spcBef>
                <a:spcPts val="600"/>
              </a:spcBef>
            </a:pPr>
            <a:r>
              <a:rPr lang="en-US" sz="1800" dirty="0">
                <a:latin typeface="Courier New" panose="02070309020205020404" pitchFamily="49" charset="0"/>
                <a:cs typeface="Courier New" panose="02070309020205020404" pitchFamily="49" charset="0"/>
              </a:rPr>
              <a:t>par(mar=c(5,5,1,1))</a:t>
            </a:r>
          </a:p>
          <a:p>
            <a:pPr>
              <a:spcBef>
                <a:spcPts val="0"/>
              </a:spcBef>
            </a:pPr>
            <a:r>
              <a:rPr lang="en-US" sz="1800" dirty="0">
                <a:latin typeface="Courier New" panose="02070309020205020404" pitchFamily="49" charset="0"/>
                <a:cs typeface="Courier New" panose="02070309020205020404" pitchFamily="49" charset="0"/>
              </a:rPr>
              <a:t>plot(</a:t>
            </a:r>
            <a:r>
              <a:rPr lang="en-US" altLang="ja-JP" sz="1800" b="1" dirty="0">
                <a:latin typeface="Courier New" panose="02070309020205020404" pitchFamily="49" charset="0"/>
                <a:cs typeface="Courier New" panose="02070309020205020404" pitchFamily="49" charset="0"/>
              </a:rPr>
              <a:t>¯\_(</a:t>
            </a:r>
            <a:r>
              <a:rPr lang="ja-JP" altLang="en-US" sz="1800" b="1">
                <a:latin typeface="Courier New" panose="02070309020205020404" pitchFamily="49" charset="0"/>
                <a:cs typeface="Courier New" panose="02070309020205020404" pitchFamily="49" charset="0"/>
              </a:rPr>
              <a:t>ツ</a:t>
            </a:r>
            <a:r>
              <a:rPr lang="en-US" altLang="ja-JP" sz="1800" b="1" dirty="0">
                <a:latin typeface="Courier New" panose="02070309020205020404" pitchFamily="49" charset="0"/>
                <a:cs typeface="Courier New" panose="02070309020205020404" pitchFamily="49" charset="0"/>
              </a:rPr>
              <a:t>)_/¯</a:t>
            </a:r>
            <a:r>
              <a:rPr lang="en-US" sz="1800" dirty="0">
                <a:latin typeface="Courier New" panose="02070309020205020404" pitchFamily="49" charset="0"/>
                <a:cs typeface="Courier New" panose="02070309020205020404" pitchFamily="49" charset="0"/>
              </a:rPr>
              <a:t>)</a:t>
            </a:r>
          </a:p>
          <a:p>
            <a:pPr>
              <a:spcBef>
                <a:spcPts val="0"/>
              </a:spcBef>
            </a:pPr>
            <a:r>
              <a:rPr lang="en-US" sz="1800" dirty="0" err="1">
                <a:latin typeface="Courier New" panose="02070309020205020404" pitchFamily="49" charset="0"/>
                <a:cs typeface="Courier New" panose="02070309020205020404" pitchFamily="49" charset="0"/>
              </a:rPr>
              <a:t>rect</a:t>
            </a:r>
            <a:r>
              <a:rPr lang="en-US" sz="1800" dirty="0">
                <a:latin typeface="Courier New" panose="02070309020205020404" pitchFamily="49" charset="0"/>
                <a:cs typeface="Courier New" panose="02070309020205020404" pitchFamily="49" charset="0"/>
              </a:rPr>
              <a:t>(</a:t>
            </a:r>
            <a:r>
              <a:rPr lang="en-US" altLang="ja-JP" sz="1800" b="1" dirty="0">
                <a:latin typeface="Courier New" panose="02070309020205020404" pitchFamily="49" charset="0"/>
                <a:cs typeface="Courier New" panose="02070309020205020404" pitchFamily="49" charset="0"/>
              </a:rPr>
              <a:t>¯\_(</a:t>
            </a:r>
            <a:r>
              <a:rPr lang="ja-JP" altLang="en-US" sz="1800" b="1">
                <a:latin typeface="Courier New" panose="02070309020205020404" pitchFamily="49" charset="0"/>
                <a:cs typeface="Courier New" panose="02070309020205020404" pitchFamily="49" charset="0"/>
              </a:rPr>
              <a:t>ツ</a:t>
            </a:r>
            <a:r>
              <a:rPr lang="en-US" altLang="ja-JP" sz="1800" b="1" dirty="0">
                <a:latin typeface="Courier New" panose="02070309020205020404" pitchFamily="49" charset="0"/>
                <a:cs typeface="Courier New" panose="02070309020205020404" pitchFamily="49" charset="0"/>
              </a:rPr>
              <a:t>)_/¯</a:t>
            </a:r>
            <a:r>
              <a:rPr lang="en-US" sz="1800" dirty="0">
                <a:latin typeface="Courier New" panose="02070309020205020404" pitchFamily="49" charset="0"/>
                <a:cs typeface="Courier New" panose="02070309020205020404" pitchFamily="49" charset="0"/>
              </a:rPr>
              <a:t>)</a:t>
            </a:r>
          </a:p>
          <a:p>
            <a:r>
              <a:rPr lang="en-US" sz="1800" dirty="0">
                <a:latin typeface="Courier New" panose="02070309020205020404" pitchFamily="49" charset="0"/>
                <a:cs typeface="Courier New" panose="02070309020205020404" pitchFamily="49" charset="0"/>
              </a:rPr>
              <a:t>points(</a:t>
            </a:r>
            <a:r>
              <a:rPr lang="en-US" altLang="ja-JP" sz="1800" b="1" dirty="0">
                <a:latin typeface="Courier New" panose="02070309020205020404" pitchFamily="49" charset="0"/>
                <a:cs typeface="Courier New" panose="02070309020205020404" pitchFamily="49" charset="0"/>
              </a:rPr>
              <a:t>¯\_(</a:t>
            </a:r>
            <a:r>
              <a:rPr lang="ja-JP" altLang="en-US" sz="1800" b="1">
                <a:latin typeface="Courier New" panose="02070309020205020404" pitchFamily="49" charset="0"/>
                <a:cs typeface="Courier New" panose="02070309020205020404" pitchFamily="49" charset="0"/>
              </a:rPr>
              <a:t>ツ</a:t>
            </a:r>
            <a:r>
              <a:rPr lang="en-US" altLang="ja-JP" sz="1800" b="1" dirty="0">
                <a:latin typeface="Courier New" panose="02070309020205020404" pitchFamily="49" charset="0"/>
                <a:cs typeface="Courier New" panose="02070309020205020404" pitchFamily="49" charset="0"/>
              </a:rPr>
              <a:t>)_/¯</a:t>
            </a:r>
            <a:r>
              <a:rPr lang="en-US" sz="1800" dirty="0">
                <a:latin typeface="Courier New" panose="02070309020205020404" pitchFamily="49" charset="0"/>
                <a:cs typeface="Courier New" panose="02070309020205020404" pitchFamily="49" charset="0"/>
              </a:rPr>
              <a:t>)</a:t>
            </a:r>
          </a:p>
          <a:p>
            <a:r>
              <a:rPr lang="en-US" sz="1800" dirty="0">
                <a:latin typeface="Courier New" panose="02070309020205020404" pitchFamily="49" charset="0"/>
                <a:cs typeface="Courier New" panose="02070309020205020404" pitchFamily="49" charset="0"/>
              </a:rPr>
              <a:t>legend(</a:t>
            </a:r>
            <a:r>
              <a:rPr lang="en-US" altLang="ja-JP" sz="1800" b="1" dirty="0">
                <a:latin typeface="Courier New" panose="02070309020205020404" pitchFamily="49" charset="0"/>
                <a:cs typeface="Courier New" panose="02070309020205020404" pitchFamily="49" charset="0"/>
              </a:rPr>
              <a:t>¯\_(</a:t>
            </a:r>
            <a:r>
              <a:rPr lang="ja-JP" altLang="en-US" sz="1800" b="1">
                <a:latin typeface="Courier New" panose="02070309020205020404" pitchFamily="49" charset="0"/>
                <a:cs typeface="Courier New" panose="02070309020205020404" pitchFamily="49" charset="0"/>
              </a:rPr>
              <a:t>ツ</a:t>
            </a:r>
            <a:r>
              <a:rPr lang="en-US" altLang="ja-JP" sz="1800" b="1" dirty="0">
                <a:latin typeface="Courier New" panose="02070309020205020404" pitchFamily="49" charset="0"/>
                <a:cs typeface="Courier New" panose="02070309020205020404" pitchFamily="49" charset="0"/>
              </a:rPr>
              <a:t>)_/¯</a:t>
            </a:r>
            <a:r>
              <a:rPr lang="en-US" sz="1800" dirty="0">
                <a:latin typeface="Courier New" panose="02070309020205020404" pitchFamily="49" charset="0"/>
                <a:cs typeface="Courier New" panose="02070309020205020404" pitchFamily="49" charset="0"/>
              </a:rPr>
              <a:t>)</a:t>
            </a:r>
          </a:p>
          <a:p>
            <a:endParaRPr lang="en-US" sz="1800" dirty="0">
              <a:latin typeface="Courier New" panose="02070309020205020404" pitchFamily="49" charset="0"/>
              <a:cs typeface="Courier New" panose="02070309020205020404" pitchFamily="49" charset="0"/>
            </a:endParaRPr>
          </a:p>
          <a:p>
            <a:pPr>
              <a:spcBef>
                <a:spcPts val="600"/>
              </a:spcBef>
            </a:pPr>
            <a:endParaRPr lang="en-US" sz="1800" dirty="0">
              <a:latin typeface="Courier New" panose="02070309020205020404" pitchFamily="49" charset="0"/>
              <a:cs typeface="Courier New" panose="02070309020205020404" pitchFamily="49" charset="0"/>
            </a:endParaRPr>
          </a:p>
        </p:txBody>
      </p:sp>
      <p:sp>
        <p:nvSpPr>
          <p:cNvPr id="2" name="Title 1">
            <a:extLst>
              <a:ext uri="{FF2B5EF4-FFF2-40B4-BE49-F238E27FC236}">
                <a16:creationId xmlns:a16="http://schemas.microsoft.com/office/drawing/2014/main" id="{DCE2A68D-0C98-C444-8404-744BD1CC9F49}"/>
              </a:ext>
            </a:extLst>
          </p:cNvPr>
          <p:cNvSpPr>
            <a:spLocks noGrp="1"/>
          </p:cNvSpPr>
          <p:nvPr>
            <p:ph type="title"/>
          </p:nvPr>
        </p:nvSpPr>
        <p:spPr>
          <a:xfrm>
            <a:off x="509954" y="22232"/>
            <a:ext cx="11172092" cy="1325563"/>
          </a:xfrm>
        </p:spPr>
        <p:txBody>
          <a:bodyPr/>
          <a:lstStyle/>
          <a:p>
            <a:r>
              <a:rPr lang="en-US" dirty="0">
                <a:latin typeface="DengXian Light" panose="02010600030101010101" pitchFamily="2" charset="-122"/>
                <a:ea typeface="DengXian Light" panose="02010600030101010101" pitchFamily="2" charset="-122"/>
              </a:rPr>
              <a:t>Plotting in R</a:t>
            </a:r>
          </a:p>
        </p:txBody>
      </p:sp>
      <p:pic>
        <p:nvPicPr>
          <p:cNvPr id="5" name="Picture 4">
            <a:extLst>
              <a:ext uri="{FF2B5EF4-FFF2-40B4-BE49-F238E27FC236}">
                <a16:creationId xmlns:a16="http://schemas.microsoft.com/office/drawing/2014/main" id="{94017BEB-2781-1946-8FAA-CF5ABFC53159}"/>
              </a:ext>
            </a:extLst>
          </p:cNvPr>
          <p:cNvPicPr>
            <a:picLocks noChangeAspect="1"/>
          </p:cNvPicPr>
          <p:nvPr/>
        </p:nvPicPr>
        <p:blipFill>
          <a:blip r:embed="rId3"/>
          <a:srcRect/>
          <a:stretch/>
        </p:blipFill>
        <p:spPr>
          <a:xfrm>
            <a:off x="6068207" y="-36153"/>
            <a:ext cx="6126480" cy="6126480"/>
          </a:xfrm>
          <a:prstGeom prst="rect">
            <a:avLst/>
          </a:prstGeom>
        </p:spPr>
      </p:pic>
      <p:sp>
        <p:nvSpPr>
          <p:cNvPr id="6" name="Title 1">
            <a:extLst>
              <a:ext uri="{FF2B5EF4-FFF2-40B4-BE49-F238E27FC236}">
                <a16:creationId xmlns:a16="http://schemas.microsoft.com/office/drawing/2014/main" id="{37002387-CF65-F547-B26B-63498529E372}"/>
              </a:ext>
            </a:extLst>
          </p:cNvPr>
          <p:cNvSpPr txBox="1">
            <a:spLocks/>
          </p:cNvSpPr>
          <p:nvPr/>
        </p:nvSpPr>
        <p:spPr>
          <a:xfrm>
            <a:off x="509953" y="1183162"/>
            <a:ext cx="5464961" cy="688131"/>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2000" dirty="0">
                <a:latin typeface="Courier New" panose="02070309020205020404" pitchFamily="49" charset="0"/>
                <a:cs typeface="Courier New" panose="02070309020205020404" pitchFamily="49" charset="0"/>
              </a:rPr>
              <a:t>v2.1: </a:t>
            </a:r>
            <a:r>
              <a:rPr lang="en-US" sz="1900" dirty="0">
                <a:latin typeface="Courier New" panose="02070309020205020404" pitchFamily="49" charset="0"/>
                <a:cs typeface="Courier New" panose="02070309020205020404" pitchFamily="49" charset="0"/>
              </a:rPr>
              <a:t>Add another panel</a:t>
            </a:r>
          </a:p>
        </p:txBody>
      </p:sp>
      <p:sp>
        <p:nvSpPr>
          <p:cNvPr id="8" name="Title 1">
            <a:extLst>
              <a:ext uri="{FF2B5EF4-FFF2-40B4-BE49-F238E27FC236}">
                <a16:creationId xmlns:a16="http://schemas.microsoft.com/office/drawing/2014/main" id="{5410B811-8506-DC4D-9B75-074A68D760A4}"/>
              </a:ext>
            </a:extLst>
          </p:cNvPr>
          <p:cNvSpPr txBox="1">
            <a:spLocks/>
          </p:cNvSpPr>
          <p:nvPr/>
        </p:nvSpPr>
        <p:spPr>
          <a:xfrm>
            <a:off x="621250" y="4900538"/>
            <a:ext cx="365491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1800" dirty="0">
              <a:solidFill>
                <a:srgbClr val="538199"/>
              </a:solidFill>
              <a:latin typeface="DengXian Light" panose="02010600030101010101" pitchFamily="2" charset="-122"/>
              <a:ea typeface="DengXian Light" panose="02010600030101010101" pitchFamily="2" charset="-122"/>
            </a:endParaRPr>
          </a:p>
        </p:txBody>
      </p:sp>
    </p:spTree>
    <p:extLst>
      <p:ext uri="{BB962C8B-B14F-4D97-AF65-F5344CB8AC3E}">
        <p14:creationId xmlns:p14="http://schemas.microsoft.com/office/powerpoint/2010/main" val="3552225216"/>
      </p:ext>
    </p:extLst>
  </p:cSld>
  <p:clrMapOvr>
    <a:masterClrMapping/>
  </p:clrMapOvr>
  <mc:AlternateContent xmlns:mc="http://schemas.openxmlformats.org/markup-compatibility/2006" xmlns:p14="http://schemas.microsoft.com/office/powerpoint/2010/main">
    <mc:Choice Requires="p14">
      <p:transition p14:dur="0" advClick="0" advTm="200"/>
    </mc:Choice>
    <mc:Fallback xmlns="">
      <p:transition advClick="0" advTm="200"/>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CFD90FD1-C776-A443-B17B-F1361291CCE4}"/>
              </a:ext>
            </a:extLst>
          </p:cNvPr>
          <p:cNvSpPr txBox="1">
            <a:spLocks/>
          </p:cNvSpPr>
          <p:nvPr/>
        </p:nvSpPr>
        <p:spPr>
          <a:xfrm>
            <a:off x="684901" y="1871293"/>
            <a:ext cx="7983109" cy="446908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600"/>
              </a:spcBef>
              <a:spcAft>
                <a:spcPts val="600"/>
              </a:spcAft>
            </a:pPr>
            <a:r>
              <a:rPr lang="en-US" sz="1800" dirty="0">
                <a:latin typeface="Courier New" panose="02070309020205020404" pitchFamily="49" charset="0"/>
                <a:cs typeface="Courier New" panose="02070309020205020404" pitchFamily="49" charset="0"/>
              </a:rPr>
              <a:t>quartz(height=6, width=6)</a:t>
            </a:r>
          </a:p>
          <a:p>
            <a:pPr>
              <a:spcBef>
                <a:spcPts val="0"/>
              </a:spcBef>
            </a:pPr>
            <a:r>
              <a:rPr lang="en-US" sz="1800" dirty="0">
                <a:latin typeface="Courier New" panose="02070309020205020404" pitchFamily="49" charset="0"/>
                <a:cs typeface="Courier New" panose="02070309020205020404" pitchFamily="49" charset="0"/>
              </a:rPr>
              <a:t>par(mar=c(5,5,1,1))</a:t>
            </a:r>
          </a:p>
          <a:p>
            <a:pPr>
              <a:spcBef>
                <a:spcPts val="0"/>
              </a:spcBef>
            </a:pPr>
            <a:r>
              <a:rPr lang="en-US" sz="1800" dirty="0">
                <a:latin typeface="Courier New" panose="02070309020205020404" pitchFamily="49" charset="0"/>
                <a:cs typeface="Courier New" panose="02070309020205020404" pitchFamily="49" charset="0"/>
              </a:rPr>
              <a:t>plot(</a:t>
            </a:r>
            <a:r>
              <a:rPr lang="en-US" altLang="ja-JP" sz="1800" b="1" dirty="0">
                <a:latin typeface="Courier New" panose="02070309020205020404" pitchFamily="49" charset="0"/>
                <a:cs typeface="Courier New" panose="02070309020205020404" pitchFamily="49" charset="0"/>
              </a:rPr>
              <a:t>¯\_(</a:t>
            </a:r>
            <a:r>
              <a:rPr lang="ja-JP" altLang="en-US" sz="1800" b="1">
                <a:latin typeface="Courier New" panose="02070309020205020404" pitchFamily="49" charset="0"/>
                <a:cs typeface="Courier New" panose="02070309020205020404" pitchFamily="49" charset="0"/>
              </a:rPr>
              <a:t>ツ</a:t>
            </a:r>
            <a:r>
              <a:rPr lang="en-US" altLang="ja-JP" sz="1800" b="1" dirty="0">
                <a:latin typeface="Courier New" panose="02070309020205020404" pitchFamily="49" charset="0"/>
                <a:cs typeface="Courier New" panose="02070309020205020404" pitchFamily="49" charset="0"/>
              </a:rPr>
              <a:t>)_/¯</a:t>
            </a:r>
            <a:r>
              <a:rPr lang="en-US" sz="1800" dirty="0">
                <a:latin typeface="Courier New" panose="02070309020205020404" pitchFamily="49" charset="0"/>
                <a:cs typeface="Courier New" panose="02070309020205020404" pitchFamily="49" charset="0"/>
              </a:rPr>
              <a:t>)</a:t>
            </a:r>
          </a:p>
          <a:p>
            <a:pPr>
              <a:spcBef>
                <a:spcPts val="0"/>
              </a:spcBef>
            </a:pPr>
            <a:r>
              <a:rPr lang="en-US" sz="1800" dirty="0" err="1">
                <a:latin typeface="Courier New" panose="02070309020205020404" pitchFamily="49" charset="0"/>
                <a:cs typeface="Courier New" panose="02070309020205020404" pitchFamily="49" charset="0"/>
              </a:rPr>
              <a:t>rect</a:t>
            </a:r>
            <a:r>
              <a:rPr lang="en-US" sz="1800" dirty="0">
                <a:latin typeface="Courier New" panose="02070309020205020404" pitchFamily="49" charset="0"/>
                <a:cs typeface="Courier New" panose="02070309020205020404" pitchFamily="49" charset="0"/>
              </a:rPr>
              <a:t>(</a:t>
            </a:r>
            <a:r>
              <a:rPr lang="en-US" altLang="ja-JP" sz="1800" b="1" dirty="0">
                <a:latin typeface="Courier New" panose="02070309020205020404" pitchFamily="49" charset="0"/>
                <a:cs typeface="Courier New" panose="02070309020205020404" pitchFamily="49" charset="0"/>
              </a:rPr>
              <a:t>¯\_(</a:t>
            </a:r>
            <a:r>
              <a:rPr lang="ja-JP" altLang="en-US" sz="1800" b="1">
                <a:latin typeface="Courier New" panose="02070309020205020404" pitchFamily="49" charset="0"/>
                <a:cs typeface="Courier New" panose="02070309020205020404" pitchFamily="49" charset="0"/>
              </a:rPr>
              <a:t>ツ</a:t>
            </a:r>
            <a:r>
              <a:rPr lang="en-US" altLang="ja-JP" sz="1800" b="1" dirty="0">
                <a:latin typeface="Courier New" panose="02070309020205020404" pitchFamily="49" charset="0"/>
                <a:cs typeface="Courier New" panose="02070309020205020404" pitchFamily="49" charset="0"/>
              </a:rPr>
              <a:t>)_/¯</a:t>
            </a:r>
            <a:r>
              <a:rPr lang="en-US" sz="1800" dirty="0">
                <a:latin typeface="Courier New" panose="02070309020205020404" pitchFamily="49" charset="0"/>
                <a:cs typeface="Courier New" panose="02070309020205020404" pitchFamily="49" charset="0"/>
              </a:rPr>
              <a:t>)</a:t>
            </a:r>
          </a:p>
          <a:p>
            <a:r>
              <a:rPr lang="en-US" sz="1800" dirty="0">
                <a:latin typeface="Courier New" panose="02070309020205020404" pitchFamily="49" charset="0"/>
                <a:cs typeface="Courier New" panose="02070309020205020404" pitchFamily="49" charset="0"/>
              </a:rPr>
              <a:t>points(</a:t>
            </a:r>
            <a:r>
              <a:rPr lang="en-US" altLang="ja-JP" sz="1800" b="1" dirty="0">
                <a:latin typeface="Courier New" panose="02070309020205020404" pitchFamily="49" charset="0"/>
                <a:cs typeface="Courier New" panose="02070309020205020404" pitchFamily="49" charset="0"/>
              </a:rPr>
              <a:t>¯\_(</a:t>
            </a:r>
            <a:r>
              <a:rPr lang="ja-JP" altLang="en-US" sz="1800" b="1">
                <a:latin typeface="Courier New" panose="02070309020205020404" pitchFamily="49" charset="0"/>
                <a:cs typeface="Courier New" panose="02070309020205020404" pitchFamily="49" charset="0"/>
              </a:rPr>
              <a:t>ツ</a:t>
            </a:r>
            <a:r>
              <a:rPr lang="en-US" altLang="ja-JP" sz="1800" b="1" dirty="0">
                <a:latin typeface="Courier New" panose="02070309020205020404" pitchFamily="49" charset="0"/>
                <a:cs typeface="Courier New" panose="02070309020205020404" pitchFamily="49" charset="0"/>
              </a:rPr>
              <a:t>)_/¯</a:t>
            </a:r>
            <a:r>
              <a:rPr lang="en-US" sz="1800" dirty="0">
                <a:latin typeface="Courier New" panose="02070309020205020404" pitchFamily="49" charset="0"/>
                <a:cs typeface="Courier New" panose="02070309020205020404" pitchFamily="49" charset="0"/>
              </a:rPr>
              <a:t>)</a:t>
            </a:r>
          </a:p>
          <a:p>
            <a:r>
              <a:rPr lang="en-US" sz="1800" dirty="0">
                <a:latin typeface="Courier New" panose="02070309020205020404" pitchFamily="49" charset="0"/>
                <a:cs typeface="Courier New" panose="02070309020205020404" pitchFamily="49" charset="0"/>
              </a:rPr>
              <a:t>legend(</a:t>
            </a:r>
            <a:r>
              <a:rPr lang="en-US" altLang="ja-JP" sz="1800" b="1" dirty="0">
                <a:latin typeface="Courier New" panose="02070309020205020404" pitchFamily="49" charset="0"/>
                <a:cs typeface="Courier New" panose="02070309020205020404" pitchFamily="49" charset="0"/>
              </a:rPr>
              <a:t>¯\_(</a:t>
            </a:r>
            <a:r>
              <a:rPr lang="ja-JP" altLang="en-US" sz="1800" b="1">
                <a:latin typeface="Courier New" panose="02070309020205020404" pitchFamily="49" charset="0"/>
                <a:cs typeface="Courier New" panose="02070309020205020404" pitchFamily="49" charset="0"/>
              </a:rPr>
              <a:t>ツ</a:t>
            </a:r>
            <a:r>
              <a:rPr lang="en-US" altLang="ja-JP" sz="1800" b="1" dirty="0">
                <a:latin typeface="Courier New" panose="02070309020205020404" pitchFamily="49" charset="0"/>
                <a:cs typeface="Courier New" panose="02070309020205020404" pitchFamily="49" charset="0"/>
              </a:rPr>
              <a:t>)_/¯</a:t>
            </a:r>
            <a:r>
              <a:rPr lang="en-US" sz="1800" dirty="0">
                <a:latin typeface="Courier New" panose="02070309020205020404" pitchFamily="49" charset="0"/>
                <a:cs typeface="Courier New" panose="02070309020205020404" pitchFamily="49" charset="0"/>
              </a:rPr>
              <a:t>)</a:t>
            </a:r>
          </a:p>
          <a:p>
            <a:endParaRPr lang="en-US" sz="1800" dirty="0">
              <a:latin typeface="Courier New" panose="02070309020205020404" pitchFamily="49" charset="0"/>
              <a:cs typeface="Courier New" panose="02070309020205020404" pitchFamily="49" charset="0"/>
            </a:endParaRPr>
          </a:p>
          <a:p>
            <a:pPr>
              <a:spcBef>
                <a:spcPts val="600"/>
              </a:spcBef>
            </a:pPr>
            <a:endParaRPr lang="en-US" sz="1800" dirty="0">
              <a:latin typeface="Courier New" panose="02070309020205020404" pitchFamily="49" charset="0"/>
              <a:cs typeface="Courier New" panose="02070309020205020404" pitchFamily="49" charset="0"/>
            </a:endParaRPr>
          </a:p>
        </p:txBody>
      </p:sp>
      <p:sp>
        <p:nvSpPr>
          <p:cNvPr id="2" name="Title 1">
            <a:extLst>
              <a:ext uri="{FF2B5EF4-FFF2-40B4-BE49-F238E27FC236}">
                <a16:creationId xmlns:a16="http://schemas.microsoft.com/office/drawing/2014/main" id="{DCE2A68D-0C98-C444-8404-744BD1CC9F49}"/>
              </a:ext>
            </a:extLst>
          </p:cNvPr>
          <p:cNvSpPr>
            <a:spLocks noGrp="1"/>
          </p:cNvSpPr>
          <p:nvPr>
            <p:ph type="title"/>
          </p:nvPr>
        </p:nvSpPr>
        <p:spPr>
          <a:xfrm>
            <a:off x="509954" y="22232"/>
            <a:ext cx="11172092" cy="1325563"/>
          </a:xfrm>
        </p:spPr>
        <p:txBody>
          <a:bodyPr/>
          <a:lstStyle/>
          <a:p>
            <a:r>
              <a:rPr lang="en-US" dirty="0">
                <a:latin typeface="DengXian Light" panose="02010600030101010101" pitchFamily="2" charset="-122"/>
                <a:ea typeface="DengXian Light" panose="02010600030101010101" pitchFamily="2" charset="-122"/>
              </a:rPr>
              <a:t>Plotting in R</a:t>
            </a:r>
          </a:p>
        </p:txBody>
      </p:sp>
      <p:pic>
        <p:nvPicPr>
          <p:cNvPr id="5" name="Picture 4">
            <a:extLst>
              <a:ext uri="{FF2B5EF4-FFF2-40B4-BE49-F238E27FC236}">
                <a16:creationId xmlns:a16="http://schemas.microsoft.com/office/drawing/2014/main" id="{94017BEB-2781-1946-8FAA-CF5ABFC53159}"/>
              </a:ext>
            </a:extLst>
          </p:cNvPr>
          <p:cNvPicPr>
            <a:picLocks noChangeAspect="1"/>
          </p:cNvPicPr>
          <p:nvPr/>
        </p:nvPicPr>
        <p:blipFill>
          <a:blip r:embed="rId3"/>
          <a:srcRect/>
          <a:stretch/>
        </p:blipFill>
        <p:spPr>
          <a:xfrm>
            <a:off x="6068207" y="-36153"/>
            <a:ext cx="6126480" cy="6126480"/>
          </a:xfrm>
          <a:prstGeom prst="rect">
            <a:avLst/>
          </a:prstGeom>
        </p:spPr>
      </p:pic>
      <p:sp>
        <p:nvSpPr>
          <p:cNvPr id="6" name="Title 1">
            <a:extLst>
              <a:ext uri="{FF2B5EF4-FFF2-40B4-BE49-F238E27FC236}">
                <a16:creationId xmlns:a16="http://schemas.microsoft.com/office/drawing/2014/main" id="{37002387-CF65-F547-B26B-63498529E372}"/>
              </a:ext>
            </a:extLst>
          </p:cNvPr>
          <p:cNvSpPr txBox="1">
            <a:spLocks/>
          </p:cNvSpPr>
          <p:nvPr/>
        </p:nvSpPr>
        <p:spPr>
          <a:xfrm>
            <a:off x="509953" y="1183162"/>
            <a:ext cx="5464961" cy="688131"/>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2000" dirty="0">
                <a:latin typeface="Courier New" panose="02070309020205020404" pitchFamily="49" charset="0"/>
                <a:cs typeface="Courier New" panose="02070309020205020404" pitchFamily="49" charset="0"/>
              </a:rPr>
              <a:t>v2.1: </a:t>
            </a:r>
            <a:r>
              <a:rPr lang="en-US" sz="1900" dirty="0">
                <a:latin typeface="Courier New" panose="02070309020205020404" pitchFamily="49" charset="0"/>
                <a:cs typeface="Courier New" panose="02070309020205020404" pitchFamily="49" charset="0"/>
              </a:rPr>
              <a:t>Add another panel</a:t>
            </a:r>
          </a:p>
        </p:txBody>
      </p:sp>
      <p:sp>
        <p:nvSpPr>
          <p:cNvPr id="8" name="Title 1">
            <a:extLst>
              <a:ext uri="{FF2B5EF4-FFF2-40B4-BE49-F238E27FC236}">
                <a16:creationId xmlns:a16="http://schemas.microsoft.com/office/drawing/2014/main" id="{5410B811-8506-DC4D-9B75-074A68D760A4}"/>
              </a:ext>
            </a:extLst>
          </p:cNvPr>
          <p:cNvSpPr txBox="1">
            <a:spLocks/>
          </p:cNvSpPr>
          <p:nvPr/>
        </p:nvSpPr>
        <p:spPr>
          <a:xfrm>
            <a:off x="621250" y="4900538"/>
            <a:ext cx="365491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1800" dirty="0">
              <a:solidFill>
                <a:srgbClr val="538199"/>
              </a:solidFill>
              <a:latin typeface="DengXian Light" panose="02010600030101010101" pitchFamily="2" charset="-122"/>
              <a:ea typeface="DengXian Light" panose="02010600030101010101" pitchFamily="2" charset="-122"/>
            </a:endParaRPr>
          </a:p>
        </p:txBody>
      </p:sp>
    </p:spTree>
    <p:extLst>
      <p:ext uri="{BB962C8B-B14F-4D97-AF65-F5344CB8AC3E}">
        <p14:creationId xmlns:p14="http://schemas.microsoft.com/office/powerpoint/2010/main" val="695685132"/>
      </p:ext>
    </p:extLst>
  </p:cSld>
  <p:clrMapOvr>
    <a:masterClrMapping/>
  </p:clrMapOvr>
  <mc:AlternateContent xmlns:mc="http://schemas.openxmlformats.org/markup-compatibility/2006" xmlns:p14="http://schemas.microsoft.com/office/powerpoint/2010/main">
    <mc:Choice Requires="p14">
      <p:transition p14:dur="0" advClick="0" advTm="200"/>
    </mc:Choice>
    <mc:Fallback xmlns="">
      <p:transition advClick="0" advTm="200"/>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CFD90FD1-C776-A443-B17B-F1361291CCE4}"/>
              </a:ext>
            </a:extLst>
          </p:cNvPr>
          <p:cNvSpPr txBox="1">
            <a:spLocks/>
          </p:cNvSpPr>
          <p:nvPr/>
        </p:nvSpPr>
        <p:spPr>
          <a:xfrm>
            <a:off x="684901" y="1871293"/>
            <a:ext cx="7983109" cy="446908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1800" dirty="0">
                <a:latin typeface="Courier New" panose="02070309020205020404" pitchFamily="49" charset="0"/>
                <a:cs typeface="Courier New" panose="02070309020205020404" pitchFamily="49" charset="0"/>
              </a:rPr>
              <a:t>quartz(height=6, width=6)</a:t>
            </a:r>
          </a:p>
          <a:p>
            <a:pPr>
              <a:spcBef>
                <a:spcPts val="0"/>
              </a:spcBef>
            </a:pPr>
            <a:r>
              <a:rPr lang="en-US" sz="1800" dirty="0">
                <a:latin typeface="Courier New" panose="02070309020205020404" pitchFamily="49" charset="0"/>
                <a:cs typeface="Courier New" panose="02070309020205020404" pitchFamily="49" charset="0"/>
              </a:rPr>
              <a:t>par(mar=c(5,5,1,1))</a:t>
            </a:r>
          </a:p>
          <a:p>
            <a:pPr>
              <a:spcBef>
                <a:spcPts val="0"/>
              </a:spcBef>
            </a:pPr>
            <a:r>
              <a:rPr lang="en-US" sz="1800" dirty="0">
                <a:latin typeface="Courier New" panose="02070309020205020404" pitchFamily="49" charset="0"/>
                <a:cs typeface="Courier New" panose="02070309020205020404" pitchFamily="49" charset="0"/>
              </a:rPr>
              <a:t>plot(</a:t>
            </a:r>
            <a:r>
              <a:rPr lang="en-US" altLang="ja-JP" sz="1800" b="1" dirty="0">
                <a:latin typeface="Courier New" panose="02070309020205020404" pitchFamily="49" charset="0"/>
                <a:cs typeface="Courier New" panose="02070309020205020404" pitchFamily="49" charset="0"/>
              </a:rPr>
              <a:t>¯\_(</a:t>
            </a:r>
            <a:r>
              <a:rPr lang="ja-JP" altLang="en-US" sz="1800" b="1">
                <a:latin typeface="Courier New" panose="02070309020205020404" pitchFamily="49" charset="0"/>
                <a:cs typeface="Courier New" panose="02070309020205020404" pitchFamily="49" charset="0"/>
              </a:rPr>
              <a:t>ツ</a:t>
            </a:r>
            <a:r>
              <a:rPr lang="en-US" altLang="ja-JP" sz="1800" b="1" dirty="0">
                <a:latin typeface="Courier New" panose="02070309020205020404" pitchFamily="49" charset="0"/>
                <a:cs typeface="Courier New" panose="02070309020205020404" pitchFamily="49" charset="0"/>
              </a:rPr>
              <a:t>)_/¯</a:t>
            </a:r>
            <a:r>
              <a:rPr lang="en-US" sz="1800" dirty="0">
                <a:latin typeface="Courier New" panose="02070309020205020404" pitchFamily="49" charset="0"/>
                <a:cs typeface="Courier New" panose="02070309020205020404" pitchFamily="49" charset="0"/>
              </a:rPr>
              <a:t>)</a:t>
            </a:r>
          </a:p>
          <a:p>
            <a:pPr>
              <a:spcBef>
                <a:spcPts val="0"/>
              </a:spcBef>
            </a:pPr>
            <a:r>
              <a:rPr lang="en-US" sz="1800" dirty="0" err="1">
                <a:latin typeface="Courier New" panose="02070309020205020404" pitchFamily="49" charset="0"/>
                <a:cs typeface="Courier New" panose="02070309020205020404" pitchFamily="49" charset="0"/>
              </a:rPr>
              <a:t>rect</a:t>
            </a:r>
            <a:r>
              <a:rPr lang="en-US" sz="1800" dirty="0">
                <a:latin typeface="Courier New" panose="02070309020205020404" pitchFamily="49" charset="0"/>
                <a:cs typeface="Courier New" panose="02070309020205020404" pitchFamily="49" charset="0"/>
              </a:rPr>
              <a:t>(</a:t>
            </a:r>
            <a:r>
              <a:rPr lang="en-US" altLang="ja-JP" sz="1800" b="1" dirty="0">
                <a:latin typeface="Courier New" panose="02070309020205020404" pitchFamily="49" charset="0"/>
                <a:cs typeface="Courier New" panose="02070309020205020404" pitchFamily="49" charset="0"/>
              </a:rPr>
              <a:t>¯\_(</a:t>
            </a:r>
            <a:r>
              <a:rPr lang="ja-JP" altLang="en-US" sz="1800" b="1">
                <a:latin typeface="Courier New" panose="02070309020205020404" pitchFamily="49" charset="0"/>
                <a:cs typeface="Courier New" panose="02070309020205020404" pitchFamily="49" charset="0"/>
              </a:rPr>
              <a:t>ツ</a:t>
            </a:r>
            <a:r>
              <a:rPr lang="en-US" altLang="ja-JP" sz="1800" b="1" dirty="0">
                <a:latin typeface="Courier New" panose="02070309020205020404" pitchFamily="49" charset="0"/>
                <a:cs typeface="Courier New" panose="02070309020205020404" pitchFamily="49" charset="0"/>
              </a:rPr>
              <a:t>)_/¯</a:t>
            </a:r>
            <a:r>
              <a:rPr lang="en-US" sz="1800" dirty="0">
                <a:latin typeface="Courier New" panose="02070309020205020404" pitchFamily="49" charset="0"/>
                <a:cs typeface="Courier New" panose="02070309020205020404" pitchFamily="49" charset="0"/>
              </a:rPr>
              <a:t>)</a:t>
            </a:r>
          </a:p>
          <a:p>
            <a:r>
              <a:rPr lang="en-US" sz="1800" dirty="0">
                <a:latin typeface="Courier New" panose="02070309020205020404" pitchFamily="49" charset="0"/>
                <a:cs typeface="Courier New" panose="02070309020205020404" pitchFamily="49" charset="0"/>
              </a:rPr>
              <a:t>points(</a:t>
            </a:r>
            <a:r>
              <a:rPr lang="en-US" altLang="ja-JP" sz="1800" b="1" dirty="0">
                <a:latin typeface="Courier New" panose="02070309020205020404" pitchFamily="49" charset="0"/>
                <a:cs typeface="Courier New" panose="02070309020205020404" pitchFamily="49" charset="0"/>
              </a:rPr>
              <a:t>¯\_(</a:t>
            </a:r>
            <a:r>
              <a:rPr lang="ja-JP" altLang="en-US" sz="1800" b="1">
                <a:latin typeface="Courier New" panose="02070309020205020404" pitchFamily="49" charset="0"/>
                <a:cs typeface="Courier New" panose="02070309020205020404" pitchFamily="49" charset="0"/>
              </a:rPr>
              <a:t>ツ</a:t>
            </a:r>
            <a:r>
              <a:rPr lang="en-US" altLang="ja-JP" sz="1800" b="1" dirty="0">
                <a:latin typeface="Courier New" panose="02070309020205020404" pitchFamily="49" charset="0"/>
                <a:cs typeface="Courier New" panose="02070309020205020404" pitchFamily="49" charset="0"/>
              </a:rPr>
              <a:t>)_/¯</a:t>
            </a:r>
            <a:r>
              <a:rPr lang="en-US" sz="1800" dirty="0">
                <a:latin typeface="Courier New" panose="02070309020205020404" pitchFamily="49" charset="0"/>
                <a:cs typeface="Courier New" panose="02070309020205020404" pitchFamily="49" charset="0"/>
              </a:rPr>
              <a:t>)</a:t>
            </a:r>
          </a:p>
          <a:p>
            <a:r>
              <a:rPr lang="en-US" sz="1800" dirty="0">
                <a:latin typeface="Courier New" panose="02070309020205020404" pitchFamily="49" charset="0"/>
                <a:cs typeface="Courier New" panose="02070309020205020404" pitchFamily="49" charset="0"/>
              </a:rPr>
              <a:t>legend(</a:t>
            </a:r>
            <a:r>
              <a:rPr lang="en-US" altLang="ja-JP" sz="1800" b="1" dirty="0">
                <a:latin typeface="Courier New" panose="02070309020205020404" pitchFamily="49" charset="0"/>
                <a:cs typeface="Courier New" panose="02070309020205020404" pitchFamily="49" charset="0"/>
              </a:rPr>
              <a:t>¯\_(</a:t>
            </a:r>
            <a:r>
              <a:rPr lang="ja-JP" altLang="en-US" sz="1800" b="1">
                <a:latin typeface="Courier New" panose="02070309020205020404" pitchFamily="49" charset="0"/>
                <a:cs typeface="Courier New" panose="02070309020205020404" pitchFamily="49" charset="0"/>
              </a:rPr>
              <a:t>ツ</a:t>
            </a:r>
            <a:r>
              <a:rPr lang="en-US" altLang="ja-JP" sz="1800" b="1" dirty="0">
                <a:latin typeface="Courier New" panose="02070309020205020404" pitchFamily="49" charset="0"/>
                <a:cs typeface="Courier New" panose="02070309020205020404" pitchFamily="49" charset="0"/>
              </a:rPr>
              <a:t>)_/¯</a:t>
            </a:r>
            <a:r>
              <a:rPr lang="en-US" sz="1800" dirty="0">
                <a:latin typeface="Courier New" panose="02070309020205020404" pitchFamily="49" charset="0"/>
                <a:cs typeface="Courier New" panose="02070309020205020404" pitchFamily="49" charset="0"/>
              </a:rPr>
              <a:t>)</a:t>
            </a:r>
          </a:p>
          <a:p>
            <a:endParaRPr lang="en-US" sz="1800" dirty="0">
              <a:latin typeface="Courier New" panose="02070309020205020404" pitchFamily="49" charset="0"/>
              <a:cs typeface="Courier New" panose="02070309020205020404" pitchFamily="49" charset="0"/>
            </a:endParaRPr>
          </a:p>
          <a:p>
            <a:pPr>
              <a:spcBef>
                <a:spcPts val="600"/>
              </a:spcBef>
            </a:pPr>
            <a:endParaRPr lang="en-US" sz="1800" dirty="0">
              <a:latin typeface="Courier New" panose="02070309020205020404" pitchFamily="49" charset="0"/>
              <a:cs typeface="Courier New" panose="02070309020205020404" pitchFamily="49" charset="0"/>
            </a:endParaRPr>
          </a:p>
        </p:txBody>
      </p:sp>
      <p:sp>
        <p:nvSpPr>
          <p:cNvPr id="2" name="Title 1">
            <a:extLst>
              <a:ext uri="{FF2B5EF4-FFF2-40B4-BE49-F238E27FC236}">
                <a16:creationId xmlns:a16="http://schemas.microsoft.com/office/drawing/2014/main" id="{DCE2A68D-0C98-C444-8404-744BD1CC9F49}"/>
              </a:ext>
            </a:extLst>
          </p:cNvPr>
          <p:cNvSpPr>
            <a:spLocks noGrp="1"/>
          </p:cNvSpPr>
          <p:nvPr>
            <p:ph type="title"/>
          </p:nvPr>
        </p:nvSpPr>
        <p:spPr>
          <a:xfrm>
            <a:off x="509954" y="22232"/>
            <a:ext cx="11172092" cy="1325563"/>
          </a:xfrm>
        </p:spPr>
        <p:txBody>
          <a:bodyPr/>
          <a:lstStyle/>
          <a:p>
            <a:r>
              <a:rPr lang="en-US" dirty="0">
                <a:latin typeface="DengXian Light" panose="02010600030101010101" pitchFamily="2" charset="-122"/>
                <a:ea typeface="DengXian Light" panose="02010600030101010101" pitchFamily="2" charset="-122"/>
              </a:rPr>
              <a:t>Plotting in R</a:t>
            </a:r>
          </a:p>
        </p:txBody>
      </p:sp>
      <p:pic>
        <p:nvPicPr>
          <p:cNvPr id="5" name="Picture 4">
            <a:extLst>
              <a:ext uri="{FF2B5EF4-FFF2-40B4-BE49-F238E27FC236}">
                <a16:creationId xmlns:a16="http://schemas.microsoft.com/office/drawing/2014/main" id="{94017BEB-2781-1946-8FAA-CF5ABFC53159}"/>
              </a:ext>
            </a:extLst>
          </p:cNvPr>
          <p:cNvPicPr>
            <a:picLocks noChangeAspect="1"/>
          </p:cNvPicPr>
          <p:nvPr/>
        </p:nvPicPr>
        <p:blipFill>
          <a:blip r:embed="rId3"/>
          <a:srcRect/>
          <a:stretch/>
        </p:blipFill>
        <p:spPr>
          <a:xfrm>
            <a:off x="6068207" y="-36153"/>
            <a:ext cx="6126480" cy="6126480"/>
          </a:xfrm>
          <a:prstGeom prst="rect">
            <a:avLst/>
          </a:prstGeom>
        </p:spPr>
      </p:pic>
      <p:sp>
        <p:nvSpPr>
          <p:cNvPr id="6" name="Title 1">
            <a:extLst>
              <a:ext uri="{FF2B5EF4-FFF2-40B4-BE49-F238E27FC236}">
                <a16:creationId xmlns:a16="http://schemas.microsoft.com/office/drawing/2014/main" id="{37002387-CF65-F547-B26B-63498529E372}"/>
              </a:ext>
            </a:extLst>
          </p:cNvPr>
          <p:cNvSpPr txBox="1">
            <a:spLocks/>
          </p:cNvSpPr>
          <p:nvPr/>
        </p:nvSpPr>
        <p:spPr>
          <a:xfrm>
            <a:off x="509953" y="1183162"/>
            <a:ext cx="5464961" cy="688131"/>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2000" dirty="0">
                <a:latin typeface="Courier New" panose="02070309020205020404" pitchFamily="49" charset="0"/>
                <a:cs typeface="Courier New" panose="02070309020205020404" pitchFamily="49" charset="0"/>
              </a:rPr>
              <a:t>v2.1: </a:t>
            </a:r>
            <a:r>
              <a:rPr lang="en-US" sz="1900" dirty="0">
                <a:latin typeface="Courier New" panose="02070309020205020404" pitchFamily="49" charset="0"/>
                <a:cs typeface="Courier New" panose="02070309020205020404" pitchFamily="49" charset="0"/>
              </a:rPr>
              <a:t>Add another panel</a:t>
            </a:r>
          </a:p>
        </p:txBody>
      </p:sp>
      <p:sp>
        <p:nvSpPr>
          <p:cNvPr id="8" name="Title 1">
            <a:extLst>
              <a:ext uri="{FF2B5EF4-FFF2-40B4-BE49-F238E27FC236}">
                <a16:creationId xmlns:a16="http://schemas.microsoft.com/office/drawing/2014/main" id="{5410B811-8506-DC4D-9B75-074A68D760A4}"/>
              </a:ext>
            </a:extLst>
          </p:cNvPr>
          <p:cNvSpPr txBox="1">
            <a:spLocks/>
          </p:cNvSpPr>
          <p:nvPr/>
        </p:nvSpPr>
        <p:spPr>
          <a:xfrm>
            <a:off x="621250" y="4900538"/>
            <a:ext cx="365491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1800" dirty="0">
              <a:solidFill>
                <a:srgbClr val="538199"/>
              </a:solidFill>
              <a:latin typeface="DengXian Light" panose="02010600030101010101" pitchFamily="2" charset="-122"/>
              <a:ea typeface="DengXian Light" panose="02010600030101010101" pitchFamily="2" charset="-122"/>
            </a:endParaRPr>
          </a:p>
        </p:txBody>
      </p:sp>
    </p:spTree>
    <p:extLst>
      <p:ext uri="{BB962C8B-B14F-4D97-AF65-F5344CB8AC3E}">
        <p14:creationId xmlns:p14="http://schemas.microsoft.com/office/powerpoint/2010/main" val="836522048"/>
      </p:ext>
    </p:extLst>
  </p:cSld>
  <p:clrMapOvr>
    <a:masterClrMapping/>
  </p:clrMapOvr>
  <mc:AlternateContent xmlns:mc="http://schemas.openxmlformats.org/markup-compatibility/2006" xmlns:p14="http://schemas.microsoft.com/office/powerpoint/2010/main">
    <mc:Choice Requires="p14">
      <p:transition p14:dur="0" advClick="0" advTm="200"/>
    </mc:Choice>
    <mc:Fallback xmlns="">
      <p:transition advClick="0" advTm="2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3.54167E-6 -1.11111E-6 L -0.04179 -0.00046 " pathEditMode="relative" rAng="0" ptsTypes="AA">
                                      <p:cBhvr>
                                        <p:cTn id="6" dur="2000" fill="hold"/>
                                        <p:tgtEl>
                                          <p:spTgt spid="7"/>
                                        </p:tgtEl>
                                        <p:attrNameLst>
                                          <p:attrName>ppt_x</p:attrName>
                                          <p:attrName>ppt_y</p:attrName>
                                        </p:attrNameLst>
                                      </p:cBhvr>
                                      <p:rCtr x="-2096" y="-23"/>
                                    </p:animMotion>
                                  </p:childTnLst>
                                </p:cTn>
                              </p:par>
                              <p:par>
                                <p:cTn id="7" presetID="0" presetClass="path" presetSubtype="0" accel="50000" decel="50000" fill="hold" grpId="0" nodeType="withEffect">
                                  <p:stCondLst>
                                    <p:cond delay="0"/>
                                  </p:stCondLst>
                                  <p:childTnLst>
                                    <p:animMotion origin="layout" path="M 0 0 L -0.02565 0 " pathEditMode="relative" ptsTypes="AA">
                                      <p:cBhvr>
                                        <p:cTn id="8" dur="2000" fill="hold"/>
                                        <p:tgtEl>
                                          <p:spTgt spid="6"/>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6"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CFD90FD1-C776-A443-B17B-F1361291CCE4}"/>
              </a:ext>
            </a:extLst>
          </p:cNvPr>
          <p:cNvSpPr txBox="1">
            <a:spLocks/>
          </p:cNvSpPr>
          <p:nvPr/>
        </p:nvSpPr>
        <p:spPr>
          <a:xfrm>
            <a:off x="171335" y="1871293"/>
            <a:ext cx="7983109" cy="446908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1800" dirty="0">
                <a:latin typeface="Courier New" panose="02070309020205020404" pitchFamily="49" charset="0"/>
                <a:cs typeface="Courier New" panose="02070309020205020404" pitchFamily="49" charset="0"/>
              </a:rPr>
              <a:t>quartz(height=6, width=</a:t>
            </a:r>
            <a:r>
              <a:rPr lang="en-US" sz="1800" b="1" dirty="0">
                <a:latin typeface="Courier New" panose="02070309020205020404" pitchFamily="49" charset="0"/>
                <a:cs typeface="Courier New" panose="02070309020205020404" pitchFamily="49" charset="0"/>
              </a:rPr>
              <a:t>12</a:t>
            </a:r>
            <a:r>
              <a:rPr lang="en-US" sz="1800" dirty="0">
                <a:latin typeface="Courier New" panose="02070309020205020404" pitchFamily="49" charset="0"/>
                <a:cs typeface="Courier New" panose="02070309020205020404" pitchFamily="49" charset="0"/>
              </a:rPr>
              <a:t>)</a:t>
            </a:r>
          </a:p>
          <a:p>
            <a:pPr>
              <a:spcBef>
                <a:spcPts val="0"/>
              </a:spcBef>
            </a:pPr>
            <a:r>
              <a:rPr lang="en-US" sz="1800" dirty="0">
                <a:latin typeface="Courier New" panose="02070309020205020404" pitchFamily="49" charset="0"/>
                <a:cs typeface="Courier New" panose="02070309020205020404" pitchFamily="49" charset="0"/>
              </a:rPr>
              <a:t>par(mar=c(5,5,1,1), </a:t>
            </a:r>
            <a:r>
              <a:rPr lang="en-US" sz="1800" b="1" dirty="0" err="1">
                <a:latin typeface="Courier New" panose="02070309020205020404" pitchFamily="49" charset="0"/>
                <a:cs typeface="Courier New" panose="02070309020205020404" pitchFamily="49" charset="0"/>
              </a:rPr>
              <a:t>mfrow</a:t>
            </a:r>
            <a:r>
              <a:rPr lang="en-US" sz="1800" b="1" dirty="0">
                <a:latin typeface="Courier New" panose="02070309020205020404" pitchFamily="49" charset="0"/>
                <a:cs typeface="Courier New" panose="02070309020205020404" pitchFamily="49" charset="0"/>
              </a:rPr>
              <a:t>=c(1,2)</a:t>
            </a:r>
            <a:r>
              <a:rPr lang="en-US" sz="1800" dirty="0">
                <a:latin typeface="Courier New" panose="02070309020205020404" pitchFamily="49" charset="0"/>
                <a:cs typeface="Courier New" panose="02070309020205020404" pitchFamily="49" charset="0"/>
              </a:rPr>
              <a:t>)</a:t>
            </a:r>
          </a:p>
          <a:p>
            <a:pPr>
              <a:spcBef>
                <a:spcPts val="0"/>
              </a:spcBef>
            </a:pPr>
            <a:r>
              <a:rPr lang="en-US" sz="1800" dirty="0">
                <a:latin typeface="Courier New" panose="02070309020205020404" pitchFamily="49" charset="0"/>
                <a:cs typeface="Courier New" panose="02070309020205020404" pitchFamily="49" charset="0"/>
              </a:rPr>
              <a:t>plot(</a:t>
            </a:r>
            <a:r>
              <a:rPr lang="en-US" altLang="ja-JP" sz="1800" b="1" dirty="0">
                <a:latin typeface="Courier New" panose="02070309020205020404" pitchFamily="49" charset="0"/>
                <a:cs typeface="Courier New" panose="02070309020205020404" pitchFamily="49" charset="0"/>
              </a:rPr>
              <a:t>¯\_(</a:t>
            </a:r>
            <a:r>
              <a:rPr lang="ja-JP" altLang="en-US" sz="1800" b="1">
                <a:latin typeface="Courier New" panose="02070309020205020404" pitchFamily="49" charset="0"/>
                <a:cs typeface="Courier New" panose="02070309020205020404" pitchFamily="49" charset="0"/>
              </a:rPr>
              <a:t>ツ</a:t>
            </a:r>
            <a:r>
              <a:rPr lang="en-US" altLang="ja-JP" sz="1800" b="1" dirty="0">
                <a:latin typeface="Courier New" panose="02070309020205020404" pitchFamily="49" charset="0"/>
                <a:cs typeface="Courier New" panose="02070309020205020404" pitchFamily="49" charset="0"/>
              </a:rPr>
              <a:t>)_/¯</a:t>
            </a:r>
            <a:r>
              <a:rPr lang="en-US" sz="1800" dirty="0">
                <a:latin typeface="Courier New" panose="02070309020205020404" pitchFamily="49" charset="0"/>
                <a:cs typeface="Courier New" panose="02070309020205020404" pitchFamily="49" charset="0"/>
              </a:rPr>
              <a:t>)</a:t>
            </a:r>
          </a:p>
          <a:p>
            <a:pPr>
              <a:spcBef>
                <a:spcPts val="0"/>
              </a:spcBef>
            </a:pPr>
            <a:r>
              <a:rPr lang="en-US" sz="1800" dirty="0" err="1">
                <a:latin typeface="Courier New" panose="02070309020205020404" pitchFamily="49" charset="0"/>
                <a:cs typeface="Courier New" panose="02070309020205020404" pitchFamily="49" charset="0"/>
              </a:rPr>
              <a:t>rect</a:t>
            </a:r>
            <a:r>
              <a:rPr lang="en-US" sz="1800" dirty="0">
                <a:latin typeface="Courier New" panose="02070309020205020404" pitchFamily="49" charset="0"/>
                <a:cs typeface="Courier New" panose="02070309020205020404" pitchFamily="49" charset="0"/>
              </a:rPr>
              <a:t>(</a:t>
            </a:r>
            <a:r>
              <a:rPr lang="en-US" altLang="ja-JP" sz="1800" b="1" dirty="0">
                <a:latin typeface="Courier New" panose="02070309020205020404" pitchFamily="49" charset="0"/>
                <a:cs typeface="Courier New" panose="02070309020205020404" pitchFamily="49" charset="0"/>
              </a:rPr>
              <a:t>¯\_(</a:t>
            </a:r>
            <a:r>
              <a:rPr lang="ja-JP" altLang="en-US" sz="1800" b="1">
                <a:latin typeface="Courier New" panose="02070309020205020404" pitchFamily="49" charset="0"/>
                <a:cs typeface="Courier New" panose="02070309020205020404" pitchFamily="49" charset="0"/>
              </a:rPr>
              <a:t>ツ</a:t>
            </a:r>
            <a:r>
              <a:rPr lang="en-US" altLang="ja-JP" sz="1800" b="1" dirty="0">
                <a:latin typeface="Courier New" panose="02070309020205020404" pitchFamily="49" charset="0"/>
                <a:cs typeface="Courier New" panose="02070309020205020404" pitchFamily="49" charset="0"/>
              </a:rPr>
              <a:t>)_/¯</a:t>
            </a:r>
            <a:r>
              <a:rPr lang="en-US" sz="1800" dirty="0">
                <a:latin typeface="Courier New" panose="02070309020205020404" pitchFamily="49" charset="0"/>
                <a:cs typeface="Courier New" panose="02070309020205020404" pitchFamily="49" charset="0"/>
              </a:rPr>
              <a:t>)</a:t>
            </a:r>
          </a:p>
          <a:p>
            <a:r>
              <a:rPr lang="en-US" sz="1800" dirty="0">
                <a:latin typeface="Courier New" panose="02070309020205020404" pitchFamily="49" charset="0"/>
                <a:cs typeface="Courier New" panose="02070309020205020404" pitchFamily="49" charset="0"/>
              </a:rPr>
              <a:t>points(</a:t>
            </a:r>
            <a:r>
              <a:rPr lang="en-US" altLang="ja-JP" sz="1800" b="1" dirty="0">
                <a:latin typeface="Courier New" panose="02070309020205020404" pitchFamily="49" charset="0"/>
                <a:cs typeface="Courier New" panose="02070309020205020404" pitchFamily="49" charset="0"/>
              </a:rPr>
              <a:t>¯\_(</a:t>
            </a:r>
            <a:r>
              <a:rPr lang="ja-JP" altLang="en-US" sz="1800" b="1">
                <a:latin typeface="Courier New" panose="02070309020205020404" pitchFamily="49" charset="0"/>
                <a:cs typeface="Courier New" panose="02070309020205020404" pitchFamily="49" charset="0"/>
              </a:rPr>
              <a:t>ツ</a:t>
            </a:r>
            <a:r>
              <a:rPr lang="en-US" altLang="ja-JP" sz="1800" b="1" dirty="0">
                <a:latin typeface="Courier New" panose="02070309020205020404" pitchFamily="49" charset="0"/>
                <a:cs typeface="Courier New" panose="02070309020205020404" pitchFamily="49" charset="0"/>
              </a:rPr>
              <a:t>)_/¯</a:t>
            </a:r>
            <a:r>
              <a:rPr lang="en-US" sz="1800" dirty="0">
                <a:latin typeface="Courier New" panose="02070309020205020404" pitchFamily="49" charset="0"/>
                <a:cs typeface="Courier New" panose="02070309020205020404" pitchFamily="49" charset="0"/>
              </a:rPr>
              <a:t>)</a:t>
            </a:r>
          </a:p>
          <a:p>
            <a:r>
              <a:rPr lang="en-US" sz="1800" dirty="0">
                <a:latin typeface="Courier New" panose="02070309020205020404" pitchFamily="49" charset="0"/>
                <a:cs typeface="Courier New" panose="02070309020205020404" pitchFamily="49" charset="0"/>
              </a:rPr>
              <a:t>legend(</a:t>
            </a:r>
            <a:r>
              <a:rPr lang="en-US" altLang="ja-JP" sz="1800" b="1" dirty="0">
                <a:latin typeface="Courier New" panose="02070309020205020404" pitchFamily="49" charset="0"/>
                <a:cs typeface="Courier New" panose="02070309020205020404" pitchFamily="49" charset="0"/>
              </a:rPr>
              <a:t>¯\_(</a:t>
            </a:r>
            <a:r>
              <a:rPr lang="ja-JP" altLang="en-US" sz="1800" b="1">
                <a:latin typeface="Courier New" panose="02070309020205020404" pitchFamily="49" charset="0"/>
                <a:cs typeface="Courier New" panose="02070309020205020404" pitchFamily="49" charset="0"/>
              </a:rPr>
              <a:t>ツ</a:t>
            </a:r>
            <a:r>
              <a:rPr lang="en-US" altLang="ja-JP" sz="1800" b="1" dirty="0">
                <a:latin typeface="Courier New" panose="02070309020205020404" pitchFamily="49" charset="0"/>
                <a:cs typeface="Courier New" panose="02070309020205020404" pitchFamily="49" charset="0"/>
              </a:rPr>
              <a:t>)_/¯</a:t>
            </a:r>
            <a:r>
              <a:rPr lang="en-US" sz="1800" dirty="0">
                <a:latin typeface="Courier New" panose="02070309020205020404" pitchFamily="49" charset="0"/>
                <a:cs typeface="Courier New" panose="02070309020205020404" pitchFamily="49" charset="0"/>
              </a:rPr>
              <a:t>)</a:t>
            </a:r>
          </a:p>
          <a:p>
            <a:endParaRPr lang="en-US" sz="1800" dirty="0">
              <a:latin typeface="Courier New" panose="02070309020205020404" pitchFamily="49" charset="0"/>
              <a:cs typeface="Courier New" panose="02070309020205020404" pitchFamily="49" charset="0"/>
            </a:endParaRPr>
          </a:p>
          <a:p>
            <a:pPr>
              <a:spcBef>
                <a:spcPts val="600"/>
              </a:spcBef>
            </a:pPr>
            <a:endParaRPr lang="en-US" sz="1800" dirty="0">
              <a:latin typeface="Courier New" panose="02070309020205020404" pitchFamily="49" charset="0"/>
              <a:cs typeface="Courier New" panose="02070309020205020404" pitchFamily="49" charset="0"/>
            </a:endParaRPr>
          </a:p>
        </p:txBody>
      </p:sp>
      <p:sp>
        <p:nvSpPr>
          <p:cNvPr id="2" name="Title 1">
            <a:extLst>
              <a:ext uri="{FF2B5EF4-FFF2-40B4-BE49-F238E27FC236}">
                <a16:creationId xmlns:a16="http://schemas.microsoft.com/office/drawing/2014/main" id="{DCE2A68D-0C98-C444-8404-744BD1CC9F49}"/>
              </a:ext>
            </a:extLst>
          </p:cNvPr>
          <p:cNvSpPr>
            <a:spLocks noGrp="1"/>
          </p:cNvSpPr>
          <p:nvPr>
            <p:ph type="title"/>
          </p:nvPr>
        </p:nvSpPr>
        <p:spPr>
          <a:xfrm>
            <a:off x="509954" y="22232"/>
            <a:ext cx="11172092" cy="1325563"/>
          </a:xfrm>
        </p:spPr>
        <p:txBody>
          <a:bodyPr/>
          <a:lstStyle/>
          <a:p>
            <a:r>
              <a:rPr lang="en-US" dirty="0">
                <a:latin typeface="DengXian Light" panose="02010600030101010101" pitchFamily="2" charset="-122"/>
                <a:ea typeface="DengXian Light" panose="02010600030101010101" pitchFamily="2" charset="-122"/>
              </a:rPr>
              <a:t>Plotting in R</a:t>
            </a:r>
          </a:p>
        </p:txBody>
      </p:sp>
      <p:pic>
        <p:nvPicPr>
          <p:cNvPr id="5" name="Picture 4">
            <a:extLst>
              <a:ext uri="{FF2B5EF4-FFF2-40B4-BE49-F238E27FC236}">
                <a16:creationId xmlns:a16="http://schemas.microsoft.com/office/drawing/2014/main" id="{94017BEB-2781-1946-8FAA-CF5ABFC53159}"/>
              </a:ext>
            </a:extLst>
          </p:cNvPr>
          <p:cNvPicPr>
            <a:picLocks noChangeAspect="1"/>
          </p:cNvPicPr>
          <p:nvPr/>
        </p:nvPicPr>
        <p:blipFill>
          <a:blip r:embed="rId3"/>
          <a:srcRect/>
          <a:stretch/>
        </p:blipFill>
        <p:spPr>
          <a:xfrm>
            <a:off x="5448085" y="1397382"/>
            <a:ext cx="6746602" cy="3589325"/>
          </a:xfrm>
          <a:prstGeom prst="rect">
            <a:avLst/>
          </a:prstGeom>
        </p:spPr>
      </p:pic>
      <p:sp>
        <p:nvSpPr>
          <p:cNvPr id="6" name="Title 1">
            <a:extLst>
              <a:ext uri="{FF2B5EF4-FFF2-40B4-BE49-F238E27FC236}">
                <a16:creationId xmlns:a16="http://schemas.microsoft.com/office/drawing/2014/main" id="{37002387-CF65-F547-B26B-63498529E372}"/>
              </a:ext>
            </a:extLst>
          </p:cNvPr>
          <p:cNvSpPr txBox="1">
            <a:spLocks/>
          </p:cNvSpPr>
          <p:nvPr/>
        </p:nvSpPr>
        <p:spPr>
          <a:xfrm>
            <a:off x="196803" y="1183162"/>
            <a:ext cx="5464961" cy="688131"/>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2000" dirty="0">
                <a:latin typeface="Courier New" panose="02070309020205020404" pitchFamily="49" charset="0"/>
                <a:cs typeface="Courier New" panose="02070309020205020404" pitchFamily="49" charset="0"/>
              </a:rPr>
              <a:t>v2.1: </a:t>
            </a:r>
            <a:r>
              <a:rPr lang="en-US" sz="1900" dirty="0">
                <a:latin typeface="Courier New" panose="02070309020205020404" pitchFamily="49" charset="0"/>
                <a:cs typeface="Courier New" panose="02070309020205020404" pitchFamily="49" charset="0"/>
              </a:rPr>
              <a:t>Add another panel</a:t>
            </a:r>
          </a:p>
        </p:txBody>
      </p:sp>
      <p:sp>
        <p:nvSpPr>
          <p:cNvPr id="8" name="Title 1">
            <a:extLst>
              <a:ext uri="{FF2B5EF4-FFF2-40B4-BE49-F238E27FC236}">
                <a16:creationId xmlns:a16="http://schemas.microsoft.com/office/drawing/2014/main" id="{5410B811-8506-DC4D-9B75-074A68D760A4}"/>
              </a:ext>
            </a:extLst>
          </p:cNvPr>
          <p:cNvSpPr txBox="1">
            <a:spLocks/>
          </p:cNvSpPr>
          <p:nvPr/>
        </p:nvSpPr>
        <p:spPr>
          <a:xfrm>
            <a:off x="621250" y="4900538"/>
            <a:ext cx="365491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1800" dirty="0">
              <a:solidFill>
                <a:srgbClr val="538199"/>
              </a:solidFill>
              <a:latin typeface="DengXian Light" panose="02010600030101010101" pitchFamily="2" charset="-122"/>
              <a:ea typeface="DengXian Light" panose="02010600030101010101" pitchFamily="2" charset="-122"/>
            </a:endParaRPr>
          </a:p>
        </p:txBody>
      </p:sp>
      <p:pic>
        <p:nvPicPr>
          <p:cNvPr id="9" name="Picture 8">
            <a:extLst>
              <a:ext uri="{FF2B5EF4-FFF2-40B4-BE49-F238E27FC236}">
                <a16:creationId xmlns:a16="http://schemas.microsoft.com/office/drawing/2014/main" id="{B683FE69-EDDD-8843-BBD2-E1E8093F0AAB}"/>
              </a:ext>
            </a:extLst>
          </p:cNvPr>
          <p:cNvPicPr>
            <a:picLocks noChangeAspect="1"/>
          </p:cNvPicPr>
          <p:nvPr/>
        </p:nvPicPr>
        <p:blipFill>
          <a:blip r:embed="rId4"/>
          <a:srcRect/>
          <a:stretch/>
        </p:blipFill>
        <p:spPr>
          <a:xfrm>
            <a:off x="6068207" y="-36153"/>
            <a:ext cx="6126480" cy="6126480"/>
          </a:xfrm>
          <a:prstGeom prst="rect">
            <a:avLst/>
          </a:prstGeom>
        </p:spPr>
      </p:pic>
      <p:sp>
        <p:nvSpPr>
          <p:cNvPr id="3" name="Rectangle 2">
            <a:extLst>
              <a:ext uri="{FF2B5EF4-FFF2-40B4-BE49-F238E27FC236}">
                <a16:creationId xmlns:a16="http://schemas.microsoft.com/office/drawing/2014/main" id="{99AFE17B-B09C-AF4A-B408-DCD4FBF274D4}"/>
              </a:ext>
            </a:extLst>
          </p:cNvPr>
          <p:cNvSpPr/>
          <p:nvPr/>
        </p:nvSpPr>
        <p:spPr>
          <a:xfrm>
            <a:off x="3390900" y="1871293"/>
            <a:ext cx="304800" cy="3004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6</a:t>
            </a:r>
          </a:p>
        </p:txBody>
      </p:sp>
      <p:sp>
        <p:nvSpPr>
          <p:cNvPr id="11" name="Rectangle 10">
            <a:extLst>
              <a:ext uri="{FF2B5EF4-FFF2-40B4-BE49-F238E27FC236}">
                <a16:creationId xmlns:a16="http://schemas.microsoft.com/office/drawing/2014/main" id="{42886598-FEF2-0D45-A811-3F18EFF1F97D}"/>
              </a:ext>
            </a:extLst>
          </p:cNvPr>
          <p:cNvSpPr/>
          <p:nvPr/>
        </p:nvSpPr>
        <p:spPr>
          <a:xfrm>
            <a:off x="2882878" y="2107084"/>
            <a:ext cx="1917721" cy="2877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9860011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withEffect">
                                  <p:stCondLst>
                                    <p:cond delay="0"/>
                                  </p:stCondLst>
                                  <p:childTnLst>
                                    <p:animEffect transition="out" filter="fade">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11"/>
                                        </p:tgtEl>
                                      </p:cBhvr>
                                    </p:animEffect>
                                    <p:set>
                                      <p:cBhvr>
                                        <p:cTn id="10" dur="1" fill="hold">
                                          <p:stCondLst>
                                            <p:cond delay="499"/>
                                          </p:stCondLst>
                                        </p:cTn>
                                        <p:tgtEl>
                                          <p:spTgt spid="11"/>
                                        </p:tgtEl>
                                        <p:attrNameLst>
                                          <p:attrName>style.visibility</p:attrName>
                                        </p:attrNameLst>
                                      </p:cBhvr>
                                      <p:to>
                                        <p:strVal val="hidden"/>
                                      </p:to>
                                    </p:set>
                                  </p:childTnLst>
                                </p:cTn>
                              </p:par>
                            </p:childTnLst>
                          </p:cTn>
                        </p:par>
                        <p:par>
                          <p:cTn id="11" fill="hold">
                            <p:stCondLst>
                              <p:cond delay="500"/>
                            </p:stCondLst>
                            <p:childTnLst>
                              <p:par>
                                <p:cTn id="12" presetID="6" presetClass="emph" presetSubtype="0" fill="hold" nodeType="afterEffect">
                                  <p:stCondLst>
                                    <p:cond delay="0"/>
                                  </p:stCondLst>
                                  <p:childTnLst>
                                    <p:animScale>
                                      <p:cBhvr>
                                        <p:cTn id="13" dur="2000" fill="hold"/>
                                        <p:tgtEl>
                                          <p:spTgt spid="9"/>
                                        </p:tgtEl>
                                      </p:cBhvr>
                                      <p:by x="58000" y="58000"/>
                                    </p:animScale>
                                  </p:childTnLst>
                                </p:cTn>
                              </p:par>
                              <p:par>
                                <p:cTn id="14" presetID="0" presetClass="path" presetSubtype="0" accel="50000" decel="50000" fill="hold" nodeType="withEffect">
                                  <p:stCondLst>
                                    <p:cond delay="0"/>
                                  </p:stCondLst>
                                  <p:childTnLst>
                                    <p:animMotion origin="layout" path="M -3.33333E-6 4.44444E-6 L -0.15729 0.02917 " pathEditMode="relative" rAng="0" ptsTypes="AA">
                                      <p:cBhvr>
                                        <p:cTn id="15" dur="2000" fill="hold"/>
                                        <p:tgtEl>
                                          <p:spTgt spid="9"/>
                                        </p:tgtEl>
                                        <p:attrNameLst>
                                          <p:attrName>ppt_x</p:attrName>
                                          <p:attrName>ppt_y</p:attrName>
                                        </p:attrNameLst>
                                      </p:cBhvr>
                                      <p:rCtr x="-7396" y="3241"/>
                                    </p:animMotion>
                                  </p:childTnLst>
                                </p:cTn>
                              </p:par>
                            </p:childTnLst>
                          </p:cTn>
                        </p:par>
                        <p:par>
                          <p:cTn id="16" fill="hold">
                            <p:stCondLst>
                              <p:cond delay="2500"/>
                            </p:stCondLst>
                            <p:childTnLst>
                              <p:par>
                                <p:cTn id="17" presetID="10" presetClass="exit" presetSubtype="0" fill="hold" nodeType="afterEffect">
                                  <p:stCondLst>
                                    <p:cond delay="0"/>
                                  </p:stCondLst>
                                  <p:childTnLst>
                                    <p:animEffect transition="out" filter="fade">
                                      <p:cBhvr>
                                        <p:cTn id="18" dur="500"/>
                                        <p:tgtEl>
                                          <p:spTgt spid="9"/>
                                        </p:tgtEl>
                                      </p:cBhvr>
                                    </p:animEffect>
                                    <p:set>
                                      <p:cBhvr>
                                        <p:cTn id="19" dur="1" fill="hold">
                                          <p:stCondLst>
                                            <p:cond delay="499"/>
                                          </p:stCondLst>
                                        </p:cTn>
                                        <p:tgtEl>
                                          <p:spTgt spid="9"/>
                                        </p:tgtEl>
                                        <p:attrNameLst>
                                          <p:attrName>style.visibility</p:attrName>
                                        </p:attrNameLst>
                                      </p:cBhvr>
                                      <p:to>
                                        <p:strVal val="hidden"/>
                                      </p:to>
                                    </p:set>
                                  </p:childTnLst>
                                </p:cTn>
                              </p:par>
                              <p:par>
                                <p:cTn id="20" presetID="10" presetClass="entr" presetSubtype="0" fill="hold" nodeType="with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1"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07B3231-D16B-8640-9E18-9A8E8637C0F3}"/>
              </a:ext>
            </a:extLst>
          </p:cNvPr>
          <p:cNvPicPr>
            <a:picLocks/>
          </p:cNvPicPr>
          <p:nvPr/>
        </p:nvPicPr>
        <p:blipFill>
          <a:blip r:embed="rId3"/>
          <a:srcRect/>
          <a:stretch/>
        </p:blipFill>
        <p:spPr>
          <a:xfrm>
            <a:off x="5405553" y="1503712"/>
            <a:ext cx="6858000" cy="3383280"/>
          </a:xfrm>
          <a:prstGeom prst="rect">
            <a:avLst/>
          </a:prstGeom>
        </p:spPr>
      </p:pic>
      <p:sp>
        <p:nvSpPr>
          <p:cNvPr id="7" name="Title 1">
            <a:extLst>
              <a:ext uri="{FF2B5EF4-FFF2-40B4-BE49-F238E27FC236}">
                <a16:creationId xmlns:a16="http://schemas.microsoft.com/office/drawing/2014/main" id="{CFD90FD1-C776-A443-B17B-F1361291CCE4}"/>
              </a:ext>
            </a:extLst>
          </p:cNvPr>
          <p:cNvSpPr txBox="1">
            <a:spLocks/>
          </p:cNvSpPr>
          <p:nvPr/>
        </p:nvSpPr>
        <p:spPr>
          <a:xfrm>
            <a:off x="171335" y="1871293"/>
            <a:ext cx="7983109" cy="446908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1800" dirty="0">
                <a:latin typeface="Courier New" panose="02070309020205020404" pitchFamily="49" charset="0"/>
                <a:cs typeface="Courier New" panose="02070309020205020404" pitchFamily="49" charset="0"/>
              </a:rPr>
              <a:t>quartz(height=6, width=12)</a:t>
            </a:r>
          </a:p>
          <a:p>
            <a:pPr>
              <a:spcBef>
                <a:spcPts val="0"/>
              </a:spcBef>
            </a:pPr>
            <a:r>
              <a:rPr lang="en-US" sz="1800" dirty="0">
                <a:latin typeface="Courier New" panose="02070309020205020404" pitchFamily="49" charset="0"/>
                <a:cs typeface="Courier New" panose="02070309020205020404" pitchFamily="49" charset="0"/>
              </a:rPr>
              <a:t>par(mar=c(5,5,1,1), </a:t>
            </a:r>
            <a:r>
              <a:rPr lang="en-US" sz="1800" dirty="0" err="1">
                <a:latin typeface="Courier New" panose="02070309020205020404" pitchFamily="49" charset="0"/>
                <a:cs typeface="Courier New" panose="02070309020205020404" pitchFamily="49" charset="0"/>
              </a:rPr>
              <a:t>mfrow</a:t>
            </a:r>
            <a:r>
              <a:rPr lang="en-US" sz="1800" dirty="0">
                <a:latin typeface="Courier New" panose="02070309020205020404" pitchFamily="49" charset="0"/>
                <a:cs typeface="Courier New" panose="02070309020205020404" pitchFamily="49" charset="0"/>
              </a:rPr>
              <a:t>=c(1,2))</a:t>
            </a:r>
          </a:p>
          <a:p>
            <a:pPr>
              <a:spcBef>
                <a:spcPts val="0"/>
              </a:spcBef>
            </a:pPr>
            <a:r>
              <a:rPr lang="en-US" sz="1800" dirty="0">
                <a:latin typeface="Courier New" panose="02070309020205020404" pitchFamily="49" charset="0"/>
                <a:cs typeface="Courier New" panose="02070309020205020404" pitchFamily="49" charset="0"/>
              </a:rPr>
              <a:t>plot(</a:t>
            </a:r>
            <a:r>
              <a:rPr lang="en-US" altLang="ja-JP" sz="1800" b="1" dirty="0">
                <a:latin typeface="Courier New" panose="02070309020205020404" pitchFamily="49" charset="0"/>
                <a:cs typeface="Courier New" panose="02070309020205020404" pitchFamily="49" charset="0"/>
              </a:rPr>
              <a:t>¯\_(</a:t>
            </a:r>
            <a:r>
              <a:rPr lang="ja-JP" altLang="en-US" sz="1800" b="1">
                <a:latin typeface="Courier New" panose="02070309020205020404" pitchFamily="49" charset="0"/>
                <a:cs typeface="Courier New" panose="02070309020205020404" pitchFamily="49" charset="0"/>
              </a:rPr>
              <a:t>ツ</a:t>
            </a:r>
            <a:r>
              <a:rPr lang="en-US" altLang="ja-JP" sz="1800" b="1" dirty="0">
                <a:latin typeface="Courier New" panose="02070309020205020404" pitchFamily="49" charset="0"/>
                <a:cs typeface="Courier New" panose="02070309020205020404" pitchFamily="49" charset="0"/>
              </a:rPr>
              <a:t>)_/¯</a:t>
            </a:r>
            <a:r>
              <a:rPr lang="en-US" sz="1800" dirty="0">
                <a:latin typeface="Courier New" panose="02070309020205020404" pitchFamily="49" charset="0"/>
                <a:cs typeface="Courier New" panose="02070309020205020404" pitchFamily="49" charset="0"/>
              </a:rPr>
              <a:t>)</a:t>
            </a:r>
          </a:p>
          <a:p>
            <a:pPr>
              <a:spcBef>
                <a:spcPts val="0"/>
              </a:spcBef>
            </a:pPr>
            <a:r>
              <a:rPr lang="en-US" sz="1800" dirty="0" err="1">
                <a:latin typeface="Courier New" panose="02070309020205020404" pitchFamily="49" charset="0"/>
                <a:cs typeface="Courier New" panose="02070309020205020404" pitchFamily="49" charset="0"/>
              </a:rPr>
              <a:t>rect</a:t>
            </a:r>
            <a:r>
              <a:rPr lang="en-US" sz="1800" dirty="0">
                <a:latin typeface="Courier New" panose="02070309020205020404" pitchFamily="49" charset="0"/>
                <a:cs typeface="Courier New" panose="02070309020205020404" pitchFamily="49" charset="0"/>
              </a:rPr>
              <a:t>(</a:t>
            </a:r>
            <a:r>
              <a:rPr lang="en-US" altLang="ja-JP" sz="1800" b="1" dirty="0">
                <a:latin typeface="Courier New" panose="02070309020205020404" pitchFamily="49" charset="0"/>
                <a:cs typeface="Courier New" panose="02070309020205020404" pitchFamily="49" charset="0"/>
              </a:rPr>
              <a:t>¯\_(</a:t>
            </a:r>
            <a:r>
              <a:rPr lang="ja-JP" altLang="en-US" sz="1800" b="1">
                <a:latin typeface="Courier New" panose="02070309020205020404" pitchFamily="49" charset="0"/>
                <a:cs typeface="Courier New" panose="02070309020205020404" pitchFamily="49" charset="0"/>
              </a:rPr>
              <a:t>ツ</a:t>
            </a:r>
            <a:r>
              <a:rPr lang="en-US" altLang="ja-JP" sz="1800" b="1" dirty="0">
                <a:latin typeface="Courier New" panose="02070309020205020404" pitchFamily="49" charset="0"/>
                <a:cs typeface="Courier New" panose="02070309020205020404" pitchFamily="49" charset="0"/>
              </a:rPr>
              <a:t>)_/¯</a:t>
            </a:r>
            <a:r>
              <a:rPr lang="en-US" sz="1800" dirty="0">
                <a:latin typeface="Courier New" panose="02070309020205020404" pitchFamily="49" charset="0"/>
                <a:cs typeface="Courier New" panose="02070309020205020404" pitchFamily="49" charset="0"/>
              </a:rPr>
              <a:t>)</a:t>
            </a:r>
          </a:p>
          <a:p>
            <a:r>
              <a:rPr lang="en-US" sz="1800" dirty="0">
                <a:latin typeface="Courier New" panose="02070309020205020404" pitchFamily="49" charset="0"/>
                <a:cs typeface="Courier New" panose="02070309020205020404" pitchFamily="49" charset="0"/>
              </a:rPr>
              <a:t>points(</a:t>
            </a:r>
            <a:r>
              <a:rPr lang="en-US" altLang="ja-JP" sz="1800" b="1" dirty="0">
                <a:latin typeface="Courier New" panose="02070309020205020404" pitchFamily="49" charset="0"/>
                <a:cs typeface="Courier New" panose="02070309020205020404" pitchFamily="49" charset="0"/>
              </a:rPr>
              <a:t>¯\_(</a:t>
            </a:r>
            <a:r>
              <a:rPr lang="ja-JP" altLang="en-US" sz="1800" b="1">
                <a:latin typeface="Courier New" panose="02070309020205020404" pitchFamily="49" charset="0"/>
                <a:cs typeface="Courier New" panose="02070309020205020404" pitchFamily="49" charset="0"/>
              </a:rPr>
              <a:t>ツ</a:t>
            </a:r>
            <a:r>
              <a:rPr lang="en-US" altLang="ja-JP" sz="1800" b="1" dirty="0">
                <a:latin typeface="Courier New" panose="02070309020205020404" pitchFamily="49" charset="0"/>
                <a:cs typeface="Courier New" panose="02070309020205020404" pitchFamily="49" charset="0"/>
              </a:rPr>
              <a:t>)_/¯</a:t>
            </a:r>
            <a:r>
              <a:rPr lang="en-US" sz="1800" dirty="0">
                <a:latin typeface="Courier New" panose="02070309020205020404" pitchFamily="49" charset="0"/>
                <a:cs typeface="Courier New" panose="02070309020205020404" pitchFamily="49" charset="0"/>
              </a:rPr>
              <a:t>)</a:t>
            </a:r>
          </a:p>
          <a:p>
            <a:r>
              <a:rPr lang="en-US" sz="1800" dirty="0">
                <a:latin typeface="Courier New" panose="02070309020205020404" pitchFamily="49" charset="0"/>
                <a:cs typeface="Courier New" panose="02070309020205020404" pitchFamily="49" charset="0"/>
              </a:rPr>
              <a:t>legend(</a:t>
            </a:r>
            <a:r>
              <a:rPr lang="en-US" altLang="ja-JP" sz="1800" b="1" dirty="0">
                <a:latin typeface="Courier New" panose="02070309020205020404" pitchFamily="49" charset="0"/>
                <a:cs typeface="Courier New" panose="02070309020205020404" pitchFamily="49" charset="0"/>
              </a:rPr>
              <a:t>¯\_(</a:t>
            </a:r>
            <a:r>
              <a:rPr lang="ja-JP" altLang="en-US" sz="1800" b="1">
                <a:latin typeface="Courier New" panose="02070309020205020404" pitchFamily="49" charset="0"/>
                <a:cs typeface="Courier New" panose="02070309020205020404" pitchFamily="49" charset="0"/>
              </a:rPr>
              <a:t>ツ</a:t>
            </a:r>
            <a:r>
              <a:rPr lang="en-US" altLang="ja-JP" sz="1800" b="1" dirty="0">
                <a:latin typeface="Courier New" panose="02070309020205020404" pitchFamily="49" charset="0"/>
                <a:cs typeface="Courier New" panose="02070309020205020404" pitchFamily="49" charset="0"/>
              </a:rPr>
              <a:t>)_/¯</a:t>
            </a:r>
            <a:r>
              <a:rPr lang="en-US" sz="1800" dirty="0">
                <a:latin typeface="Courier New" panose="02070309020205020404" pitchFamily="49" charset="0"/>
                <a:cs typeface="Courier New" panose="02070309020205020404" pitchFamily="49" charset="0"/>
              </a:rPr>
              <a:t>)</a:t>
            </a:r>
          </a:p>
          <a:p>
            <a:endParaRPr lang="en-US" sz="1600"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plot</a:t>
            </a:r>
            <a:r>
              <a:rPr lang="en-US" sz="1600" dirty="0">
                <a:latin typeface="Courier New" panose="02070309020205020404" pitchFamily="49" charset="0"/>
                <a:cs typeface="Courier New" panose="02070309020205020404" pitchFamily="49" charset="0"/>
              </a:rPr>
              <a:t>(</a:t>
            </a:r>
            <a:r>
              <a:rPr lang="en-US" sz="1600" dirty="0" err="1">
                <a:latin typeface="Courier New" panose="02070309020205020404" pitchFamily="49" charset="0"/>
                <a:cs typeface="Courier New" panose="02070309020205020404" pitchFamily="49" charset="0"/>
              </a:rPr>
              <a:t>snake_data</a:t>
            </a:r>
            <a:r>
              <a:rPr lang="en-US" sz="1600" dirty="0">
                <a:latin typeface="Courier New" panose="02070309020205020404" pitchFamily="49" charset="0"/>
                <a:cs typeface="Courier New" panose="02070309020205020404" pitchFamily="49" charset="0"/>
              </a:rPr>
              <a:t>[,6], </a:t>
            </a:r>
          </a:p>
          <a:p>
            <a:r>
              <a:rPr lang="en-US" sz="1600" dirty="0" err="1">
                <a:solidFill>
                  <a:schemeClr val="bg1"/>
                </a:solidFill>
                <a:latin typeface="Courier New" panose="02070309020205020404" pitchFamily="49" charset="0"/>
                <a:cs typeface="Courier New" panose="02070309020205020404" pitchFamily="49" charset="0"/>
              </a:rPr>
              <a:t>aaaaa</a:t>
            </a:r>
            <a:r>
              <a:rPr lang="en-US" sz="1600" dirty="0" err="1">
                <a:latin typeface="Courier New" panose="02070309020205020404" pitchFamily="49" charset="0"/>
                <a:cs typeface="Courier New" panose="02070309020205020404" pitchFamily="49" charset="0"/>
              </a:rPr>
              <a:t>snake_data</a:t>
            </a:r>
            <a:r>
              <a:rPr lang="en-US" sz="1600" dirty="0">
                <a:latin typeface="Courier New" panose="02070309020205020404" pitchFamily="49" charset="0"/>
                <a:cs typeface="Courier New" panose="02070309020205020404" pitchFamily="49" charset="0"/>
              </a:rPr>
              <a:t>[,7], </a:t>
            </a:r>
          </a:p>
          <a:p>
            <a:r>
              <a:rPr lang="en-US" sz="1600" dirty="0" err="1">
                <a:solidFill>
                  <a:schemeClr val="bg1"/>
                </a:solidFill>
                <a:latin typeface="Courier New" panose="02070309020205020404" pitchFamily="49" charset="0"/>
                <a:cs typeface="Courier New" panose="02070309020205020404" pitchFamily="49" charset="0"/>
              </a:rPr>
              <a:t>aaaaa</a:t>
            </a:r>
            <a:r>
              <a:rPr lang="en-US" sz="1600" dirty="0" err="1">
                <a:latin typeface="Courier New" panose="02070309020205020404" pitchFamily="49" charset="0"/>
                <a:cs typeface="Courier New" panose="02070309020205020404" pitchFamily="49" charset="0"/>
              </a:rPr>
              <a:t>type</a:t>
            </a:r>
            <a:r>
              <a:rPr lang="en-US" sz="1600" dirty="0">
                <a:latin typeface="Courier New" panose="02070309020205020404" pitchFamily="49" charset="0"/>
                <a:cs typeface="Courier New" panose="02070309020205020404" pitchFamily="49" charset="0"/>
              </a:rPr>
              <a:t>="n", </a:t>
            </a:r>
          </a:p>
          <a:p>
            <a:r>
              <a:rPr lang="en-US" sz="1600" dirty="0" err="1">
                <a:solidFill>
                  <a:schemeClr val="bg1"/>
                </a:solidFill>
                <a:latin typeface="Courier New" panose="02070309020205020404" pitchFamily="49" charset="0"/>
                <a:cs typeface="Courier New" panose="02070309020205020404" pitchFamily="49" charset="0"/>
              </a:rPr>
              <a:t>aaaaa</a:t>
            </a:r>
            <a:r>
              <a:rPr lang="en-US" sz="1600" dirty="0" err="1">
                <a:latin typeface="Courier New" panose="02070309020205020404" pitchFamily="49" charset="0"/>
                <a:cs typeface="Courier New" panose="02070309020205020404" pitchFamily="49" charset="0"/>
              </a:rPr>
              <a:t>xlab</a:t>
            </a:r>
            <a:r>
              <a:rPr lang="en-US" sz="1600" dirty="0">
                <a:latin typeface="Courier New" panose="02070309020205020404" pitchFamily="49" charset="0"/>
                <a:cs typeface="Courier New" panose="02070309020205020404" pitchFamily="49" charset="0"/>
              </a:rPr>
              <a:t>="Principal component 1", </a:t>
            </a:r>
          </a:p>
          <a:p>
            <a:r>
              <a:rPr lang="en-US" sz="1600" dirty="0" err="1">
                <a:solidFill>
                  <a:schemeClr val="bg1"/>
                </a:solidFill>
                <a:latin typeface="Courier New" panose="02070309020205020404" pitchFamily="49" charset="0"/>
                <a:cs typeface="Courier New" panose="02070309020205020404" pitchFamily="49" charset="0"/>
              </a:rPr>
              <a:t>aaaaa</a:t>
            </a:r>
            <a:r>
              <a:rPr lang="en-US" sz="1600" dirty="0" err="1">
                <a:latin typeface="Courier New" panose="02070309020205020404" pitchFamily="49" charset="0"/>
                <a:cs typeface="Courier New" panose="02070309020205020404" pitchFamily="49" charset="0"/>
              </a:rPr>
              <a:t>ylab</a:t>
            </a:r>
            <a:r>
              <a:rPr lang="en-US" sz="1600" dirty="0">
                <a:latin typeface="Courier New" panose="02070309020205020404" pitchFamily="49" charset="0"/>
                <a:cs typeface="Courier New" panose="02070309020205020404" pitchFamily="49" charset="0"/>
              </a:rPr>
              <a:t>="Principal component 2", </a:t>
            </a:r>
          </a:p>
          <a:p>
            <a:r>
              <a:rPr lang="en-US" sz="1600" dirty="0" err="1">
                <a:solidFill>
                  <a:schemeClr val="bg1"/>
                </a:solidFill>
                <a:latin typeface="Courier New" panose="02070309020205020404" pitchFamily="49" charset="0"/>
                <a:cs typeface="Courier New" panose="02070309020205020404" pitchFamily="49" charset="0"/>
              </a:rPr>
              <a:t>aaaaa</a:t>
            </a:r>
            <a:r>
              <a:rPr lang="en-US" sz="1600" dirty="0" err="1">
                <a:latin typeface="Courier New" panose="02070309020205020404" pitchFamily="49" charset="0"/>
                <a:cs typeface="Courier New" panose="02070309020205020404" pitchFamily="49" charset="0"/>
              </a:rPr>
              <a:t>cex.lab</a:t>
            </a:r>
            <a:r>
              <a:rPr lang="en-US" sz="1600" dirty="0">
                <a:latin typeface="Courier New" panose="02070309020205020404" pitchFamily="49" charset="0"/>
                <a:cs typeface="Courier New" panose="02070309020205020404" pitchFamily="49" charset="0"/>
              </a:rPr>
              <a:t>=1.25, </a:t>
            </a:r>
          </a:p>
          <a:p>
            <a:r>
              <a:rPr lang="en-US" sz="1600" dirty="0" err="1">
                <a:solidFill>
                  <a:schemeClr val="bg1"/>
                </a:solidFill>
                <a:latin typeface="Courier New" panose="02070309020205020404" pitchFamily="49" charset="0"/>
                <a:cs typeface="Courier New" panose="02070309020205020404" pitchFamily="49" charset="0"/>
              </a:rPr>
              <a:t>aaaaa</a:t>
            </a:r>
            <a:r>
              <a:rPr lang="en-US" sz="1600" dirty="0" err="1">
                <a:latin typeface="Courier New" panose="02070309020205020404" pitchFamily="49" charset="0"/>
                <a:cs typeface="Courier New" panose="02070309020205020404" pitchFamily="49" charset="0"/>
              </a:rPr>
              <a:t>las</a:t>
            </a:r>
            <a:r>
              <a:rPr lang="en-US" sz="1600" dirty="0">
                <a:latin typeface="Courier New" panose="02070309020205020404" pitchFamily="49" charset="0"/>
                <a:cs typeface="Courier New" panose="02070309020205020404" pitchFamily="49" charset="0"/>
              </a:rPr>
              <a:t>=1); </a:t>
            </a:r>
          </a:p>
          <a:p>
            <a:r>
              <a:rPr lang="en-US" sz="1600" dirty="0" err="1">
                <a:solidFill>
                  <a:schemeClr val="bg1"/>
                </a:solidFill>
                <a:latin typeface="Courier New" panose="02070309020205020404" pitchFamily="49" charset="0"/>
                <a:cs typeface="Courier New" panose="02070309020205020404" pitchFamily="49" charset="0"/>
              </a:rPr>
              <a:t>aaaaa</a:t>
            </a:r>
            <a:r>
              <a:rPr lang="en-US" sz="1600" dirty="0" err="1">
                <a:latin typeface="Courier New" panose="02070309020205020404" pitchFamily="49" charset="0"/>
                <a:cs typeface="Courier New" panose="02070309020205020404" pitchFamily="49" charset="0"/>
              </a:rPr>
              <a:t>box</a:t>
            </a:r>
            <a:r>
              <a:rPr lang="en-US" sz="1600" dirty="0">
                <a:latin typeface="Courier New" panose="02070309020205020404" pitchFamily="49" charset="0"/>
                <a:cs typeface="Courier New" panose="02070309020205020404" pitchFamily="49" charset="0"/>
              </a:rPr>
              <a:t>(</a:t>
            </a:r>
            <a:r>
              <a:rPr lang="en-US" sz="1600" dirty="0" err="1">
                <a:latin typeface="Courier New" panose="02070309020205020404" pitchFamily="49" charset="0"/>
                <a:cs typeface="Courier New" panose="02070309020205020404" pitchFamily="49" charset="0"/>
              </a:rPr>
              <a:t>lwd</a:t>
            </a:r>
            <a:r>
              <a:rPr lang="en-US" sz="1600" dirty="0">
                <a:latin typeface="Courier New" panose="02070309020205020404" pitchFamily="49" charset="0"/>
                <a:cs typeface="Courier New" panose="02070309020205020404" pitchFamily="49" charset="0"/>
              </a:rPr>
              <a:t>=2)</a:t>
            </a:r>
          </a:p>
          <a:p>
            <a:endParaRPr lang="en-US" sz="1600" dirty="0">
              <a:latin typeface="Courier New" panose="02070309020205020404" pitchFamily="49" charset="0"/>
              <a:cs typeface="Courier New" panose="02070309020205020404" pitchFamily="49" charset="0"/>
            </a:endParaRPr>
          </a:p>
          <a:p>
            <a:endParaRPr lang="en-US" sz="1800" dirty="0">
              <a:latin typeface="Courier New" panose="02070309020205020404" pitchFamily="49" charset="0"/>
              <a:cs typeface="Courier New" panose="02070309020205020404" pitchFamily="49" charset="0"/>
            </a:endParaRPr>
          </a:p>
          <a:p>
            <a:pPr>
              <a:spcBef>
                <a:spcPts val="600"/>
              </a:spcBef>
            </a:pPr>
            <a:endParaRPr lang="en-US" sz="1800" dirty="0">
              <a:latin typeface="Courier New" panose="02070309020205020404" pitchFamily="49" charset="0"/>
              <a:cs typeface="Courier New" panose="02070309020205020404" pitchFamily="49" charset="0"/>
            </a:endParaRPr>
          </a:p>
        </p:txBody>
      </p:sp>
      <p:sp>
        <p:nvSpPr>
          <p:cNvPr id="2" name="Title 1">
            <a:extLst>
              <a:ext uri="{FF2B5EF4-FFF2-40B4-BE49-F238E27FC236}">
                <a16:creationId xmlns:a16="http://schemas.microsoft.com/office/drawing/2014/main" id="{DCE2A68D-0C98-C444-8404-744BD1CC9F49}"/>
              </a:ext>
            </a:extLst>
          </p:cNvPr>
          <p:cNvSpPr>
            <a:spLocks noGrp="1"/>
          </p:cNvSpPr>
          <p:nvPr>
            <p:ph type="title"/>
          </p:nvPr>
        </p:nvSpPr>
        <p:spPr>
          <a:xfrm>
            <a:off x="509954" y="22232"/>
            <a:ext cx="11172092" cy="1325563"/>
          </a:xfrm>
        </p:spPr>
        <p:txBody>
          <a:bodyPr/>
          <a:lstStyle/>
          <a:p>
            <a:r>
              <a:rPr lang="en-US" dirty="0">
                <a:latin typeface="DengXian Light" panose="02010600030101010101" pitchFamily="2" charset="-122"/>
                <a:ea typeface="DengXian Light" panose="02010600030101010101" pitchFamily="2" charset="-122"/>
              </a:rPr>
              <a:t>Plotting in R</a:t>
            </a:r>
          </a:p>
        </p:txBody>
      </p:sp>
      <p:pic>
        <p:nvPicPr>
          <p:cNvPr id="5" name="Picture 4">
            <a:extLst>
              <a:ext uri="{FF2B5EF4-FFF2-40B4-BE49-F238E27FC236}">
                <a16:creationId xmlns:a16="http://schemas.microsoft.com/office/drawing/2014/main" id="{94017BEB-2781-1946-8FAA-CF5ABFC53159}"/>
              </a:ext>
            </a:extLst>
          </p:cNvPr>
          <p:cNvPicPr>
            <a:picLocks noChangeAspect="1"/>
          </p:cNvPicPr>
          <p:nvPr/>
        </p:nvPicPr>
        <p:blipFill>
          <a:blip r:embed="rId4"/>
          <a:srcRect/>
          <a:stretch/>
        </p:blipFill>
        <p:spPr>
          <a:xfrm>
            <a:off x="5448085" y="1505394"/>
            <a:ext cx="6746602" cy="3373301"/>
          </a:xfrm>
          <a:prstGeom prst="rect">
            <a:avLst/>
          </a:prstGeom>
        </p:spPr>
      </p:pic>
      <p:sp>
        <p:nvSpPr>
          <p:cNvPr id="6" name="Title 1">
            <a:extLst>
              <a:ext uri="{FF2B5EF4-FFF2-40B4-BE49-F238E27FC236}">
                <a16:creationId xmlns:a16="http://schemas.microsoft.com/office/drawing/2014/main" id="{37002387-CF65-F547-B26B-63498529E372}"/>
              </a:ext>
            </a:extLst>
          </p:cNvPr>
          <p:cNvSpPr txBox="1">
            <a:spLocks/>
          </p:cNvSpPr>
          <p:nvPr/>
        </p:nvSpPr>
        <p:spPr>
          <a:xfrm>
            <a:off x="196803" y="1183162"/>
            <a:ext cx="5464961" cy="688131"/>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2000" dirty="0">
                <a:latin typeface="Courier New" panose="02070309020205020404" pitchFamily="49" charset="0"/>
                <a:cs typeface="Courier New" panose="02070309020205020404" pitchFamily="49" charset="0"/>
              </a:rPr>
              <a:t>v2.2: </a:t>
            </a:r>
            <a:r>
              <a:rPr lang="en-US" sz="1900" dirty="0">
                <a:latin typeface="Courier New" panose="02070309020205020404" pitchFamily="49" charset="0"/>
                <a:cs typeface="Courier New" panose="02070309020205020404" pitchFamily="49" charset="0"/>
              </a:rPr>
              <a:t>Populate second panel</a:t>
            </a:r>
          </a:p>
        </p:txBody>
      </p:sp>
      <p:sp>
        <p:nvSpPr>
          <p:cNvPr id="8" name="Title 1">
            <a:extLst>
              <a:ext uri="{FF2B5EF4-FFF2-40B4-BE49-F238E27FC236}">
                <a16:creationId xmlns:a16="http://schemas.microsoft.com/office/drawing/2014/main" id="{5410B811-8506-DC4D-9B75-074A68D760A4}"/>
              </a:ext>
            </a:extLst>
          </p:cNvPr>
          <p:cNvSpPr txBox="1">
            <a:spLocks/>
          </p:cNvSpPr>
          <p:nvPr/>
        </p:nvSpPr>
        <p:spPr>
          <a:xfrm>
            <a:off x="621250" y="4900538"/>
            <a:ext cx="365491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1800" dirty="0">
              <a:solidFill>
                <a:srgbClr val="538199"/>
              </a:solidFill>
              <a:latin typeface="DengXian Light" panose="02010600030101010101" pitchFamily="2" charset="-122"/>
              <a:ea typeface="DengXian Light" panose="02010600030101010101" pitchFamily="2" charset="-122"/>
            </a:endParaRPr>
          </a:p>
        </p:txBody>
      </p:sp>
    </p:spTree>
    <p:extLst>
      <p:ext uri="{BB962C8B-B14F-4D97-AF65-F5344CB8AC3E}">
        <p14:creationId xmlns:p14="http://schemas.microsoft.com/office/powerpoint/2010/main" val="312561388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xEl>
                                              <p:pRg st="7" end="7"/>
                                            </p:txEl>
                                          </p:spTgt>
                                        </p:tgtEl>
                                        <p:attrNameLst>
                                          <p:attrName>style.visibility</p:attrName>
                                        </p:attrNameLst>
                                      </p:cBhvr>
                                      <p:to>
                                        <p:strVal val="visible"/>
                                      </p:to>
                                    </p:set>
                                    <p:animEffect transition="in" filter="fade">
                                      <p:cBhvr>
                                        <p:cTn id="7" dur="500"/>
                                        <p:tgtEl>
                                          <p:spTgt spid="7">
                                            <p:txEl>
                                              <p:pRg st="7" end="7"/>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7">
                                            <p:txEl>
                                              <p:pRg st="8" end="8"/>
                                            </p:txEl>
                                          </p:spTgt>
                                        </p:tgtEl>
                                        <p:attrNameLst>
                                          <p:attrName>style.visibility</p:attrName>
                                        </p:attrNameLst>
                                      </p:cBhvr>
                                      <p:to>
                                        <p:strVal val="visible"/>
                                      </p:to>
                                    </p:set>
                                    <p:animEffect transition="in" filter="fade">
                                      <p:cBhvr>
                                        <p:cTn id="11" dur="500"/>
                                        <p:tgtEl>
                                          <p:spTgt spid="7">
                                            <p:txEl>
                                              <p:pRg st="8" end="8"/>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7">
                                            <p:txEl>
                                              <p:pRg st="9" end="9"/>
                                            </p:txEl>
                                          </p:spTgt>
                                        </p:tgtEl>
                                        <p:attrNameLst>
                                          <p:attrName>style.visibility</p:attrName>
                                        </p:attrNameLst>
                                      </p:cBhvr>
                                      <p:to>
                                        <p:strVal val="visible"/>
                                      </p:to>
                                    </p:set>
                                    <p:animEffect transition="in" filter="fade">
                                      <p:cBhvr>
                                        <p:cTn id="15" dur="500"/>
                                        <p:tgtEl>
                                          <p:spTgt spid="7">
                                            <p:txEl>
                                              <p:pRg st="9" end="9"/>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7">
                                            <p:txEl>
                                              <p:pRg st="10" end="10"/>
                                            </p:txEl>
                                          </p:spTgt>
                                        </p:tgtEl>
                                        <p:attrNameLst>
                                          <p:attrName>style.visibility</p:attrName>
                                        </p:attrNameLst>
                                      </p:cBhvr>
                                      <p:to>
                                        <p:strVal val="visible"/>
                                      </p:to>
                                    </p:set>
                                    <p:animEffect transition="in" filter="fade">
                                      <p:cBhvr>
                                        <p:cTn id="19" dur="500"/>
                                        <p:tgtEl>
                                          <p:spTgt spid="7">
                                            <p:txEl>
                                              <p:pRg st="10" end="10"/>
                                            </p:txEl>
                                          </p:spTgt>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7">
                                            <p:txEl>
                                              <p:pRg st="11" end="11"/>
                                            </p:txEl>
                                          </p:spTgt>
                                        </p:tgtEl>
                                        <p:attrNameLst>
                                          <p:attrName>style.visibility</p:attrName>
                                        </p:attrNameLst>
                                      </p:cBhvr>
                                      <p:to>
                                        <p:strVal val="visible"/>
                                      </p:to>
                                    </p:set>
                                    <p:animEffect transition="in" filter="fade">
                                      <p:cBhvr>
                                        <p:cTn id="23" dur="500"/>
                                        <p:tgtEl>
                                          <p:spTgt spid="7">
                                            <p:txEl>
                                              <p:pRg st="11" end="11"/>
                                            </p:txEl>
                                          </p:spTgt>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7">
                                            <p:txEl>
                                              <p:pRg st="12" end="12"/>
                                            </p:txEl>
                                          </p:spTgt>
                                        </p:tgtEl>
                                        <p:attrNameLst>
                                          <p:attrName>style.visibility</p:attrName>
                                        </p:attrNameLst>
                                      </p:cBhvr>
                                      <p:to>
                                        <p:strVal val="visible"/>
                                      </p:to>
                                    </p:set>
                                    <p:animEffect transition="in" filter="fade">
                                      <p:cBhvr>
                                        <p:cTn id="27" dur="500"/>
                                        <p:tgtEl>
                                          <p:spTgt spid="7">
                                            <p:txEl>
                                              <p:pRg st="12" end="12"/>
                                            </p:txEl>
                                          </p:spTgt>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7">
                                            <p:txEl>
                                              <p:pRg st="13" end="13"/>
                                            </p:txEl>
                                          </p:spTgt>
                                        </p:tgtEl>
                                        <p:attrNameLst>
                                          <p:attrName>style.visibility</p:attrName>
                                        </p:attrNameLst>
                                      </p:cBhvr>
                                      <p:to>
                                        <p:strVal val="visible"/>
                                      </p:to>
                                    </p:set>
                                    <p:animEffect transition="in" filter="fade">
                                      <p:cBhvr>
                                        <p:cTn id="31" dur="500"/>
                                        <p:tgtEl>
                                          <p:spTgt spid="7">
                                            <p:txEl>
                                              <p:pRg st="13" end="13"/>
                                            </p:txEl>
                                          </p:spTgt>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7">
                                            <p:txEl>
                                              <p:pRg st="14" end="14"/>
                                            </p:txEl>
                                          </p:spTgt>
                                        </p:tgtEl>
                                        <p:attrNameLst>
                                          <p:attrName>style.visibility</p:attrName>
                                        </p:attrNameLst>
                                      </p:cBhvr>
                                      <p:to>
                                        <p:strVal val="visible"/>
                                      </p:to>
                                    </p:set>
                                    <p:animEffect transition="in" filter="fade">
                                      <p:cBhvr>
                                        <p:cTn id="35" dur="500"/>
                                        <p:tgtEl>
                                          <p:spTgt spid="7">
                                            <p:txEl>
                                              <p:pRg st="14" end="14"/>
                                            </p:txEl>
                                          </p:spTgt>
                                        </p:tgtEl>
                                      </p:cBhvr>
                                    </p:animEffect>
                                  </p:childTnLst>
                                </p:cTn>
                              </p:par>
                            </p:childTnLst>
                          </p:cTn>
                        </p:par>
                        <p:par>
                          <p:cTn id="36" fill="hold">
                            <p:stCondLst>
                              <p:cond delay="4000"/>
                            </p:stCondLst>
                            <p:childTnLst>
                              <p:par>
                                <p:cTn id="37" presetID="10" presetClass="exit" presetSubtype="0" fill="hold" nodeType="afterEffect">
                                  <p:stCondLst>
                                    <p:cond delay="0"/>
                                  </p:stCondLst>
                                  <p:childTnLst>
                                    <p:animEffect transition="out" filter="fade">
                                      <p:cBhvr>
                                        <p:cTn id="38" dur="500"/>
                                        <p:tgtEl>
                                          <p:spTgt spid="9"/>
                                        </p:tgtEl>
                                      </p:cBhvr>
                                    </p:animEffect>
                                    <p:set>
                                      <p:cBhvr>
                                        <p:cTn id="39" dur="1" fill="hold">
                                          <p:stCondLst>
                                            <p:cond delay="499"/>
                                          </p:stCondLst>
                                        </p:cTn>
                                        <p:tgtEl>
                                          <p:spTgt spid="9"/>
                                        </p:tgtEl>
                                        <p:attrNameLst>
                                          <p:attrName>style.visibility</p:attrName>
                                        </p:attrNameLst>
                                      </p:cBhvr>
                                      <p:to>
                                        <p:strVal val="hidden"/>
                                      </p:to>
                                    </p:set>
                                  </p:childTnLst>
                                </p:cTn>
                              </p:par>
                              <p:par>
                                <p:cTn id="40" presetID="10" presetClass="entr" presetSubtype="0" fill="hold" nodeType="withEffect">
                                  <p:stCondLst>
                                    <p:cond delay="0"/>
                                  </p:stCondLst>
                                  <p:childTnLst>
                                    <p:set>
                                      <p:cBhvr>
                                        <p:cTn id="41" dur="1" fill="hold">
                                          <p:stCondLst>
                                            <p:cond delay="0"/>
                                          </p:stCondLst>
                                        </p:cTn>
                                        <p:tgtEl>
                                          <p:spTgt spid="5"/>
                                        </p:tgtEl>
                                        <p:attrNameLst>
                                          <p:attrName>style.visibility</p:attrName>
                                        </p:attrNameLst>
                                      </p:cBhvr>
                                      <p:to>
                                        <p:strVal val="visible"/>
                                      </p:to>
                                    </p:set>
                                    <p:animEffect transition="in" filter="fade">
                                      <p:cBhvr>
                                        <p:cTn id="4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07B3231-D16B-8640-9E18-9A8E8637C0F3}"/>
              </a:ext>
            </a:extLst>
          </p:cNvPr>
          <p:cNvPicPr>
            <a:picLocks/>
          </p:cNvPicPr>
          <p:nvPr/>
        </p:nvPicPr>
        <p:blipFill>
          <a:blip r:embed="rId3"/>
          <a:srcRect/>
          <a:stretch/>
        </p:blipFill>
        <p:spPr>
          <a:xfrm>
            <a:off x="5405553" y="1503712"/>
            <a:ext cx="6858000" cy="3383280"/>
          </a:xfrm>
          <a:prstGeom prst="rect">
            <a:avLst/>
          </a:prstGeom>
        </p:spPr>
      </p:pic>
      <p:sp>
        <p:nvSpPr>
          <p:cNvPr id="7" name="Title 1">
            <a:extLst>
              <a:ext uri="{FF2B5EF4-FFF2-40B4-BE49-F238E27FC236}">
                <a16:creationId xmlns:a16="http://schemas.microsoft.com/office/drawing/2014/main" id="{CFD90FD1-C776-A443-B17B-F1361291CCE4}"/>
              </a:ext>
            </a:extLst>
          </p:cNvPr>
          <p:cNvSpPr txBox="1">
            <a:spLocks/>
          </p:cNvSpPr>
          <p:nvPr/>
        </p:nvSpPr>
        <p:spPr>
          <a:xfrm>
            <a:off x="171335" y="1871293"/>
            <a:ext cx="7983109" cy="446908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1800" dirty="0">
                <a:latin typeface="Courier New" panose="02070309020205020404" pitchFamily="49" charset="0"/>
                <a:cs typeface="Courier New" panose="02070309020205020404" pitchFamily="49" charset="0"/>
              </a:rPr>
              <a:t>quartz(height=6, width=12)</a:t>
            </a:r>
          </a:p>
          <a:p>
            <a:pPr>
              <a:spcBef>
                <a:spcPts val="0"/>
              </a:spcBef>
            </a:pPr>
            <a:r>
              <a:rPr lang="en-US" sz="1800" dirty="0">
                <a:latin typeface="Courier New" panose="02070309020205020404" pitchFamily="49" charset="0"/>
                <a:cs typeface="Courier New" panose="02070309020205020404" pitchFamily="49" charset="0"/>
              </a:rPr>
              <a:t>par(mar=c(5,5,1,1), </a:t>
            </a:r>
            <a:r>
              <a:rPr lang="en-US" sz="1800" dirty="0" err="1">
                <a:latin typeface="Courier New" panose="02070309020205020404" pitchFamily="49" charset="0"/>
                <a:cs typeface="Courier New" panose="02070309020205020404" pitchFamily="49" charset="0"/>
              </a:rPr>
              <a:t>mfrow</a:t>
            </a:r>
            <a:r>
              <a:rPr lang="en-US" sz="1800" dirty="0">
                <a:latin typeface="Courier New" panose="02070309020205020404" pitchFamily="49" charset="0"/>
                <a:cs typeface="Courier New" panose="02070309020205020404" pitchFamily="49" charset="0"/>
              </a:rPr>
              <a:t>=c(1,2))</a:t>
            </a:r>
          </a:p>
          <a:p>
            <a:pPr>
              <a:spcBef>
                <a:spcPts val="0"/>
              </a:spcBef>
            </a:pPr>
            <a:r>
              <a:rPr lang="en-US" sz="1800" dirty="0">
                <a:latin typeface="Courier New" panose="02070309020205020404" pitchFamily="49" charset="0"/>
                <a:cs typeface="Courier New" panose="02070309020205020404" pitchFamily="49" charset="0"/>
              </a:rPr>
              <a:t>plot(</a:t>
            </a:r>
            <a:r>
              <a:rPr lang="en-US" altLang="ja-JP" sz="1800" b="1" dirty="0">
                <a:latin typeface="Courier New" panose="02070309020205020404" pitchFamily="49" charset="0"/>
                <a:cs typeface="Courier New" panose="02070309020205020404" pitchFamily="49" charset="0"/>
              </a:rPr>
              <a:t>¯\_(</a:t>
            </a:r>
            <a:r>
              <a:rPr lang="ja-JP" altLang="en-US" sz="1800" b="1">
                <a:latin typeface="Courier New" panose="02070309020205020404" pitchFamily="49" charset="0"/>
                <a:cs typeface="Courier New" panose="02070309020205020404" pitchFamily="49" charset="0"/>
              </a:rPr>
              <a:t>ツ</a:t>
            </a:r>
            <a:r>
              <a:rPr lang="en-US" altLang="ja-JP" sz="1800" b="1" dirty="0">
                <a:latin typeface="Courier New" panose="02070309020205020404" pitchFamily="49" charset="0"/>
                <a:cs typeface="Courier New" panose="02070309020205020404" pitchFamily="49" charset="0"/>
              </a:rPr>
              <a:t>)_/¯</a:t>
            </a:r>
            <a:r>
              <a:rPr lang="en-US" sz="1800" dirty="0">
                <a:latin typeface="Courier New" panose="02070309020205020404" pitchFamily="49" charset="0"/>
                <a:cs typeface="Courier New" panose="02070309020205020404" pitchFamily="49" charset="0"/>
              </a:rPr>
              <a:t>)</a:t>
            </a:r>
          </a:p>
          <a:p>
            <a:pPr>
              <a:spcBef>
                <a:spcPts val="0"/>
              </a:spcBef>
            </a:pPr>
            <a:r>
              <a:rPr lang="en-US" sz="1800" dirty="0" err="1">
                <a:latin typeface="Courier New" panose="02070309020205020404" pitchFamily="49" charset="0"/>
                <a:cs typeface="Courier New" panose="02070309020205020404" pitchFamily="49" charset="0"/>
              </a:rPr>
              <a:t>rect</a:t>
            </a:r>
            <a:r>
              <a:rPr lang="en-US" sz="1800" dirty="0">
                <a:latin typeface="Courier New" panose="02070309020205020404" pitchFamily="49" charset="0"/>
                <a:cs typeface="Courier New" panose="02070309020205020404" pitchFamily="49" charset="0"/>
              </a:rPr>
              <a:t>(</a:t>
            </a:r>
            <a:r>
              <a:rPr lang="en-US" altLang="ja-JP" sz="1800" b="1" dirty="0">
                <a:latin typeface="Courier New" panose="02070309020205020404" pitchFamily="49" charset="0"/>
                <a:cs typeface="Courier New" panose="02070309020205020404" pitchFamily="49" charset="0"/>
              </a:rPr>
              <a:t>¯\_(</a:t>
            </a:r>
            <a:r>
              <a:rPr lang="ja-JP" altLang="en-US" sz="1800" b="1">
                <a:latin typeface="Courier New" panose="02070309020205020404" pitchFamily="49" charset="0"/>
                <a:cs typeface="Courier New" panose="02070309020205020404" pitchFamily="49" charset="0"/>
              </a:rPr>
              <a:t>ツ</a:t>
            </a:r>
            <a:r>
              <a:rPr lang="en-US" altLang="ja-JP" sz="1800" b="1" dirty="0">
                <a:latin typeface="Courier New" panose="02070309020205020404" pitchFamily="49" charset="0"/>
                <a:cs typeface="Courier New" panose="02070309020205020404" pitchFamily="49" charset="0"/>
              </a:rPr>
              <a:t>)_/¯</a:t>
            </a:r>
            <a:r>
              <a:rPr lang="en-US" sz="1800" dirty="0">
                <a:latin typeface="Courier New" panose="02070309020205020404" pitchFamily="49" charset="0"/>
                <a:cs typeface="Courier New" panose="02070309020205020404" pitchFamily="49" charset="0"/>
              </a:rPr>
              <a:t>)</a:t>
            </a:r>
          </a:p>
          <a:p>
            <a:r>
              <a:rPr lang="en-US" sz="1800" dirty="0">
                <a:latin typeface="Courier New" panose="02070309020205020404" pitchFamily="49" charset="0"/>
                <a:cs typeface="Courier New" panose="02070309020205020404" pitchFamily="49" charset="0"/>
              </a:rPr>
              <a:t>points(</a:t>
            </a:r>
            <a:r>
              <a:rPr lang="en-US" altLang="ja-JP" sz="1800" b="1" dirty="0">
                <a:latin typeface="Courier New" panose="02070309020205020404" pitchFamily="49" charset="0"/>
                <a:cs typeface="Courier New" panose="02070309020205020404" pitchFamily="49" charset="0"/>
              </a:rPr>
              <a:t>¯\_(</a:t>
            </a:r>
            <a:r>
              <a:rPr lang="ja-JP" altLang="en-US" sz="1800" b="1">
                <a:latin typeface="Courier New" panose="02070309020205020404" pitchFamily="49" charset="0"/>
                <a:cs typeface="Courier New" panose="02070309020205020404" pitchFamily="49" charset="0"/>
              </a:rPr>
              <a:t>ツ</a:t>
            </a:r>
            <a:r>
              <a:rPr lang="en-US" altLang="ja-JP" sz="1800" b="1" dirty="0">
                <a:latin typeface="Courier New" panose="02070309020205020404" pitchFamily="49" charset="0"/>
                <a:cs typeface="Courier New" panose="02070309020205020404" pitchFamily="49" charset="0"/>
              </a:rPr>
              <a:t>)_/¯</a:t>
            </a:r>
            <a:r>
              <a:rPr lang="en-US" sz="1800" dirty="0">
                <a:latin typeface="Courier New" panose="02070309020205020404" pitchFamily="49" charset="0"/>
                <a:cs typeface="Courier New" panose="02070309020205020404" pitchFamily="49" charset="0"/>
              </a:rPr>
              <a:t>)</a:t>
            </a:r>
          </a:p>
          <a:p>
            <a:r>
              <a:rPr lang="en-US" sz="1800" dirty="0">
                <a:latin typeface="Courier New" panose="02070309020205020404" pitchFamily="49" charset="0"/>
                <a:cs typeface="Courier New" panose="02070309020205020404" pitchFamily="49" charset="0"/>
              </a:rPr>
              <a:t>legend(</a:t>
            </a:r>
            <a:r>
              <a:rPr lang="en-US" altLang="ja-JP" sz="1800" b="1" dirty="0">
                <a:latin typeface="Courier New" panose="02070309020205020404" pitchFamily="49" charset="0"/>
                <a:cs typeface="Courier New" panose="02070309020205020404" pitchFamily="49" charset="0"/>
              </a:rPr>
              <a:t>¯\_(</a:t>
            </a:r>
            <a:r>
              <a:rPr lang="ja-JP" altLang="en-US" sz="1800" b="1">
                <a:latin typeface="Courier New" panose="02070309020205020404" pitchFamily="49" charset="0"/>
                <a:cs typeface="Courier New" panose="02070309020205020404" pitchFamily="49" charset="0"/>
              </a:rPr>
              <a:t>ツ</a:t>
            </a:r>
            <a:r>
              <a:rPr lang="en-US" altLang="ja-JP" sz="1800" b="1" dirty="0">
                <a:latin typeface="Courier New" panose="02070309020205020404" pitchFamily="49" charset="0"/>
                <a:cs typeface="Courier New" panose="02070309020205020404" pitchFamily="49" charset="0"/>
              </a:rPr>
              <a:t>)_/¯</a:t>
            </a:r>
            <a:r>
              <a:rPr lang="en-US" sz="1800" dirty="0">
                <a:latin typeface="Courier New" panose="02070309020205020404" pitchFamily="49" charset="0"/>
                <a:cs typeface="Courier New" panose="02070309020205020404" pitchFamily="49" charset="0"/>
              </a:rPr>
              <a:t>)</a:t>
            </a:r>
          </a:p>
          <a:p>
            <a:endParaRPr lang="en-US" sz="1600"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plot</a:t>
            </a:r>
            <a:r>
              <a:rPr lang="en-US" sz="1600" dirty="0">
                <a:latin typeface="Courier New" panose="02070309020205020404" pitchFamily="49" charset="0"/>
                <a:cs typeface="Courier New" panose="02070309020205020404" pitchFamily="49" charset="0"/>
              </a:rPr>
              <a:t>(</a:t>
            </a:r>
            <a:r>
              <a:rPr lang="en-US" sz="1400" dirty="0" err="1">
                <a:latin typeface="Courier New" panose="02070309020205020404" pitchFamily="49" charset="0"/>
                <a:cs typeface="Courier New" panose="02070309020205020404" pitchFamily="49" charset="0"/>
              </a:rPr>
              <a:t>snake_data</a:t>
            </a:r>
            <a:r>
              <a:rPr lang="en-US" sz="1400" dirty="0">
                <a:latin typeface="Courier New" panose="02070309020205020404" pitchFamily="49" charset="0"/>
                <a:cs typeface="Courier New" panose="02070309020205020404" pitchFamily="49" charset="0"/>
              </a:rPr>
              <a:t>[,6], </a:t>
            </a:r>
          </a:p>
          <a:p>
            <a:r>
              <a:rPr lang="en-US" sz="1400" dirty="0" err="1">
                <a:solidFill>
                  <a:schemeClr val="bg1"/>
                </a:solidFill>
                <a:latin typeface="Courier New" panose="02070309020205020404" pitchFamily="49" charset="0"/>
                <a:cs typeface="Courier New" panose="02070309020205020404" pitchFamily="49" charset="0"/>
              </a:rPr>
              <a:t>aaaaa</a:t>
            </a:r>
            <a:r>
              <a:rPr lang="en-US" sz="1400" dirty="0" err="1">
                <a:latin typeface="Courier New" panose="02070309020205020404" pitchFamily="49" charset="0"/>
                <a:cs typeface="Courier New" panose="02070309020205020404" pitchFamily="49" charset="0"/>
              </a:rPr>
              <a:t>snake_data</a:t>
            </a:r>
            <a:r>
              <a:rPr lang="en-US" sz="1400" dirty="0">
                <a:latin typeface="Courier New" panose="02070309020205020404" pitchFamily="49" charset="0"/>
                <a:cs typeface="Courier New" panose="02070309020205020404" pitchFamily="49" charset="0"/>
              </a:rPr>
              <a:t>[,7], </a:t>
            </a:r>
          </a:p>
          <a:p>
            <a:r>
              <a:rPr lang="en-US" sz="1400" dirty="0" err="1">
                <a:solidFill>
                  <a:schemeClr val="bg1"/>
                </a:solidFill>
                <a:latin typeface="Courier New" panose="02070309020205020404" pitchFamily="49" charset="0"/>
                <a:cs typeface="Courier New" panose="02070309020205020404" pitchFamily="49" charset="0"/>
              </a:rPr>
              <a:t>aaaaa</a:t>
            </a:r>
            <a:r>
              <a:rPr lang="en-US" sz="1400" dirty="0" err="1">
                <a:latin typeface="Courier New" panose="02070309020205020404" pitchFamily="49" charset="0"/>
                <a:cs typeface="Courier New" panose="02070309020205020404" pitchFamily="49" charset="0"/>
              </a:rPr>
              <a:t>type</a:t>
            </a:r>
            <a:r>
              <a:rPr lang="en-US" sz="1400" dirty="0">
                <a:latin typeface="Courier New" panose="02070309020205020404" pitchFamily="49" charset="0"/>
                <a:cs typeface="Courier New" panose="02070309020205020404" pitchFamily="49" charset="0"/>
              </a:rPr>
              <a:t>="n", </a:t>
            </a:r>
          </a:p>
          <a:p>
            <a:r>
              <a:rPr lang="en-US" sz="1400" dirty="0" err="1">
                <a:solidFill>
                  <a:schemeClr val="bg1"/>
                </a:solidFill>
                <a:latin typeface="Courier New" panose="02070309020205020404" pitchFamily="49" charset="0"/>
                <a:cs typeface="Courier New" panose="02070309020205020404" pitchFamily="49" charset="0"/>
              </a:rPr>
              <a:t>aaaaa</a:t>
            </a:r>
            <a:r>
              <a:rPr lang="en-US" sz="1400" dirty="0" err="1">
                <a:latin typeface="Courier New" panose="02070309020205020404" pitchFamily="49" charset="0"/>
                <a:cs typeface="Courier New" panose="02070309020205020404" pitchFamily="49" charset="0"/>
              </a:rPr>
              <a:t>xlab</a:t>
            </a:r>
            <a:r>
              <a:rPr lang="en-US" sz="1400" dirty="0">
                <a:latin typeface="Courier New" panose="02070309020205020404" pitchFamily="49" charset="0"/>
                <a:cs typeface="Courier New" panose="02070309020205020404" pitchFamily="49" charset="0"/>
              </a:rPr>
              <a:t>="Principal component 1", </a:t>
            </a:r>
          </a:p>
          <a:p>
            <a:r>
              <a:rPr lang="en-US" sz="1400" dirty="0" err="1">
                <a:solidFill>
                  <a:schemeClr val="bg1"/>
                </a:solidFill>
                <a:latin typeface="Courier New" panose="02070309020205020404" pitchFamily="49" charset="0"/>
                <a:cs typeface="Courier New" panose="02070309020205020404" pitchFamily="49" charset="0"/>
              </a:rPr>
              <a:t>aaaaa</a:t>
            </a:r>
            <a:r>
              <a:rPr lang="en-US" sz="1400" dirty="0" err="1">
                <a:latin typeface="Courier New" panose="02070309020205020404" pitchFamily="49" charset="0"/>
                <a:cs typeface="Courier New" panose="02070309020205020404" pitchFamily="49" charset="0"/>
              </a:rPr>
              <a:t>ylab</a:t>
            </a:r>
            <a:r>
              <a:rPr lang="en-US" sz="1400" dirty="0">
                <a:latin typeface="Courier New" panose="02070309020205020404" pitchFamily="49" charset="0"/>
                <a:cs typeface="Courier New" panose="02070309020205020404" pitchFamily="49" charset="0"/>
              </a:rPr>
              <a:t>="Principal component 2", </a:t>
            </a:r>
          </a:p>
          <a:p>
            <a:r>
              <a:rPr lang="en-US" sz="1400" dirty="0" err="1">
                <a:solidFill>
                  <a:schemeClr val="bg1"/>
                </a:solidFill>
                <a:latin typeface="Courier New" panose="02070309020205020404" pitchFamily="49" charset="0"/>
                <a:cs typeface="Courier New" panose="02070309020205020404" pitchFamily="49" charset="0"/>
              </a:rPr>
              <a:t>aaaaa</a:t>
            </a:r>
            <a:r>
              <a:rPr lang="en-US" sz="1400" dirty="0" err="1">
                <a:latin typeface="Courier New" panose="02070309020205020404" pitchFamily="49" charset="0"/>
                <a:cs typeface="Courier New" panose="02070309020205020404" pitchFamily="49" charset="0"/>
              </a:rPr>
              <a:t>cex.lab</a:t>
            </a:r>
            <a:r>
              <a:rPr lang="en-US" sz="1400" dirty="0">
                <a:latin typeface="Courier New" panose="02070309020205020404" pitchFamily="49" charset="0"/>
                <a:cs typeface="Courier New" panose="02070309020205020404" pitchFamily="49" charset="0"/>
              </a:rPr>
              <a:t>=1.25, </a:t>
            </a:r>
          </a:p>
          <a:p>
            <a:r>
              <a:rPr lang="en-US" sz="1400" dirty="0" err="1">
                <a:solidFill>
                  <a:schemeClr val="bg1"/>
                </a:solidFill>
                <a:latin typeface="Courier New" panose="02070309020205020404" pitchFamily="49" charset="0"/>
                <a:cs typeface="Courier New" panose="02070309020205020404" pitchFamily="49" charset="0"/>
              </a:rPr>
              <a:t>aaaaa</a:t>
            </a:r>
            <a:r>
              <a:rPr lang="en-US" sz="1400" dirty="0" err="1">
                <a:latin typeface="Courier New" panose="02070309020205020404" pitchFamily="49" charset="0"/>
                <a:cs typeface="Courier New" panose="02070309020205020404" pitchFamily="49" charset="0"/>
              </a:rPr>
              <a:t>las</a:t>
            </a:r>
            <a:r>
              <a:rPr lang="en-US" sz="1400" dirty="0">
                <a:latin typeface="Courier New" panose="02070309020205020404" pitchFamily="49" charset="0"/>
                <a:cs typeface="Courier New" panose="02070309020205020404" pitchFamily="49" charset="0"/>
              </a:rPr>
              <a:t>=1); </a:t>
            </a:r>
          </a:p>
          <a:p>
            <a:r>
              <a:rPr lang="en-US" sz="1400" dirty="0" err="1">
                <a:solidFill>
                  <a:schemeClr val="bg1"/>
                </a:solidFill>
                <a:latin typeface="Courier New" panose="02070309020205020404" pitchFamily="49" charset="0"/>
                <a:cs typeface="Courier New" panose="02070309020205020404" pitchFamily="49" charset="0"/>
              </a:rPr>
              <a:t>aaaaa</a:t>
            </a:r>
            <a:r>
              <a:rPr lang="en-US" sz="1400" dirty="0" err="1">
                <a:latin typeface="Courier New" panose="02070309020205020404" pitchFamily="49" charset="0"/>
                <a:cs typeface="Courier New" panose="02070309020205020404" pitchFamily="49" charset="0"/>
              </a:rPr>
              <a:t>box</a:t>
            </a:r>
            <a:r>
              <a:rPr lang="en-US" sz="1400" dirty="0">
                <a:latin typeface="Courier New" panose="02070309020205020404" pitchFamily="49" charset="0"/>
                <a:cs typeface="Courier New" panose="02070309020205020404" pitchFamily="49" charset="0"/>
              </a:rPr>
              <a:t>(</a:t>
            </a:r>
            <a:r>
              <a:rPr lang="en-US" sz="1400" dirty="0" err="1">
                <a:latin typeface="Courier New" panose="02070309020205020404" pitchFamily="49" charset="0"/>
                <a:cs typeface="Courier New" panose="02070309020205020404" pitchFamily="49" charset="0"/>
              </a:rPr>
              <a:t>lwd</a:t>
            </a:r>
            <a:r>
              <a:rPr lang="en-US" sz="1400" dirty="0">
                <a:latin typeface="Courier New" panose="02070309020205020404" pitchFamily="49" charset="0"/>
                <a:cs typeface="Courier New" panose="02070309020205020404" pitchFamily="49" charset="0"/>
              </a:rPr>
              <a:t>=2</a:t>
            </a:r>
            <a:r>
              <a:rPr lang="en-US" sz="1600" dirty="0">
                <a:latin typeface="Courier New" panose="02070309020205020404" pitchFamily="49" charset="0"/>
                <a:cs typeface="Courier New" panose="02070309020205020404" pitchFamily="49" charset="0"/>
              </a:rPr>
              <a:t>)</a:t>
            </a:r>
          </a:p>
          <a:p>
            <a:endParaRPr lang="en-US" sz="1600" dirty="0">
              <a:latin typeface="Courier New" panose="02070309020205020404" pitchFamily="49" charset="0"/>
              <a:cs typeface="Courier New" panose="02070309020205020404" pitchFamily="49" charset="0"/>
            </a:endParaRPr>
          </a:p>
          <a:p>
            <a:endParaRPr lang="en-US" sz="1800" dirty="0">
              <a:latin typeface="Courier New" panose="02070309020205020404" pitchFamily="49" charset="0"/>
              <a:cs typeface="Courier New" panose="02070309020205020404" pitchFamily="49" charset="0"/>
            </a:endParaRPr>
          </a:p>
          <a:p>
            <a:pPr>
              <a:spcBef>
                <a:spcPts val="600"/>
              </a:spcBef>
            </a:pPr>
            <a:endParaRPr lang="en-US" sz="1800" dirty="0">
              <a:latin typeface="Courier New" panose="02070309020205020404" pitchFamily="49" charset="0"/>
              <a:cs typeface="Courier New" panose="02070309020205020404" pitchFamily="49" charset="0"/>
            </a:endParaRPr>
          </a:p>
        </p:txBody>
      </p:sp>
      <p:sp>
        <p:nvSpPr>
          <p:cNvPr id="2" name="Title 1">
            <a:extLst>
              <a:ext uri="{FF2B5EF4-FFF2-40B4-BE49-F238E27FC236}">
                <a16:creationId xmlns:a16="http://schemas.microsoft.com/office/drawing/2014/main" id="{DCE2A68D-0C98-C444-8404-744BD1CC9F49}"/>
              </a:ext>
            </a:extLst>
          </p:cNvPr>
          <p:cNvSpPr>
            <a:spLocks noGrp="1"/>
          </p:cNvSpPr>
          <p:nvPr>
            <p:ph type="title"/>
          </p:nvPr>
        </p:nvSpPr>
        <p:spPr>
          <a:xfrm>
            <a:off x="509954" y="22232"/>
            <a:ext cx="11172092" cy="1325563"/>
          </a:xfrm>
        </p:spPr>
        <p:txBody>
          <a:bodyPr/>
          <a:lstStyle/>
          <a:p>
            <a:r>
              <a:rPr lang="en-US" dirty="0">
                <a:latin typeface="DengXian Light" panose="02010600030101010101" pitchFamily="2" charset="-122"/>
                <a:ea typeface="DengXian Light" panose="02010600030101010101" pitchFamily="2" charset="-122"/>
              </a:rPr>
              <a:t>Plotting in R</a:t>
            </a:r>
          </a:p>
        </p:txBody>
      </p:sp>
      <p:pic>
        <p:nvPicPr>
          <p:cNvPr id="5" name="Picture 4">
            <a:extLst>
              <a:ext uri="{FF2B5EF4-FFF2-40B4-BE49-F238E27FC236}">
                <a16:creationId xmlns:a16="http://schemas.microsoft.com/office/drawing/2014/main" id="{94017BEB-2781-1946-8FAA-CF5ABFC53159}"/>
              </a:ext>
            </a:extLst>
          </p:cNvPr>
          <p:cNvPicPr>
            <a:picLocks noChangeAspect="1"/>
          </p:cNvPicPr>
          <p:nvPr/>
        </p:nvPicPr>
        <p:blipFill>
          <a:blip r:embed="rId4"/>
          <a:srcRect/>
          <a:stretch/>
        </p:blipFill>
        <p:spPr>
          <a:xfrm>
            <a:off x="5448085" y="1505394"/>
            <a:ext cx="6746602" cy="3373301"/>
          </a:xfrm>
          <a:prstGeom prst="rect">
            <a:avLst/>
          </a:prstGeom>
        </p:spPr>
      </p:pic>
      <p:sp>
        <p:nvSpPr>
          <p:cNvPr id="6" name="Title 1">
            <a:extLst>
              <a:ext uri="{FF2B5EF4-FFF2-40B4-BE49-F238E27FC236}">
                <a16:creationId xmlns:a16="http://schemas.microsoft.com/office/drawing/2014/main" id="{37002387-CF65-F547-B26B-63498529E372}"/>
              </a:ext>
            </a:extLst>
          </p:cNvPr>
          <p:cNvSpPr txBox="1">
            <a:spLocks/>
          </p:cNvSpPr>
          <p:nvPr/>
        </p:nvSpPr>
        <p:spPr>
          <a:xfrm>
            <a:off x="196803" y="1183162"/>
            <a:ext cx="5464961" cy="688131"/>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2000" dirty="0">
                <a:latin typeface="Courier New" panose="02070309020205020404" pitchFamily="49" charset="0"/>
                <a:cs typeface="Courier New" panose="02070309020205020404" pitchFamily="49" charset="0"/>
              </a:rPr>
              <a:t>v2.2: </a:t>
            </a:r>
            <a:r>
              <a:rPr lang="en-US" sz="1900" dirty="0">
                <a:latin typeface="Courier New" panose="02070309020205020404" pitchFamily="49" charset="0"/>
                <a:cs typeface="Courier New" panose="02070309020205020404" pitchFamily="49" charset="0"/>
              </a:rPr>
              <a:t>Populate second panel</a:t>
            </a:r>
          </a:p>
        </p:txBody>
      </p:sp>
      <p:sp>
        <p:nvSpPr>
          <p:cNvPr id="8" name="Title 1">
            <a:extLst>
              <a:ext uri="{FF2B5EF4-FFF2-40B4-BE49-F238E27FC236}">
                <a16:creationId xmlns:a16="http://schemas.microsoft.com/office/drawing/2014/main" id="{5410B811-8506-DC4D-9B75-074A68D760A4}"/>
              </a:ext>
            </a:extLst>
          </p:cNvPr>
          <p:cNvSpPr txBox="1">
            <a:spLocks/>
          </p:cNvSpPr>
          <p:nvPr/>
        </p:nvSpPr>
        <p:spPr>
          <a:xfrm>
            <a:off x="621250" y="4900538"/>
            <a:ext cx="365491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1800" dirty="0">
              <a:solidFill>
                <a:srgbClr val="538199"/>
              </a:solidFill>
              <a:latin typeface="DengXian Light" panose="02010600030101010101" pitchFamily="2" charset="-122"/>
              <a:ea typeface="DengXian Light" panose="02010600030101010101" pitchFamily="2" charset="-122"/>
            </a:endParaRPr>
          </a:p>
        </p:txBody>
      </p:sp>
    </p:spTree>
    <p:extLst>
      <p:ext uri="{BB962C8B-B14F-4D97-AF65-F5344CB8AC3E}">
        <p14:creationId xmlns:p14="http://schemas.microsoft.com/office/powerpoint/2010/main" val="1092385642"/>
      </p:ext>
    </p:extLst>
  </p:cSld>
  <p:clrMapOvr>
    <a:masterClrMapping/>
  </p:clrMapOvr>
  <mc:AlternateContent xmlns:mc="http://schemas.openxmlformats.org/markup-compatibility/2006" xmlns:p14="http://schemas.microsoft.com/office/powerpoint/2010/main">
    <mc:Choice Requires="p14">
      <p:transition p14:dur="0" advClick="0" advTm="200"/>
    </mc:Choice>
    <mc:Fallback xmlns="">
      <p:transition advClick="0" advTm="200"/>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CFD90FD1-C776-A443-B17B-F1361291CCE4}"/>
              </a:ext>
            </a:extLst>
          </p:cNvPr>
          <p:cNvSpPr txBox="1">
            <a:spLocks/>
          </p:cNvSpPr>
          <p:nvPr/>
        </p:nvSpPr>
        <p:spPr>
          <a:xfrm>
            <a:off x="171335" y="1871293"/>
            <a:ext cx="7983109" cy="446908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1800" dirty="0">
                <a:latin typeface="Courier New" panose="02070309020205020404" pitchFamily="49" charset="0"/>
                <a:cs typeface="Courier New" panose="02070309020205020404" pitchFamily="49" charset="0"/>
              </a:rPr>
              <a:t>quartz(height=6, width=12)</a:t>
            </a:r>
          </a:p>
          <a:p>
            <a:pPr>
              <a:spcBef>
                <a:spcPts val="0"/>
              </a:spcBef>
            </a:pPr>
            <a:r>
              <a:rPr lang="en-US" sz="1800" dirty="0">
                <a:latin typeface="Courier New" panose="02070309020205020404" pitchFamily="49" charset="0"/>
                <a:cs typeface="Courier New" panose="02070309020205020404" pitchFamily="49" charset="0"/>
              </a:rPr>
              <a:t>par(mar=c(5,5,1,1), </a:t>
            </a:r>
            <a:r>
              <a:rPr lang="en-US" sz="1800" dirty="0" err="1">
                <a:latin typeface="Courier New" panose="02070309020205020404" pitchFamily="49" charset="0"/>
                <a:cs typeface="Courier New" panose="02070309020205020404" pitchFamily="49" charset="0"/>
              </a:rPr>
              <a:t>mfrow</a:t>
            </a:r>
            <a:r>
              <a:rPr lang="en-US" sz="1800" dirty="0">
                <a:latin typeface="Courier New" panose="02070309020205020404" pitchFamily="49" charset="0"/>
                <a:cs typeface="Courier New" panose="02070309020205020404" pitchFamily="49" charset="0"/>
              </a:rPr>
              <a:t>=c(1,2))</a:t>
            </a:r>
          </a:p>
          <a:p>
            <a:pPr>
              <a:spcBef>
                <a:spcPts val="0"/>
              </a:spcBef>
            </a:pPr>
            <a:r>
              <a:rPr lang="en-US" sz="1800" dirty="0">
                <a:latin typeface="Courier New" panose="02070309020205020404" pitchFamily="49" charset="0"/>
                <a:cs typeface="Courier New" panose="02070309020205020404" pitchFamily="49" charset="0"/>
              </a:rPr>
              <a:t>plot(</a:t>
            </a:r>
            <a:r>
              <a:rPr lang="en-US" altLang="ja-JP" sz="1800" b="1" dirty="0">
                <a:latin typeface="Courier New" panose="02070309020205020404" pitchFamily="49" charset="0"/>
                <a:cs typeface="Courier New" panose="02070309020205020404" pitchFamily="49" charset="0"/>
              </a:rPr>
              <a:t>¯\_(</a:t>
            </a:r>
            <a:r>
              <a:rPr lang="ja-JP" altLang="en-US" sz="1800" b="1">
                <a:latin typeface="Courier New" panose="02070309020205020404" pitchFamily="49" charset="0"/>
                <a:cs typeface="Courier New" panose="02070309020205020404" pitchFamily="49" charset="0"/>
              </a:rPr>
              <a:t>ツ</a:t>
            </a:r>
            <a:r>
              <a:rPr lang="en-US" altLang="ja-JP" sz="1800" b="1" dirty="0">
                <a:latin typeface="Courier New" panose="02070309020205020404" pitchFamily="49" charset="0"/>
                <a:cs typeface="Courier New" panose="02070309020205020404" pitchFamily="49" charset="0"/>
              </a:rPr>
              <a:t>)_/¯</a:t>
            </a:r>
            <a:r>
              <a:rPr lang="en-US" sz="1800" dirty="0">
                <a:latin typeface="Courier New" panose="02070309020205020404" pitchFamily="49" charset="0"/>
                <a:cs typeface="Courier New" panose="02070309020205020404" pitchFamily="49" charset="0"/>
              </a:rPr>
              <a:t>)</a:t>
            </a:r>
          </a:p>
          <a:p>
            <a:pPr>
              <a:spcBef>
                <a:spcPts val="0"/>
              </a:spcBef>
            </a:pPr>
            <a:r>
              <a:rPr lang="en-US" sz="1800" dirty="0" err="1">
                <a:latin typeface="Courier New" panose="02070309020205020404" pitchFamily="49" charset="0"/>
                <a:cs typeface="Courier New" panose="02070309020205020404" pitchFamily="49" charset="0"/>
              </a:rPr>
              <a:t>rect</a:t>
            </a:r>
            <a:r>
              <a:rPr lang="en-US" sz="1800" dirty="0">
                <a:latin typeface="Courier New" panose="02070309020205020404" pitchFamily="49" charset="0"/>
                <a:cs typeface="Courier New" panose="02070309020205020404" pitchFamily="49" charset="0"/>
              </a:rPr>
              <a:t>(</a:t>
            </a:r>
            <a:r>
              <a:rPr lang="en-US" altLang="ja-JP" sz="1800" b="1" dirty="0">
                <a:latin typeface="Courier New" panose="02070309020205020404" pitchFamily="49" charset="0"/>
                <a:cs typeface="Courier New" panose="02070309020205020404" pitchFamily="49" charset="0"/>
              </a:rPr>
              <a:t>¯\_(</a:t>
            </a:r>
            <a:r>
              <a:rPr lang="ja-JP" altLang="en-US" sz="1800" b="1">
                <a:latin typeface="Courier New" panose="02070309020205020404" pitchFamily="49" charset="0"/>
                <a:cs typeface="Courier New" panose="02070309020205020404" pitchFamily="49" charset="0"/>
              </a:rPr>
              <a:t>ツ</a:t>
            </a:r>
            <a:r>
              <a:rPr lang="en-US" altLang="ja-JP" sz="1800" b="1" dirty="0">
                <a:latin typeface="Courier New" panose="02070309020205020404" pitchFamily="49" charset="0"/>
                <a:cs typeface="Courier New" panose="02070309020205020404" pitchFamily="49" charset="0"/>
              </a:rPr>
              <a:t>)_/¯</a:t>
            </a:r>
            <a:r>
              <a:rPr lang="en-US" sz="1800" dirty="0">
                <a:latin typeface="Courier New" panose="02070309020205020404" pitchFamily="49" charset="0"/>
                <a:cs typeface="Courier New" panose="02070309020205020404" pitchFamily="49" charset="0"/>
              </a:rPr>
              <a:t>)</a:t>
            </a:r>
          </a:p>
          <a:p>
            <a:r>
              <a:rPr lang="en-US" sz="1800" dirty="0">
                <a:latin typeface="Courier New" panose="02070309020205020404" pitchFamily="49" charset="0"/>
                <a:cs typeface="Courier New" panose="02070309020205020404" pitchFamily="49" charset="0"/>
              </a:rPr>
              <a:t>points(</a:t>
            </a:r>
            <a:r>
              <a:rPr lang="en-US" altLang="ja-JP" sz="1800" b="1" dirty="0">
                <a:latin typeface="Courier New" panose="02070309020205020404" pitchFamily="49" charset="0"/>
                <a:cs typeface="Courier New" panose="02070309020205020404" pitchFamily="49" charset="0"/>
              </a:rPr>
              <a:t>¯\_(</a:t>
            </a:r>
            <a:r>
              <a:rPr lang="ja-JP" altLang="en-US" sz="1800" b="1">
                <a:latin typeface="Courier New" panose="02070309020205020404" pitchFamily="49" charset="0"/>
                <a:cs typeface="Courier New" panose="02070309020205020404" pitchFamily="49" charset="0"/>
              </a:rPr>
              <a:t>ツ</a:t>
            </a:r>
            <a:r>
              <a:rPr lang="en-US" altLang="ja-JP" sz="1800" b="1" dirty="0">
                <a:latin typeface="Courier New" panose="02070309020205020404" pitchFamily="49" charset="0"/>
                <a:cs typeface="Courier New" panose="02070309020205020404" pitchFamily="49" charset="0"/>
              </a:rPr>
              <a:t>)_/¯</a:t>
            </a:r>
            <a:r>
              <a:rPr lang="en-US" sz="1800" dirty="0">
                <a:latin typeface="Courier New" panose="02070309020205020404" pitchFamily="49" charset="0"/>
                <a:cs typeface="Courier New" panose="02070309020205020404" pitchFamily="49" charset="0"/>
              </a:rPr>
              <a:t>)</a:t>
            </a:r>
          </a:p>
          <a:p>
            <a:r>
              <a:rPr lang="en-US" sz="1800" dirty="0">
                <a:latin typeface="Courier New" panose="02070309020205020404" pitchFamily="49" charset="0"/>
                <a:cs typeface="Courier New" panose="02070309020205020404" pitchFamily="49" charset="0"/>
              </a:rPr>
              <a:t>legend(</a:t>
            </a:r>
            <a:r>
              <a:rPr lang="en-US" altLang="ja-JP" sz="1800" b="1" dirty="0">
                <a:latin typeface="Courier New" panose="02070309020205020404" pitchFamily="49" charset="0"/>
                <a:cs typeface="Courier New" panose="02070309020205020404" pitchFamily="49" charset="0"/>
              </a:rPr>
              <a:t>¯\_(</a:t>
            </a:r>
            <a:r>
              <a:rPr lang="ja-JP" altLang="en-US" sz="1800" b="1">
                <a:latin typeface="Courier New" panose="02070309020205020404" pitchFamily="49" charset="0"/>
                <a:cs typeface="Courier New" panose="02070309020205020404" pitchFamily="49" charset="0"/>
              </a:rPr>
              <a:t>ツ</a:t>
            </a:r>
            <a:r>
              <a:rPr lang="en-US" altLang="ja-JP" sz="1800" b="1" dirty="0">
                <a:latin typeface="Courier New" panose="02070309020205020404" pitchFamily="49" charset="0"/>
                <a:cs typeface="Courier New" panose="02070309020205020404" pitchFamily="49" charset="0"/>
              </a:rPr>
              <a:t>)_/¯</a:t>
            </a:r>
            <a:r>
              <a:rPr lang="en-US" sz="1800" dirty="0">
                <a:latin typeface="Courier New" panose="02070309020205020404" pitchFamily="49" charset="0"/>
                <a:cs typeface="Courier New" panose="02070309020205020404" pitchFamily="49" charset="0"/>
              </a:rPr>
              <a:t>)</a:t>
            </a:r>
          </a:p>
          <a:p>
            <a:endParaRPr lang="en-US" sz="1600"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plot</a:t>
            </a:r>
            <a:r>
              <a:rPr lang="en-US" sz="1600" dirty="0">
                <a:latin typeface="Courier New" panose="02070309020205020404" pitchFamily="49" charset="0"/>
                <a:cs typeface="Courier New" panose="02070309020205020404" pitchFamily="49" charset="0"/>
              </a:rPr>
              <a:t>(</a:t>
            </a:r>
            <a:r>
              <a:rPr lang="en-US" sz="1100" dirty="0" err="1">
                <a:latin typeface="Courier New" panose="02070309020205020404" pitchFamily="49" charset="0"/>
                <a:cs typeface="Courier New" panose="02070309020205020404" pitchFamily="49" charset="0"/>
              </a:rPr>
              <a:t>snake_data</a:t>
            </a:r>
            <a:r>
              <a:rPr lang="en-US" sz="1100" dirty="0">
                <a:latin typeface="Courier New" panose="02070309020205020404" pitchFamily="49" charset="0"/>
                <a:cs typeface="Courier New" panose="02070309020205020404" pitchFamily="49" charset="0"/>
              </a:rPr>
              <a:t>[,6], </a:t>
            </a:r>
          </a:p>
          <a:p>
            <a:r>
              <a:rPr lang="en-US" sz="1100" dirty="0" err="1">
                <a:solidFill>
                  <a:schemeClr val="bg1"/>
                </a:solidFill>
                <a:latin typeface="Courier New" panose="02070309020205020404" pitchFamily="49" charset="0"/>
                <a:cs typeface="Courier New" panose="02070309020205020404" pitchFamily="49" charset="0"/>
              </a:rPr>
              <a:t>aaaaa</a:t>
            </a:r>
            <a:r>
              <a:rPr lang="en-US" sz="1100" dirty="0" err="1">
                <a:latin typeface="Courier New" panose="02070309020205020404" pitchFamily="49" charset="0"/>
                <a:cs typeface="Courier New" panose="02070309020205020404" pitchFamily="49" charset="0"/>
              </a:rPr>
              <a:t>snake_data</a:t>
            </a:r>
            <a:r>
              <a:rPr lang="en-US" sz="1100" dirty="0">
                <a:latin typeface="Courier New" panose="02070309020205020404" pitchFamily="49" charset="0"/>
                <a:cs typeface="Courier New" panose="02070309020205020404" pitchFamily="49" charset="0"/>
              </a:rPr>
              <a:t>[,7], </a:t>
            </a:r>
          </a:p>
          <a:p>
            <a:r>
              <a:rPr lang="en-US" sz="1100" dirty="0" err="1">
                <a:solidFill>
                  <a:schemeClr val="bg1"/>
                </a:solidFill>
                <a:latin typeface="Courier New" panose="02070309020205020404" pitchFamily="49" charset="0"/>
                <a:cs typeface="Courier New" panose="02070309020205020404" pitchFamily="49" charset="0"/>
              </a:rPr>
              <a:t>aaaaa</a:t>
            </a:r>
            <a:r>
              <a:rPr lang="en-US" sz="1100" dirty="0" err="1">
                <a:latin typeface="Courier New" panose="02070309020205020404" pitchFamily="49" charset="0"/>
                <a:cs typeface="Courier New" panose="02070309020205020404" pitchFamily="49" charset="0"/>
              </a:rPr>
              <a:t>type</a:t>
            </a:r>
            <a:r>
              <a:rPr lang="en-US" sz="1100" dirty="0">
                <a:latin typeface="Courier New" panose="02070309020205020404" pitchFamily="49" charset="0"/>
                <a:cs typeface="Courier New" panose="02070309020205020404" pitchFamily="49" charset="0"/>
              </a:rPr>
              <a:t>="n", </a:t>
            </a:r>
          </a:p>
          <a:p>
            <a:r>
              <a:rPr lang="en-US" sz="1100" dirty="0" err="1">
                <a:solidFill>
                  <a:schemeClr val="bg1"/>
                </a:solidFill>
                <a:latin typeface="Courier New" panose="02070309020205020404" pitchFamily="49" charset="0"/>
                <a:cs typeface="Courier New" panose="02070309020205020404" pitchFamily="49" charset="0"/>
              </a:rPr>
              <a:t>aaaaa</a:t>
            </a:r>
            <a:r>
              <a:rPr lang="en-US" sz="1100" dirty="0" err="1">
                <a:latin typeface="Courier New" panose="02070309020205020404" pitchFamily="49" charset="0"/>
                <a:cs typeface="Courier New" panose="02070309020205020404" pitchFamily="49" charset="0"/>
              </a:rPr>
              <a:t>xlab</a:t>
            </a:r>
            <a:r>
              <a:rPr lang="en-US" sz="1100" dirty="0">
                <a:latin typeface="Courier New" panose="02070309020205020404" pitchFamily="49" charset="0"/>
                <a:cs typeface="Courier New" panose="02070309020205020404" pitchFamily="49" charset="0"/>
              </a:rPr>
              <a:t>="Principal component 1", </a:t>
            </a:r>
          </a:p>
          <a:p>
            <a:r>
              <a:rPr lang="en-US" sz="1100" dirty="0" err="1">
                <a:solidFill>
                  <a:schemeClr val="bg1"/>
                </a:solidFill>
                <a:latin typeface="Courier New" panose="02070309020205020404" pitchFamily="49" charset="0"/>
                <a:cs typeface="Courier New" panose="02070309020205020404" pitchFamily="49" charset="0"/>
              </a:rPr>
              <a:t>aaaaa</a:t>
            </a:r>
            <a:r>
              <a:rPr lang="en-US" sz="1100" dirty="0" err="1">
                <a:latin typeface="Courier New" panose="02070309020205020404" pitchFamily="49" charset="0"/>
                <a:cs typeface="Courier New" panose="02070309020205020404" pitchFamily="49" charset="0"/>
              </a:rPr>
              <a:t>ylab</a:t>
            </a:r>
            <a:r>
              <a:rPr lang="en-US" sz="1100" dirty="0">
                <a:latin typeface="Courier New" panose="02070309020205020404" pitchFamily="49" charset="0"/>
                <a:cs typeface="Courier New" panose="02070309020205020404" pitchFamily="49" charset="0"/>
              </a:rPr>
              <a:t>="Principal component 2", </a:t>
            </a:r>
          </a:p>
          <a:p>
            <a:r>
              <a:rPr lang="en-US" sz="1100" dirty="0" err="1">
                <a:solidFill>
                  <a:schemeClr val="bg1"/>
                </a:solidFill>
                <a:latin typeface="Courier New" panose="02070309020205020404" pitchFamily="49" charset="0"/>
                <a:cs typeface="Courier New" panose="02070309020205020404" pitchFamily="49" charset="0"/>
              </a:rPr>
              <a:t>aaaaa</a:t>
            </a:r>
            <a:r>
              <a:rPr lang="en-US" sz="1100" dirty="0" err="1">
                <a:latin typeface="Courier New" panose="02070309020205020404" pitchFamily="49" charset="0"/>
                <a:cs typeface="Courier New" panose="02070309020205020404" pitchFamily="49" charset="0"/>
              </a:rPr>
              <a:t>cex.lab</a:t>
            </a:r>
            <a:r>
              <a:rPr lang="en-US" sz="1100" dirty="0">
                <a:latin typeface="Courier New" panose="02070309020205020404" pitchFamily="49" charset="0"/>
                <a:cs typeface="Courier New" panose="02070309020205020404" pitchFamily="49" charset="0"/>
              </a:rPr>
              <a:t>=1.25, </a:t>
            </a:r>
          </a:p>
          <a:p>
            <a:r>
              <a:rPr lang="en-US" sz="1100" dirty="0" err="1">
                <a:solidFill>
                  <a:schemeClr val="bg1"/>
                </a:solidFill>
                <a:latin typeface="Courier New" panose="02070309020205020404" pitchFamily="49" charset="0"/>
                <a:cs typeface="Courier New" panose="02070309020205020404" pitchFamily="49" charset="0"/>
              </a:rPr>
              <a:t>aaaaa</a:t>
            </a:r>
            <a:r>
              <a:rPr lang="en-US" sz="1100" dirty="0" err="1">
                <a:latin typeface="Courier New" panose="02070309020205020404" pitchFamily="49" charset="0"/>
                <a:cs typeface="Courier New" panose="02070309020205020404" pitchFamily="49" charset="0"/>
              </a:rPr>
              <a:t>las</a:t>
            </a:r>
            <a:r>
              <a:rPr lang="en-US" sz="1100" dirty="0">
                <a:latin typeface="Courier New" panose="02070309020205020404" pitchFamily="49" charset="0"/>
                <a:cs typeface="Courier New" panose="02070309020205020404" pitchFamily="49" charset="0"/>
              </a:rPr>
              <a:t>=1); </a:t>
            </a:r>
          </a:p>
          <a:p>
            <a:r>
              <a:rPr lang="en-US" sz="1100" dirty="0" err="1">
                <a:solidFill>
                  <a:schemeClr val="bg1"/>
                </a:solidFill>
                <a:latin typeface="Courier New" panose="02070309020205020404" pitchFamily="49" charset="0"/>
                <a:cs typeface="Courier New" panose="02070309020205020404" pitchFamily="49" charset="0"/>
              </a:rPr>
              <a:t>aaaaa</a:t>
            </a:r>
            <a:r>
              <a:rPr lang="en-US" sz="1100" dirty="0" err="1">
                <a:latin typeface="Courier New" panose="02070309020205020404" pitchFamily="49" charset="0"/>
                <a:cs typeface="Courier New" panose="02070309020205020404" pitchFamily="49" charset="0"/>
              </a:rPr>
              <a:t>box</a:t>
            </a:r>
            <a:r>
              <a:rPr lang="en-US" sz="1100" dirty="0">
                <a:latin typeface="Courier New" panose="02070309020205020404" pitchFamily="49" charset="0"/>
                <a:cs typeface="Courier New" panose="02070309020205020404" pitchFamily="49" charset="0"/>
              </a:rPr>
              <a:t>(</a:t>
            </a:r>
            <a:r>
              <a:rPr lang="en-US" sz="1100" dirty="0" err="1">
                <a:latin typeface="Courier New" panose="02070309020205020404" pitchFamily="49" charset="0"/>
                <a:cs typeface="Courier New" panose="02070309020205020404" pitchFamily="49" charset="0"/>
              </a:rPr>
              <a:t>lwd</a:t>
            </a:r>
            <a:r>
              <a:rPr lang="en-US" sz="1100" dirty="0">
                <a:latin typeface="Courier New" panose="02070309020205020404" pitchFamily="49" charset="0"/>
                <a:cs typeface="Courier New" panose="02070309020205020404" pitchFamily="49" charset="0"/>
              </a:rPr>
              <a:t>=2</a:t>
            </a:r>
            <a:r>
              <a:rPr lang="en-US" sz="1600" dirty="0">
                <a:latin typeface="Courier New" panose="02070309020205020404" pitchFamily="49" charset="0"/>
                <a:cs typeface="Courier New" panose="02070309020205020404" pitchFamily="49" charset="0"/>
              </a:rPr>
              <a:t>)</a:t>
            </a:r>
          </a:p>
          <a:p>
            <a:endParaRPr lang="en-US" sz="1600" dirty="0">
              <a:latin typeface="Courier New" panose="02070309020205020404" pitchFamily="49" charset="0"/>
              <a:cs typeface="Courier New" panose="02070309020205020404" pitchFamily="49" charset="0"/>
            </a:endParaRPr>
          </a:p>
          <a:p>
            <a:endParaRPr lang="en-US" sz="1800" dirty="0">
              <a:latin typeface="Courier New" panose="02070309020205020404" pitchFamily="49" charset="0"/>
              <a:cs typeface="Courier New" panose="02070309020205020404" pitchFamily="49" charset="0"/>
            </a:endParaRPr>
          </a:p>
          <a:p>
            <a:pPr>
              <a:spcBef>
                <a:spcPts val="600"/>
              </a:spcBef>
            </a:pPr>
            <a:endParaRPr lang="en-US" sz="1800" dirty="0">
              <a:latin typeface="Courier New" panose="02070309020205020404" pitchFamily="49" charset="0"/>
              <a:cs typeface="Courier New" panose="02070309020205020404" pitchFamily="49" charset="0"/>
            </a:endParaRPr>
          </a:p>
        </p:txBody>
      </p:sp>
      <p:sp>
        <p:nvSpPr>
          <p:cNvPr id="2" name="Title 1">
            <a:extLst>
              <a:ext uri="{FF2B5EF4-FFF2-40B4-BE49-F238E27FC236}">
                <a16:creationId xmlns:a16="http://schemas.microsoft.com/office/drawing/2014/main" id="{DCE2A68D-0C98-C444-8404-744BD1CC9F49}"/>
              </a:ext>
            </a:extLst>
          </p:cNvPr>
          <p:cNvSpPr>
            <a:spLocks noGrp="1"/>
          </p:cNvSpPr>
          <p:nvPr>
            <p:ph type="title"/>
          </p:nvPr>
        </p:nvSpPr>
        <p:spPr>
          <a:xfrm>
            <a:off x="509954" y="22232"/>
            <a:ext cx="11172092" cy="1325563"/>
          </a:xfrm>
        </p:spPr>
        <p:txBody>
          <a:bodyPr/>
          <a:lstStyle/>
          <a:p>
            <a:r>
              <a:rPr lang="en-US" dirty="0">
                <a:latin typeface="DengXian Light" panose="02010600030101010101" pitchFamily="2" charset="-122"/>
                <a:ea typeface="DengXian Light" panose="02010600030101010101" pitchFamily="2" charset="-122"/>
              </a:rPr>
              <a:t>Plotting in R</a:t>
            </a:r>
          </a:p>
        </p:txBody>
      </p:sp>
      <p:pic>
        <p:nvPicPr>
          <p:cNvPr id="5" name="Picture 4">
            <a:extLst>
              <a:ext uri="{FF2B5EF4-FFF2-40B4-BE49-F238E27FC236}">
                <a16:creationId xmlns:a16="http://schemas.microsoft.com/office/drawing/2014/main" id="{94017BEB-2781-1946-8FAA-CF5ABFC53159}"/>
              </a:ext>
            </a:extLst>
          </p:cNvPr>
          <p:cNvPicPr>
            <a:picLocks noChangeAspect="1"/>
          </p:cNvPicPr>
          <p:nvPr/>
        </p:nvPicPr>
        <p:blipFill>
          <a:blip r:embed="rId3"/>
          <a:srcRect/>
          <a:stretch/>
        </p:blipFill>
        <p:spPr>
          <a:xfrm>
            <a:off x="5448085" y="1505394"/>
            <a:ext cx="6746602" cy="3373301"/>
          </a:xfrm>
          <a:prstGeom prst="rect">
            <a:avLst/>
          </a:prstGeom>
        </p:spPr>
      </p:pic>
      <p:sp>
        <p:nvSpPr>
          <p:cNvPr id="6" name="Title 1">
            <a:extLst>
              <a:ext uri="{FF2B5EF4-FFF2-40B4-BE49-F238E27FC236}">
                <a16:creationId xmlns:a16="http://schemas.microsoft.com/office/drawing/2014/main" id="{37002387-CF65-F547-B26B-63498529E372}"/>
              </a:ext>
            </a:extLst>
          </p:cNvPr>
          <p:cNvSpPr txBox="1">
            <a:spLocks/>
          </p:cNvSpPr>
          <p:nvPr/>
        </p:nvSpPr>
        <p:spPr>
          <a:xfrm>
            <a:off x="196803" y="1183162"/>
            <a:ext cx="5464961" cy="688131"/>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2000" dirty="0">
                <a:latin typeface="Courier New" panose="02070309020205020404" pitchFamily="49" charset="0"/>
                <a:cs typeface="Courier New" panose="02070309020205020404" pitchFamily="49" charset="0"/>
              </a:rPr>
              <a:t>v2.2: </a:t>
            </a:r>
            <a:r>
              <a:rPr lang="en-US" sz="1900" dirty="0">
                <a:latin typeface="Courier New" panose="02070309020205020404" pitchFamily="49" charset="0"/>
                <a:cs typeface="Courier New" panose="02070309020205020404" pitchFamily="49" charset="0"/>
              </a:rPr>
              <a:t>Populate second panel</a:t>
            </a:r>
          </a:p>
        </p:txBody>
      </p:sp>
      <p:sp>
        <p:nvSpPr>
          <p:cNvPr id="8" name="Title 1">
            <a:extLst>
              <a:ext uri="{FF2B5EF4-FFF2-40B4-BE49-F238E27FC236}">
                <a16:creationId xmlns:a16="http://schemas.microsoft.com/office/drawing/2014/main" id="{5410B811-8506-DC4D-9B75-074A68D760A4}"/>
              </a:ext>
            </a:extLst>
          </p:cNvPr>
          <p:cNvSpPr txBox="1">
            <a:spLocks/>
          </p:cNvSpPr>
          <p:nvPr/>
        </p:nvSpPr>
        <p:spPr>
          <a:xfrm>
            <a:off x="621250" y="4900538"/>
            <a:ext cx="365491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1800" dirty="0">
              <a:solidFill>
                <a:srgbClr val="538199"/>
              </a:solidFill>
              <a:latin typeface="DengXian Light" panose="02010600030101010101" pitchFamily="2" charset="-122"/>
              <a:ea typeface="DengXian Light" panose="02010600030101010101" pitchFamily="2" charset="-122"/>
            </a:endParaRPr>
          </a:p>
        </p:txBody>
      </p:sp>
    </p:spTree>
    <p:extLst>
      <p:ext uri="{BB962C8B-B14F-4D97-AF65-F5344CB8AC3E}">
        <p14:creationId xmlns:p14="http://schemas.microsoft.com/office/powerpoint/2010/main" val="1552728779"/>
      </p:ext>
    </p:extLst>
  </p:cSld>
  <p:clrMapOvr>
    <a:masterClrMapping/>
  </p:clrMapOvr>
  <mc:AlternateContent xmlns:mc="http://schemas.openxmlformats.org/markup-compatibility/2006" xmlns:p14="http://schemas.microsoft.com/office/powerpoint/2010/main">
    <mc:Choice Requires="p14">
      <p:transition p14:dur="0" advClick="0" advTm="200"/>
    </mc:Choice>
    <mc:Fallback xmlns="">
      <p:transition advClick="0" advTm="200"/>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CFD90FD1-C776-A443-B17B-F1361291CCE4}"/>
              </a:ext>
            </a:extLst>
          </p:cNvPr>
          <p:cNvSpPr txBox="1">
            <a:spLocks/>
          </p:cNvSpPr>
          <p:nvPr/>
        </p:nvSpPr>
        <p:spPr>
          <a:xfrm>
            <a:off x="171335" y="1871293"/>
            <a:ext cx="7983109" cy="446908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1800" dirty="0">
                <a:latin typeface="Courier New" panose="02070309020205020404" pitchFamily="49" charset="0"/>
                <a:cs typeface="Courier New" panose="02070309020205020404" pitchFamily="49" charset="0"/>
              </a:rPr>
              <a:t>quartz(height=6, width=12)</a:t>
            </a:r>
          </a:p>
          <a:p>
            <a:pPr>
              <a:spcBef>
                <a:spcPts val="0"/>
              </a:spcBef>
            </a:pPr>
            <a:r>
              <a:rPr lang="en-US" sz="1800" dirty="0">
                <a:latin typeface="Courier New" panose="02070309020205020404" pitchFamily="49" charset="0"/>
                <a:cs typeface="Courier New" panose="02070309020205020404" pitchFamily="49" charset="0"/>
              </a:rPr>
              <a:t>par(mar=c(5,5,1,1), </a:t>
            </a:r>
            <a:r>
              <a:rPr lang="en-US" sz="1800" dirty="0" err="1">
                <a:latin typeface="Courier New" panose="02070309020205020404" pitchFamily="49" charset="0"/>
                <a:cs typeface="Courier New" panose="02070309020205020404" pitchFamily="49" charset="0"/>
              </a:rPr>
              <a:t>mfrow</a:t>
            </a:r>
            <a:r>
              <a:rPr lang="en-US" sz="1800" dirty="0">
                <a:latin typeface="Courier New" panose="02070309020205020404" pitchFamily="49" charset="0"/>
                <a:cs typeface="Courier New" panose="02070309020205020404" pitchFamily="49" charset="0"/>
              </a:rPr>
              <a:t>=c(1,2))</a:t>
            </a:r>
          </a:p>
          <a:p>
            <a:pPr>
              <a:spcBef>
                <a:spcPts val="0"/>
              </a:spcBef>
            </a:pPr>
            <a:r>
              <a:rPr lang="en-US" sz="1800" dirty="0">
                <a:latin typeface="Courier New" panose="02070309020205020404" pitchFamily="49" charset="0"/>
                <a:cs typeface="Courier New" panose="02070309020205020404" pitchFamily="49" charset="0"/>
              </a:rPr>
              <a:t>plot(</a:t>
            </a:r>
            <a:r>
              <a:rPr lang="en-US" altLang="ja-JP" sz="1800" b="1" dirty="0">
                <a:latin typeface="Courier New" panose="02070309020205020404" pitchFamily="49" charset="0"/>
                <a:cs typeface="Courier New" panose="02070309020205020404" pitchFamily="49" charset="0"/>
              </a:rPr>
              <a:t>¯\_(</a:t>
            </a:r>
            <a:r>
              <a:rPr lang="ja-JP" altLang="en-US" sz="1800" b="1">
                <a:latin typeface="Courier New" panose="02070309020205020404" pitchFamily="49" charset="0"/>
                <a:cs typeface="Courier New" panose="02070309020205020404" pitchFamily="49" charset="0"/>
              </a:rPr>
              <a:t>ツ</a:t>
            </a:r>
            <a:r>
              <a:rPr lang="en-US" altLang="ja-JP" sz="1800" b="1" dirty="0">
                <a:latin typeface="Courier New" panose="02070309020205020404" pitchFamily="49" charset="0"/>
                <a:cs typeface="Courier New" panose="02070309020205020404" pitchFamily="49" charset="0"/>
              </a:rPr>
              <a:t>)_/¯</a:t>
            </a:r>
            <a:r>
              <a:rPr lang="en-US" sz="1800" dirty="0">
                <a:latin typeface="Courier New" panose="02070309020205020404" pitchFamily="49" charset="0"/>
                <a:cs typeface="Courier New" panose="02070309020205020404" pitchFamily="49" charset="0"/>
              </a:rPr>
              <a:t>)</a:t>
            </a:r>
          </a:p>
          <a:p>
            <a:pPr>
              <a:spcBef>
                <a:spcPts val="0"/>
              </a:spcBef>
            </a:pPr>
            <a:r>
              <a:rPr lang="en-US" sz="1800" dirty="0" err="1">
                <a:latin typeface="Courier New" panose="02070309020205020404" pitchFamily="49" charset="0"/>
                <a:cs typeface="Courier New" panose="02070309020205020404" pitchFamily="49" charset="0"/>
              </a:rPr>
              <a:t>rect</a:t>
            </a:r>
            <a:r>
              <a:rPr lang="en-US" sz="1800" dirty="0">
                <a:latin typeface="Courier New" panose="02070309020205020404" pitchFamily="49" charset="0"/>
                <a:cs typeface="Courier New" panose="02070309020205020404" pitchFamily="49" charset="0"/>
              </a:rPr>
              <a:t>(</a:t>
            </a:r>
            <a:r>
              <a:rPr lang="en-US" altLang="ja-JP" sz="1800" b="1" dirty="0">
                <a:latin typeface="Courier New" panose="02070309020205020404" pitchFamily="49" charset="0"/>
                <a:cs typeface="Courier New" panose="02070309020205020404" pitchFamily="49" charset="0"/>
              </a:rPr>
              <a:t>¯\_(</a:t>
            </a:r>
            <a:r>
              <a:rPr lang="ja-JP" altLang="en-US" sz="1800" b="1">
                <a:latin typeface="Courier New" panose="02070309020205020404" pitchFamily="49" charset="0"/>
                <a:cs typeface="Courier New" panose="02070309020205020404" pitchFamily="49" charset="0"/>
              </a:rPr>
              <a:t>ツ</a:t>
            </a:r>
            <a:r>
              <a:rPr lang="en-US" altLang="ja-JP" sz="1800" b="1" dirty="0">
                <a:latin typeface="Courier New" panose="02070309020205020404" pitchFamily="49" charset="0"/>
                <a:cs typeface="Courier New" panose="02070309020205020404" pitchFamily="49" charset="0"/>
              </a:rPr>
              <a:t>)_/¯</a:t>
            </a:r>
            <a:r>
              <a:rPr lang="en-US" sz="1800" dirty="0">
                <a:latin typeface="Courier New" panose="02070309020205020404" pitchFamily="49" charset="0"/>
                <a:cs typeface="Courier New" panose="02070309020205020404" pitchFamily="49" charset="0"/>
              </a:rPr>
              <a:t>)</a:t>
            </a:r>
          </a:p>
          <a:p>
            <a:r>
              <a:rPr lang="en-US" sz="1800" dirty="0">
                <a:latin typeface="Courier New" panose="02070309020205020404" pitchFamily="49" charset="0"/>
                <a:cs typeface="Courier New" panose="02070309020205020404" pitchFamily="49" charset="0"/>
              </a:rPr>
              <a:t>points(</a:t>
            </a:r>
            <a:r>
              <a:rPr lang="en-US" altLang="ja-JP" sz="1800" b="1" dirty="0">
                <a:latin typeface="Courier New" panose="02070309020205020404" pitchFamily="49" charset="0"/>
                <a:cs typeface="Courier New" panose="02070309020205020404" pitchFamily="49" charset="0"/>
              </a:rPr>
              <a:t>¯\_(</a:t>
            </a:r>
            <a:r>
              <a:rPr lang="ja-JP" altLang="en-US" sz="1800" b="1">
                <a:latin typeface="Courier New" panose="02070309020205020404" pitchFamily="49" charset="0"/>
                <a:cs typeface="Courier New" panose="02070309020205020404" pitchFamily="49" charset="0"/>
              </a:rPr>
              <a:t>ツ</a:t>
            </a:r>
            <a:r>
              <a:rPr lang="en-US" altLang="ja-JP" sz="1800" b="1" dirty="0">
                <a:latin typeface="Courier New" panose="02070309020205020404" pitchFamily="49" charset="0"/>
                <a:cs typeface="Courier New" panose="02070309020205020404" pitchFamily="49" charset="0"/>
              </a:rPr>
              <a:t>)_/¯</a:t>
            </a:r>
            <a:r>
              <a:rPr lang="en-US" sz="1800" dirty="0">
                <a:latin typeface="Courier New" panose="02070309020205020404" pitchFamily="49" charset="0"/>
                <a:cs typeface="Courier New" panose="02070309020205020404" pitchFamily="49" charset="0"/>
              </a:rPr>
              <a:t>)</a:t>
            </a:r>
          </a:p>
          <a:p>
            <a:r>
              <a:rPr lang="en-US" sz="1800" dirty="0">
                <a:latin typeface="Courier New" panose="02070309020205020404" pitchFamily="49" charset="0"/>
                <a:cs typeface="Courier New" panose="02070309020205020404" pitchFamily="49" charset="0"/>
              </a:rPr>
              <a:t>legend(</a:t>
            </a:r>
            <a:r>
              <a:rPr lang="en-US" altLang="ja-JP" sz="1800" b="1" dirty="0">
                <a:latin typeface="Courier New" panose="02070309020205020404" pitchFamily="49" charset="0"/>
                <a:cs typeface="Courier New" panose="02070309020205020404" pitchFamily="49" charset="0"/>
              </a:rPr>
              <a:t>¯\_(</a:t>
            </a:r>
            <a:r>
              <a:rPr lang="ja-JP" altLang="en-US" sz="1800" b="1">
                <a:latin typeface="Courier New" panose="02070309020205020404" pitchFamily="49" charset="0"/>
                <a:cs typeface="Courier New" panose="02070309020205020404" pitchFamily="49" charset="0"/>
              </a:rPr>
              <a:t>ツ</a:t>
            </a:r>
            <a:r>
              <a:rPr lang="en-US" altLang="ja-JP" sz="1800" b="1" dirty="0">
                <a:latin typeface="Courier New" panose="02070309020205020404" pitchFamily="49" charset="0"/>
                <a:cs typeface="Courier New" panose="02070309020205020404" pitchFamily="49" charset="0"/>
              </a:rPr>
              <a:t>)_/¯</a:t>
            </a:r>
            <a:r>
              <a:rPr lang="en-US" sz="1800" dirty="0">
                <a:latin typeface="Courier New" panose="02070309020205020404" pitchFamily="49" charset="0"/>
                <a:cs typeface="Courier New" panose="02070309020205020404" pitchFamily="49" charset="0"/>
              </a:rPr>
              <a:t>)</a:t>
            </a:r>
          </a:p>
          <a:p>
            <a:endParaRPr lang="en-US" sz="1600"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plot</a:t>
            </a:r>
            <a:r>
              <a:rPr lang="en-US" sz="1600" dirty="0">
                <a:latin typeface="Courier New" panose="02070309020205020404" pitchFamily="49" charset="0"/>
                <a:cs typeface="Courier New" panose="02070309020205020404" pitchFamily="49" charset="0"/>
              </a:rPr>
              <a:t>(</a:t>
            </a:r>
            <a:r>
              <a:rPr lang="en-US" sz="700" dirty="0" err="1">
                <a:latin typeface="Courier New" panose="02070309020205020404" pitchFamily="49" charset="0"/>
                <a:cs typeface="Courier New" panose="02070309020205020404" pitchFamily="49" charset="0"/>
              </a:rPr>
              <a:t>snake_data</a:t>
            </a:r>
            <a:r>
              <a:rPr lang="en-US" sz="700" dirty="0">
                <a:latin typeface="Courier New" panose="02070309020205020404" pitchFamily="49" charset="0"/>
                <a:cs typeface="Courier New" panose="02070309020205020404" pitchFamily="49" charset="0"/>
              </a:rPr>
              <a:t>[,6], </a:t>
            </a:r>
          </a:p>
          <a:p>
            <a:r>
              <a:rPr lang="en-US" sz="700" dirty="0" err="1">
                <a:solidFill>
                  <a:schemeClr val="bg1"/>
                </a:solidFill>
                <a:latin typeface="Courier New" panose="02070309020205020404" pitchFamily="49" charset="0"/>
                <a:cs typeface="Courier New" panose="02070309020205020404" pitchFamily="49" charset="0"/>
              </a:rPr>
              <a:t>aaaaa</a:t>
            </a:r>
            <a:r>
              <a:rPr lang="en-US" sz="700" dirty="0" err="1">
                <a:latin typeface="Courier New" panose="02070309020205020404" pitchFamily="49" charset="0"/>
                <a:cs typeface="Courier New" panose="02070309020205020404" pitchFamily="49" charset="0"/>
              </a:rPr>
              <a:t>snake_data</a:t>
            </a:r>
            <a:r>
              <a:rPr lang="en-US" sz="700" dirty="0">
                <a:latin typeface="Courier New" panose="02070309020205020404" pitchFamily="49" charset="0"/>
                <a:cs typeface="Courier New" panose="02070309020205020404" pitchFamily="49" charset="0"/>
              </a:rPr>
              <a:t>[,7], </a:t>
            </a:r>
          </a:p>
          <a:p>
            <a:r>
              <a:rPr lang="en-US" sz="700" dirty="0" err="1">
                <a:solidFill>
                  <a:schemeClr val="bg1"/>
                </a:solidFill>
                <a:latin typeface="Courier New" panose="02070309020205020404" pitchFamily="49" charset="0"/>
                <a:cs typeface="Courier New" panose="02070309020205020404" pitchFamily="49" charset="0"/>
              </a:rPr>
              <a:t>aaaaa</a:t>
            </a:r>
            <a:r>
              <a:rPr lang="en-US" sz="700" dirty="0" err="1">
                <a:latin typeface="Courier New" panose="02070309020205020404" pitchFamily="49" charset="0"/>
                <a:cs typeface="Courier New" panose="02070309020205020404" pitchFamily="49" charset="0"/>
              </a:rPr>
              <a:t>type</a:t>
            </a:r>
            <a:r>
              <a:rPr lang="en-US" sz="700" dirty="0">
                <a:latin typeface="Courier New" panose="02070309020205020404" pitchFamily="49" charset="0"/>
                <a:cs typeface="Courier New" panose="02070309020205020404" pitchFamily="49" charset="0"/>
              </a:rPr>
              <a:t>="n", </a:t>
            </a:r>
          </a:p>
          <a:p>
            <a:r>
              <a:rPr lang="en-US" sz="700" dirty="0" err="1">
                <a:solidFill>
                  <a:schemeClr val="bg1"/>
                </a:solidFill>
                <a:latin typeface="Courier New" panose="02070309020205020404" pitchFamily="49" charset="0"/>
                <a:cs typeface="Courier New" panose="02070309020205020404" pitchFamily="49" charset="0"/>
              </a:rPr>
              <a:t>aaaaa</a:t>
            </a:r>
            <a:r>
              <a:rPr lang="en-US" sz="700" dirty="0" err="1">
                <a:latin typeface="Courier New" panose="02070309020205020404" pitchFamily="49" charset="0"/>
                <a:cs typeface="Courier New" panose="02070309020205020404" pitchFamily="49" charset="0"/>
              </a:rPr>
              <a:t>xlab</a:t>
            </a:r>
            <a:r>
              <a:rPr lang="en-US" sz="700" dirty="0">
                <a:latin typeface="Courier New" panose="02070309020205020404" pitchFamily="49" charset="0"/>
                <a:cs typeface="Courier New" panose="02070309020205020404" pitchFamily="49" charset="0"/>
              </a:rPr>
              <a:t>="Principal component 1", </a:t>
            </a:r>
          </a:p>
          <a:p>
            <a:r>
              <a:rPr lang="en-US" sz="700" dirty="0" err="1">
                <a:solidFill>
                  <a:schemeClr val="bg1"/>
                </a:solidFill>
                <a:latin typeface="Courier New" panose="02070309020205020404" pitchFamily="49" charset="0"/>
                <a:cs typeface="Courier New" panose="02070309020205020404" pitchFamily="49" charset="0"/>
              </a:rPr>
              <a:t>aaaaa</a:t>
            </a:r>
            <a:r>
              <a:rPr lang="en-US" sz="700" dirty="0" err="1">
                <a:latin typeface="Courier New" panose="02070309020205020404" pitchFamily="49" charset="0"/>
                <a:cs typeface="Courier New" panose="02070309020205020404" pitchFamily="49" charset="0"/>
              </a:rPr>
              <a:t>ylab</a:t>
            </a:r>
            <a:r>
              <a:rPr lang="en-US" sz="700" dirty="0">
                <a:latin typeface="Courier New" panose="02070309020205020404" pitchFamily="49" charset="0"/>
                <a:cs typeface="Courier New" panose="02070309020205020404" pitchFamily="49" charset="0"/>
              </a:rPr>
              <a:t>="Principal component 2", </a:t>
            </a:r>
          </a:p>
          <a:p>
            <a:r>
              <a:rPr lang="en-US" sz="700" dirty="0" err="1">
                <a:solidFill>
                  <a:schemeClr val="bg1"/>
                </a:solidFill>
                <a:latin typeface="Courier New" panose="02070309020205020404" pitchFamily="49" charset="0"/>
                <a:cs typeface="Courier New" panose="02070309020205020404" pitchFamily="49" charset="0"/>
              </a:rPr>
              <a:t>aaaaa</a:t>
            </a:r>
            <a:r>
              <a:rPr lang="en-US" sz="700" dirty="0" err="1">
                <a:latin typeface="Courier New" panose="02070309020205020404" pitchFamily="49" charset="0"/>
                <a:cs typeface="Courier New" panose="02070309020205020404" pitchFamily="49" charset="0"/>
              </a:rPr>
              <a:t>cex.lab</a:t>
            </a:r>
            <a:r>
              <a:rPr lang="en-US" sz="700" dirty="0">
                <a:latin typeface="Courier New" panose="02070309020205020404" pitchFamily="49" charset="0"/>
                <a:cs typeface="Courier New" panose="02070309020205020404" pitchFamily="49" charset="0"/>
              </a:rPr>
              <a:t>=1.25, </a:t>
            </a:r>
          </a:p>
          <a:p>
            <a:r>
              <a:rPr lang="en-US" sz="700" dirty="0" err="1">
                <a:solidFill>
                  <a:schemeClr val="bg1"/>
                </a:solidFill>
                <a:latin typeface="Courier New" panose="02070309020205020404" pitchFamily="49" charset="0"/>
                <a:cs typeface="Courier New" panose="02070309020205020404" pitchFamily="49" charset="0"/>
              </a:rPr>
              <a:t>aaaaa</a:t>
            </a:r>
            <a:r>
              <a:rPr lang="en-US" sz="700" dirty="0" err="1">
                <a:latin typeface="Courier New" panose="02070309020205020404" pitchFamily="49" charset="0"/>
                <a:cs typeface="Courier New" panose="02070309020205020404" pitchFamily="49" charset="0"/>
              </a:rPr>
              <a:t>las</a:t>
            </a:r>
            <a:r>
              <a:rPr lang="en-US" sz="700" dirty="0">
                <a:latin typeface="Courier New" panose="02070309020205020404" pitchFamily="49" charset="0"/>
                <a:cs typeface="Courier New" panose="02070309020205020404" pitchFamily="49" charset="0"/>
              </a:rPr>
              <a:t>=1); </a:t>
            </a:r>
          </a:p>
          <a:p>
            <a:r>
              <a:rPr lang="en-US" sz="700" dirty="0" err="1">
                <a:solidFill>
                  <a:schemeClr val="bg1"/>
                </a:solidFill>
                <a:latin typeface="Courier New" panose="02070309020205020404" pitchFamily="49" charset="0"/>
                <a:cs typeface="Courier New" panose="02070309020205020404" pitchFamily="49" charset="0"/>
              </a:rPr>
              <a:t>aaaaa</a:t>
            </a:r>
            <a:r>
              <a:rPr lang="en-US" sz="700" dirty="0" err="1">
                <a:latin typeface="Courier New" panose="02070309020205020404" pitchFamily="49" charset="0"/>
                <a:cs typeface="Courier New" panose="02070309020205020404" pitchFamily="49" charset="0"/>
              </a:rPr>
              <a:t>box</a:t>
            </a:r>
            <a:r>
              <a:rPr lang="en-US" sz="700" dirty="0">
                <a:latin typeface="Courier New" panose="02070309020205020404" pitchFamily="49" charset="0"/>
                <a:cs typeface="Courier New" panose="02070309020205020404" pitchFamily="49" charset="0"/>
              </a:rPr>
              <a:t>(</a:t>
            </a:r>
            <a:r>
              <a:rPr lang="en-US" sz="700" dirty="0" err="1">
                <a:latin typeface="Courier New" panose="02070309020205020404" pitchFamily="49" charset="0"/>
                <a:cs typeface="Courier New" panose="02070309020205020404" pitchFamily="49" charset="0"/>
              </a:rPr>
              <a:t>lwd</a:t>
            </a:r>
            <a:r>
              <a:rPr lang="en-US" sz="700" dirty="0">
                <a:latin typeface="Courier New" panose="02070309020205020404" pitchFamily="49" charset="0"/>
                <a:cs typeface="Courier New" panose="02070309020205020404" pitchFamily="49" charset="0"/>
              </a:rPr>
              <a:t>=2</a:t>
            </a:r>
            <a:r>
              <a:rPr lang="en-US" sz="1600" dirty="0">
                <a:latin typeface="Courier New" panose="02070309020205020404" pitchFamily="49" charset="0"/>
                <a:cs typeface="Courier New" panose="02070309020205020404" pitchFamily="49" charset="0"/>
              </a:rPr>
              <a:t>)</a:t>
            </a:r>
          </a:p>
          <a:p>
            <a:endParaRPr lang="en-US" sz="1600" dirty="0">
              <a:latin typeface="Courier New" panose="02070309020205020404" pitchFamily="49" charset="0"/>
              <a:cs typeface="Courier New" panose="02070309020205020404" pitchFamily="49" charset="0"/>
            </a:endParaRPr>
          </a:p>
          <a:p>
            <a:endParaRPr lang="en-US" sz="1800" dirty="0">
              <a:latin typeface="Courier New" panose="02070309020205020404" pitchFamily="49" charset="0"/>
              <a:cs typeface="Courier New" panose="02070309020205020404" pitchFamily="49" charset="0"/>
            </a:endParaRPr>
          </a:p>
          <a:p>
            <a:pPr>
              <a:spcBef>
                <a:spcPts val="600"/>
              </a:spcBef>
            </a:pPr>
            <a:endParaRPr lang="en-US" sz="1800" dirty="0">
              <a:latin typeface="Courier New" panose="02070309020205020404" pitchFamily="49" charset="0"/>
              <a:cs typeface="Courier New" panose="02070309020205020404" pitchFamily="49" charset="0"/>
            </a:endParaRPr>
          </a:p>
        </p:txBody>
      </p:sp>
      <p:sp>
        <p:nvSpPr>
          <p:cNvPr id="2" name="Title 1">
            <a:extLst>
              <a:ext uri="{FF2B5EF4-FFF2-40B4-BE49-F238E27FC236}">
                <a16:creationId xmlns:a16="http://schemas.microsoft.com/office/drawing/2014/main" id="{DCE2A68D-0C98-C444-8404-744BD1CC9F49}"/>
              </a:ext>
            </a:extLst>
          </p:cNvPr>
          <p:cNvSpPr>
            <a:spLocks noGrp="1"/>
          </p:cNvSpPr>
          <p:nvPr>
            <p:ph type="title"/>
          </p:nvPr>
        </p:nvSpPr>
        <p:spPr>
          <a:xfrm>
            <a:off x="509954" y="22232"/>
            <a:ext cx="11172092" cy="1325563"/>
          </a:xfrm>
        </p:spPr>
        <p:txBody>
          <a:bodyPr/>
          <a:lstStyle/>
          <a:p>
            <a:r>
              <a:rPr lang="en-US" dirty="0">
                <a:latin typeface="DengXian Light" panose="02010600030101010101" pitchFamily="2" charset="-122"/>
                <a:ea typeface="DengXian Light" panose="02010600030101010101" pitchFamily="2" charset="-122"/>
              </a:rPr>
              <a:t>Plotting in R</a:t>
            </a:r>
          </a:p>
        </p:txBody>
      </p:sp>
      <p:pic>
        <p:nvPicPr>
          <p:cNvPr id="5" name="Picture 4">
            <a:extLst>
              <a:ext uri="{FF2B5EF4-FFF2-40B4-BE49-F238E27FC236}">
                <a16:creationId xmlns:a16="http://schemas.microsoft.com/office/drawing/2014/main" id="{94017BEB-2781-1946-8FAA-CF5ABFC53159}"/>
              </a:ext>
            </a:extLst>
          </p:cNvPr>
          <p:cNvPicPr>
            <a:picLocks noChangeAspect="1"/>
          </p:cNvPicPr>
          <p:nvPr/>
        </p:nvPicPr>
        <p:blipFill>
          <a:blip r:embed="rId3"/>
          <a:srcRect/>
          <a:stretch/>
        </p:blipFill>
        <p:spPr>
          <a:xfrm>
            <a:off x="5448085" y="1505394"/>
            <a:ext cx="6746602" cy="3373301"/>
          </a:xfrm>
          <a:prstGeom prst="rect">
            <a:avLst/>
          </a:prstGeom>
        </p:spPr>
      </p:pic>
      <p:sp>
        <p:nvSpPr>
          <p:cNvPr id="6" name="Title 1">
            <a:extLst>
              <a:ext uri="{FF2B5EF4-FFF2-40B4-BE49-F238E27FC236}">
                <a16:creationId xmlns:a16="http://schemas.microsoft.com/office/drawing/2014/main" id="{37002387-CF65-F547-B26B-63498529E372}"/>
              </a:ext>
            </a:extLst>
          </p:cNvPr>
          <p:cNvSpPr txBox="1">
            <a:spLocks/>
          </p:cNvSpPr>
          <p:nvPr/>
        </p:nvSpPr>
        <p:spPr>
          <a:xfrm>
            <a:off x="196803" y="1183162"/>
            <a:ext cx="5464961" cy="688131"/>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2000" dirty="0">
                <a:latin typeface="Courier New" panose="02070309020205020404" pitchFamily="49" charset="0"/>
                <a:cs typeface="Courier New" panose="02070309020205020404" pitchFamily="49" charset="0"/>
              </a:rPr>
              <a:t>v2.2: </a:t>
            </a:r>
            <a:r>
              <a:rPr lang="en-US" sz="1900" dirty="0">
                <a:latin typeface="Courier New" panose="02070309020205020404" pitchFamily="49" charset="0"/>
                <a:cs typeface="Courier New" panose="02070309020205020404" pitchFamily="49" charset="0"/>
              </a:rPr>
              <a:t>Populate second panel</a:t>
            </a:r>
          </a:p>
        </p:txBody>
      </p:sp>
      <p:sp>
        <p:nvSpPr>
          <p:cNvPr id="8" name="Title 1">
            <a:extLst>
              <a:ext uri="{FF2B5EF4-FFF2-40B4-BE49-F238E27FC236}">
                <a16:creationId xmlns:a16="http://schemas.microsoft.com/office/drawing/2014/main" id="{5410B811-8506-DC4D-9B75-074A68D760A4}"/>
              </a:ext>
            </a:extLst>
          </p:cNvPr>
          <p:cNvSpPr txBox="1">
            <a:spLocks/>
          </p:cNvSpPr>
          <p:nvPr/>
        </p:nvSpPr>
        <p:spPr>
          <a:xfrm>
            <a:off x="621250" y="4900538"/>
            <a:ext cx="365491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1800" dirty="0">
              <a:solidFill>
                <a:srgbClr val="538199"/>
              </a:solidFill>
              <a:latin typeface="DengXian Light" panose="02010600030101010101" pitchFamily="2" charset="-122"/>
              <a:ea typeface="DengXian Light" panose="02010600030101010101" pitchFamily="2" charset="-122"/>
            </a:endParaRPr>
          </a:p>
        </p:txBody>
      </p:sp>
    </p:spTree>
    <p:extLst>
      <p:ext uri="{BB962C8B-B14F-4D97-AF65-F5344CB8AC3E}">
        <p14:creationId xmlns:p14="http://schemas.microsoft.com/office/powerpoint/2010/main" val="1547888439"/>
      </p:ext>
    </p:extLst>
  </p:cSld>
  <p:clrMapOvr>
    <a:masterClrMapping/>
  </p:clrMapOvr>
  <mc:AlternateContent xmlns:mc="http://schemas.openxmlformats.org/markup-compatibility/2006" xmlns:p14="http://schemas.microsoft.com/office/powerpoint/2010/main">
    <mc:Choice Requires="p14">
      <p:transition p14:dur="0" advClick="0" advTm="200"/>
    </mc:Choice>
    <mc:Fallback xmlns="">
      <p:transition advClick="0" advTm="200"/>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CFD90FD1-C776-A443-B17B-F1361291CCE4}"/>
              </a:ext>
            </a:extLst>
          </p:cNvPr>
          <p:cNvSpPr txBox="1">
            <a:spLocks/>
          </p:cNvSpPr>
          <p:nvPr/>
        </p:nvSpPr>
        <p:spPr>
          <a:xfrm>
            <a:off x="171335" y="1871293"/>
            <a:ext cx="7983109" cy="446908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1800" dirty="0">
                <a:latin typeface="Courier New" panose="02070309020205020404" pitchFamily="49" charset="0"/>
                <a:cs typeface="Courier New" panose="02070309020205020404" pitchFamily="49" charset="0"/>
              </a:rPr>
              <a:t>quartz(height=6, width=12)</a:t>
            </a:r>
          </a:p>
          <a:p>
            <a:pPr>
              <a:spcBef>
                <a:spcPts val="0"/>
              </a:spcBef>
            </a:pPr>
            <a:r>
              <a:rPr lang="en-US" sz="1800" dirty="0">
                <a:latin typeface="Courier New" panose="02070309020205020404" pitchFamily="49" charset="0"/>
                <a:cs typeface="Courier New" panose="02070309020205020404" pitchFamily="49" charset="0"/>
              </a:rPr>
              <a:t>par(mar=c(5,5,1,1), </a:t>
            </a:r>
            <a:r>
              <a:rPr lang="en-US" sz="1800" dirty="0" err="1">
                <a:latin typeface="Courier New" panose="02070309020205020404" pitchFamily="49" charset="0"/>
                <a:cs typeface="Courier New" panose="02070309020205020404" pitchFamily="49" charset="0"/>
              </a:rPr>
              <a:t>mfrow</a:t>
            </a:r>
            <a:r>
              <a:rPr lang="en-US" sz="1800" dirty="0">
                <a:latin typeface="Courier New" panose="02070309020205020404" pitchFamily="49" charset="0"/>
                <a:cs typeface="Courier New" panose="02070309020205020404" pitchFamily="49" charset="0"/>
              </a:rPr>
              <a:t>=c(1,2))</a:t>
            </a:r>
          </a:p>
          <a:p>
            <a:pPr>
              <a:spcBef>
                <a:spcPts val="0"/>
              </a:spcBef>
            </a:pPr>
            <a:r>
              <a:rPr lang="en-US" sz="1800" dirty="0">
                <a:latin typeface="Courier New" panose="02070309020205020404" pitchFamily="49" charset="0"/>
                <a:cs typeface="Courier New" panose="02070309020205020404" pitchFamily="49" charset="0"/>
              </a:rPr>
              <a:t>plot(</a:t>
            </a:r>
            <a:r>
              <a:rPr lang="en-US" altLang="ja-JP" sz="1800" b="1" dirty="0">
                <a:latin typeface="Courier New" panose="02070309020205020404" pitchFamily="49" charset="0"/>
                <a:cs typeface="Courier New" panose="02070309020205020404" pitchFamily="49" charset="0"/>
              </a:rPr>
              <a:t>¯\_(</a:t>
            </a:r>
            <a:r>
              <a:rPr lang="ja-JP" altLang="en-US" sz="1800" b="1">
                <a:latin typeface="Courier New" panose="02070309020205020404" pitchFamily="49" charset="0"/>
                <a:cs typeface="Courier New" panose="02070309020205020404" pitchFamily="49" charset="0"/>
              </a:rPr>
              <a:t>ツ</a:t>
            </a:r>
            <a:r>
              <a:rPr lang="en-US" altLang="ja-JP" sz="1800" b="1" dirty="0">
                <a:latin typeface="Courier New" panose="02070309020205020404" pitchFamily="49" charset="0"/>
                <a:cs typeface="Courier New" panose="02070309020205020404" pitchFamily="49" charset="0"/>
              </a:rPr>
              <a:t>)_/¯</a:t>
            </a:r>
            <a:r>
              <a:rPr lang="en-US" sz="1800" dirty="0">
                <a:latin typeface="Courier New" panose="02070309020205020404" pitchFamily="49" charset="0"/>
                <a:cs typeface="Courier New" panose="02070309020205020404" pitchFamily="49" charset="0"/>
              </a:rPr>
              <a:t>)</a:t>
            </a:r>
          </a:p>
          <a:p>
            <a:pPr>
              <a:spcBef>
                <a:spcPts val="0"/>
              </a:spcBef>
            </a:pPr>
            <a:r>
              <a:rPr lang="en-US" sz="1800" dirty="0" err="1">
                <a:latin typeface="Courier New" panose="02070309020205020404" pitchFamily="49" charset="0"/>
                <a:cs typeface="Courier New" panose="02070309020205020404" pitchFamily="49" charset="0"/>
              </a:rPr>
              <a:t>rect</a:t>
            </a:r>
            <a:r>
              <a:rPr lang="en-US" sz="1800" dirty="0">
                <a:latin typeface="Courier New" panose="02070309020205020404" pitchFamily="49" charset="0"/>
                <a:cs typeface="Courier New" panose="02070309020205020404" pitchFamily="49" charset="0"/>
              </a:rPr>
              <a:t>(</a:t>
            </a:r>
            <a:r>
              <a:rPr lang="en-US" altLang="ja-JP" sz="1800" b="1" dirty="0">
                <a:latin typeface="Courier New" panose="02070309020205020404" pitchFamily="49" charset="0"/>
                <a:cs typeface="Courier New" panose="02070309020205020404" pitchFamily="49" charset="0"/>
              </a:rPr>
              <a:t>¯\_(</a:t>
            </a:r>
            <a:r>
              <a:rPr lang="ja-JP" altLang="en-US" sz="1800" b="1">
                <a:latin typeface="Courier New" panose="02070309020205020404" pitchFamily="49" charset="0"/>
                <a:cs typeface="Courier New" panose="02070309020205020404" pitchFamily="49" charset="0"/>
              </a:rPr>
              <a:t>ツ</a:t>
            </a:r>
            <a:r>
              <a:rPr lang="en-US" altLang="ja-JP" sz="1800" b="1" dirty="0">
                <a:latin typeface="Courier New" panose="02070309020205020404" pitchFamily="49" charset="0"/>
                <a:cs typeface="Courier New" panose="02070309020205020404" pitchFamily="49" charset="0"/>
              </a:rPr>
              <a:t>)_/¯</a:t>
            </a:r>
            <a:r>
              <a:rPr lang="en-US" sz="1800" dirty="0">
                <a:latin typeface="Courier New" panose="02070309020205020404" pitchFamily="49" charset="0"/>
                <a:cs typeface="Courier New" panose="02070309020205020404" pitchFamily="49" charset="0"/>
              </a:rPr>
              <a:t>)</a:t>
            </a:r>
          </a:p>
          <a:p>
            <a:r>
              <a:rPr lang="en-US" sz="1800" dirty="0">
                <a:latin typeface="Courier New" panose="02070309020205020404" pitchFamily="49" charset="0"/>
                <a:cs typeface="Courier New" panose="02070309020205020404" pitchFamily="49" charset="0"/>
              </a:rPr>
              <a:t>points(</a:t>
            </a:r>
            <a:r>
              <a:rPr lang="en-US" altLang="ja-JP" sz="1800" b="1" dirty="0">
                <a:latin typeface="Courier New" panose="02070309020205020404" pitchFamily="49" charset="0"/>
                <a:cs typeface="Courier New" panose="02070309020205020404" pitchFamily="49" charset="0"/>
              </a:rPr>
              <a:t>¯\_(</a:t>
            </a:r>
            <a:r>
              <a:rPr lang="ja-JP" altLang="en-US" sz="1800" b="1">
                <a:latin typeface="Courier New" panose="02070309020205020404" pitchFamily="49" charset="0"/>
                <a:cs typeface="Courier New" panose="02070309020205020404" pitchFamily="49" charset="0"/>
              </a:rPr>
              <a:t>ツ</a:t>
            </a:r>
            <a:r>
              <a:rPr lang="en-US" altLang="ja-JP" sz="1800" b="1" dirty="0">
                <a:latin typeface="Courier New" panose="02070309020205020404" pitchFamily="49" charset="0"/>
                <a:cs typeface="Courier New" panose="02070309020205020404" pitchFamily="49" charset="0"/>
              </a:rPr>
              <a:t>)_/¯</a:t>
            </a:r>
            <a:r>
              <a:rPr lang="en-US" sz="1800" dirty="0">
                <a:latin typeface="Courier New" panose="02070309020205020404" pitchFamily="49" charset="0"/>
                <a:cs typeface="Courier New" panose="02070309020205020404" pitchFamily="49" charset="0"/>
              </a:rPr>
              <a:t>)</a:t>
            </a:r>
          </a:p>
          <a:p>
            <a:r>
              <a:rPr lang="en-US" sz="1800" dirty="0">
                <a:latin typeface="Courier New" panose="02070309020205020404" pitchFamily="49" charset="0"/>
                <a:cs typeface="Courier New" panose="02070309020205020404" pitchFamily="49" charset="0"/>
              </a:rPr>
              <a:t>legend(</a:t>
            </a:r>
            <a:r>
              <a:rPr lang="en-US" altLang="ja-JP" sz="1800" b="1" dirty="0">
                <a:latin typeface="Courier New" panose="02070309020205020404" pitchFamily="49" charset="0"/>
                <a:cs typeface="Courier New" panose="02070309020205020404" pitchFamily="49" charset="0"/>
              </a:rPr>
              <a:t>¯\_(</a:t>
            </a:r>
            <a:r>
              <a:rPr lang="ja-JP" altLang="en-US" sz="1800" b="1">
                <a:latin typeface="Courier New" panose="02070309020205020404" pitchFamily="49" charset="0"/>
                <a:cs typeface="Courier New" panose="02070309020205020404" pitchFamily="49" charset="0"/>
              </a:rPr>
              <a:t>ツ</a:t>
            </a:r>
            <a:r>
              <a:rPr lang="en-US" altLang="ja-JP" sz="1800" b="1" dirty="0">
                <a:latin typeface="Courier New" panose="02070309020205020404" pitchFamily="49" charset="0"/>
                <a:cs typeface="Courier New" panose="02070309020205020404" pitchFamily="49" charset="0"/>
              </a:rPr>
              <a:t>)_/¯</a:t>
            </a:r>
            <a:r>
              <a:rPr lang="en-US" sz="1800" dirty="0">
                <a:latin typeface="Courier New" panose="02070309020205020404" pitchFamily="49" charset="0"/>
                <a:cs typeface="Courier New" panose="02070309020205020404" pitchFamily="49" charset="0"/>
              </a:rPr>
              <a:t>)</a:t>
            </a:r>
          </a:p>
          <a:p>
            <a:endParaRPr lang="en-US" sz="1600"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plot</a:t>
            </a:r>
            <a:r>
              <a:rPr lang="en-US" sz="1600" dirty="0">
                <a:latin typeface="Courier New" panose="02070309020205020404" pitchFamily="49" charset="0"/>
                <a:cs typeface="Courier New" panose="02070309020205020404" pitchFamily="49" charset="0"/>
              </a:rPr>
              <a:t>(</a:t>
            </a:r>
            <a:r>
              <a:rPr lang="en-US" sz="300" dirty="0" err="1">
                <a:latin typeface="Courier New" panose="02070309020205020404" pitchFamily="49" charset="0"/>
                <a:cs typeface="Courier New" panose="02070309020205020404" pitchFamily="49" charset="0"/>
              </a:rPr>
              <a:t>snake_data</a:t>
            </a:r>
            <a:r>
              <a:rPr lang="en-US" sz="300" dirty="0">
                <a:latin typeface="Courier New" panose="02070309020205020404" pitchFamily="49" charset="0"/>
                <a:cs typeface="Courier New" panose="02070309020205020404" pitchFamily="49" charset="0"/>
              </a:rPr>
              <a:t>[,6], </a:t>
            </a:r>
          </a:p>
          <a:p>
            <a:r>
              <a:rPr lang="en-US" sz="300" dirty="0" err="1">
                <a:solidFill>
                  <a:schemeClr val="bg1"/>
                </a:solidFill>
                <a:latin typeface="Courier New" panose="02070309020205020404" pitchFamily="49" charset="0"/>
                <a:cs typeface="Courier New" panose="02070309020205020404" pitchFamily="49" charset="0"/>
              </a:rPr>
              <a:t>aaaaa</a:t>
            </a:r>
            <a:r>
              <a:rPr lang="en-US" sz="300" dirty="0" err="1">
                <a:latin typeface="Courier New" panose="02070309020205020404" pitchFamily="49" charset="0"/>
                <a:cs typeface="Courier New" panose="02070309020205020404" pitchFamily="49" charset="0"/>
              </a:rPr>
              <a:t>snake_data</a:t>
            </a:r>
            <a:r>
              <a:rPr lang="en-US" sz="300" dirty="0">
                <a:latin typeface="Courier New" panose="02070309020205020404" pitchFamily="49" charset="0"/>
                <a:cs typeface="Courier New" panose="02070309020205020404" pitchFamily="49" charset="0"/>
              </a:rPr>
              <a:t>[,7], </a:t>
            </a:r>
          </a:p>
          <a:p>
            <a:r>
              <a:rPr lang="en-US" sz="300" dirty="0" err="1">
                <a:solidFill>
                  <a:schemeClr val="bg1"/>
                </a:solidFill>
                <a:latin typeface="Courier New" panose="02070309020205020404" pitchFamily="49" charset="0"/>
                <a:cs typeface="Courier New" panose="02070309020205020404" pitchFamily="49" charset="0"/>
              </a:rPr>
              <a:t>aaaaa</a:t>
            </a:r>
            <a:r>
              <a:rPr lang="en-US" sz="300" dirty="0" err="1">
                <a:latin typeface="Courier New" panose="02070309020205020404" pitchFamily="49" charset="0"/>
                <a:cs typeface="Courier New" panose="02070309020205020404" pitchFamily="49" charset="0"/>
              </a:rPr>
              <a:t>type</a:t>
            </a:r>
            <a:r>
              <a:rPr lang="en-US" sz="300" dirty="0">
                <a:latin typeface="Courier New" panose="02070309020205020404" pitchFamily="49" charset="0"/>
                <a:cs typeface="Courier New" panose="02070309020205020404" pitchFamily="49" charset="0"/>
              </a:rPr>
              <a:t>="n", </a:t>
            </a:r>
          </a:p>
          <a:p>
            <a:r>
              <a:rPr lang="en-US" sz="300" dirty="0" err="1">
                <a:solidFill>
                  <a:schemeClr val="bg1"/>
                </a:solidFill>
                <a:latin typeface="Courier New" panose="02070309020205020404" pitchFamily="49" charset="0"/>
                <a:cs typeface="Courier New" panose="02070309020205020404" pitchFamily="49" charset="0"/>
              </a:rPr>
              <a:t>aaaaa</a:t>
            </a:r>
            <a:r>
              <a:rPr lang="en-US" sz="300" dirty="0" err="1">
                <a:latin typeface="Courier New" panose="02070309020205020404" pitchFamily="49" charset="0"/>
                <a:cs typeface="Courier New" panose="02070309020205020404" pitchFamily="49" charset="0"/>
              </a:rPr>
              <a:t>xlab</a:t>
            </a:r>
            <a:r>
              <a:rPr lang="en-US" sz="300" dirty="0">
                <a:latin typeface="Courier New" panose="02070309020205020404" pitchFamily="49" charset="0"/>
                <a:cs typeface="Courier New" panose="02070309020205020404" pitchFamily="49" charset="0"/>
              </a:rPr>
              <a:t>="Principal component 1", </a:t>
            </a:r>
          </a:p>
          <a:p>
            <a:r>
              <a:rPr lang="en-US" sz="300" dirty="0" err="1">
                <a:solidFill>
                  <a:schemeClr val="bg1"/>
                </a:solidFill>
                <a:latin typeface="Courier New" panose="02070309020205020404" pitchFamily="49" charset="0"/>
                <a:cs typeface="Courier New" panose="02070309020205020404" pitchFamily="49" charset="0"/>
              </a:rPr>
              <a:t>aaaaa</a:t>
            </a:r>
            <a:r>
              <a:rPr lang="en-US" sz="300" dirty="0" err="1">
                <a:latin typeface="Courier New" panose="02070309020205020404" pitchFamily="49" charset="0"/>
                <a:cs typeface="Courier New" panose="02070309020205020404" pitchFamily="49" charset="0"/>
              </a:rPr>
              <a:t>ylab</a:t>
            </a:r>
            <a:r>
              <a:rPr lang="en-US" sz="300" dirty="0">
                <a:latin typeface="Courier New" panose="02070309020205020404" pitchFamily="49" charset="0"/>
                <a:cs typeface="Courier New" panose="02070309020205020404" pitchFamily="49" charset="0"/>
              </a:rPr>
              <a:t>="Principal component 2", </a:t>
            </a:r>
          </a:p>
          <a:p>
            <a:r>
              <a:rPr lang="en-US" sz="300" dirty="0" err="1">
                <a:solidFill>
                  <a:schemeClr val="bg1"/>
                </a:solidFill>
                <a:latin typeface="Courier New" panose="02070309020205020404" pitchFamily="49" charset="0"/>
                <a:cs typeface="Courier New" panose="02070309020205020404" pitchFamily="49" charset="0"/>
              </a:rPr>
              <a:t>aaaaa</a:t>
            </a:r>
            <a:r>
              <a:rPr lang="en-US" sz="300" dirty="0" err="1">
                <a:latin typeface="Courier New" panose="02070309020205020404" pitchFamily="49" charset="0"/>
                <a:cs typeface="Courier New" panose="02070309020205020404" pitchFamily="49" charset="0"/>
              </a:rPr>
              <a:t>cex.lab</a:t>
            </a:r>
            <a:r>
              <a:rPr lang="en-US" sz="300" dirty="0">
                <a:latin typeface="Courier New" panose="02070309020205020404" pitchFamily="49" charset="0"/>
                <a:cs typeface="Courier New" panose="02070309020205020404" pitchFamily="49" charset="0"/>
              </a:rPr>
              <a:t>=1.25, </a:t>
            </a:r>
          </a:p>
          <a:p>
            <a:r>
              <a:rPr lang="en-US" sz="300" dirty="0" err="1">
                <a:solidFill>
                  <a:schemeClr val="bg1"/>
                </a:solidFill>
                <a:latin typeface="Courier New" panose="02070309020205020404" pitchFamily="49" charset="0"/>
                <a:cs typeface="Courier New" panose="02070309020205020404" pitchFamily="49" charset="0"/>
              </a:rPr>
              <a:t>aaaaa</a:t>
            </a:r>
            <a:r>
              <a:rPr lang="en-US" sz="300" dirty="0" err="1">
                <a:latin typeface="Courier New" panose="02070309020205020404" pitchFamily="49" charset="0"/>
                <a:cs typeface="Courier New" panose="02070309020205020404" pitchFamily="49" charset="0"/>
              </a:rPr>
              <a:t>las</a:t>
            </a:r>
            <a:r>
              <a:rPr lang="en-US" sz="300" dirty="0">
                <a:latin typeface="Courier New" panose="02070309020205020404" pitchFamily="49" charset="0"/>
                <a:cs typeface="Courier New" panose="02070309020205020404" pitchFamily="49" charset="0"/>
              </a:rPr>
              <a:t>=1); </a:t>
            </a:r>
          </a:p>
          <a:p>
            <a:r>
              <a:rPr lang="en-US" sz="300" dirty="0" err="1">
                <a:solidFill>
                  <a:schemeClr val="bg1"/>
                </a:solidFill>
                <a:latin typeface="Courier New" panose="02070309020205020404" pitchFamily="49" charset="0"/>
                <a:cs typeface="Courier New" panose="02070309020205020404" pitchFamily="49" charset="0"/>
              </a:rPr>
              <a:t>aaaaa</a:t>
            </a:r>
            <a:r>
              <a:rPr lang="en-US" sz="300" dirty="0" err="1">
                <a:latin typeface="Courier New" panose="02070309020205020404" pitchFamily="49" charset="0"/>
                <a:cs typeface="Courier New" panose="02070309020205020404" pitchFamily="49" charset="0"/>
              </a:rPr>
              <a:t>box</a:t>
            </a:r>
            <a:r>
              <a:rPr lang="en-US" sz="300" dirty="0">
                <a:latin typeface="Courier New" panose="02070309020205020404" pitchFamily="49" charset="0"/>
                <a:cs typeface="Courier New" panose="02070309020205020404" pitchFamily="49" charset="0"/>
              </a:rPr>
              <a:t>(</a:t>
            </a:r>
            <a:r>
              <a:rPr lang="en-US" sz="300" dirty="0" err="1">
                <a:latin typeface="Courier New" panose="02070309020205020404" pitchFamily="49" charset="0"/>
                <a:cs typeface="Courier New" panose="02070309020205020404" pitchFamily="49" charset="0"/>
              </a:rPr>
              <a:t>lwd</a:t>
            </a:r>
            <a:r>
              <a:rPr lang="en-US" sz="300" dirty="0">
                <a:latin typeface="Courier New" panose="02070309020205020404" pitchFamily="49" charset="0"/>
                <a:cs typeface="Courier New" panose="02070309020205020404" pitchFamily="49" charset="0"/>
              </a:rPr>
              <a:t>=2</a:t>
            </a:r>
            <a:r>
              <a:rPr lang="en-US" sz="1600" dirty="0">
                <a:latin typeface="Courier New" panose="02070309020205020404" pitchFamily="49" charset="0"/>
                <a:cs typeface="Courier New" panose="02070309020205020404" pitchFamily="49" charset="0"/>
              </a:rPr>
              <a:t>)</a:t>
            </a:r>
          </a:p>
          <a:p>
            <a:endParaRPr lang="en-US" sz="1600" dirty="0">
              <a:latin typeface="Courier New" panose="02070309020205020404" pitchFamily="49" charset="0"/>
              <a:cs typeface="Courier New" panose="02070309020205020404" pitchFamily="49" charset="0"/>
            </a:endParaRPr>
          </a:p>
          <a:p>
            <a:endParaRPr lang="en-US" sz="1800" dirty="0">
              <a:latin typeface="Courier New" panose="02070309020205020404" pitchFamily="49" charset="0"/>
              <a:cs typeface="Courier New" panose="02070309020205020404" pitchFamily="49" charset="0"/>
            </a:endParaRPr>
          </a:p>
          <a:p>
            <a:pPr>
              <a:spcBef>
                <a:spcPts val="600"/>
              </a:spcBef>
            </a:pPr>
            <a:endParaRPr lang="en-US" sz="1800" dirty="0">
              <a:latin typeface="Courier New" panose="02070309020205020404" pitchFamily="49" charset="0"/>
              <a:cs typeface="Courier New" panose="02070309020205020404" pitchFamily="49" charset="0"/>
            </a:endParaRPr>
          </a:p>
        </p:txBody>
      </p:sp>
      <p:sp>
        <p:nvSpPr>
          <p:cNvPr id="2" name="Title 1">
            <a:extLst>
              <a:ext uri="{FF2B5EF4-FFF2-40B4-BE49-F238E27FC236}">
                <a16:creationId xmlns:a16="http://schemas.microsoft.com/office/drawing/2014/main" id="{DCE2A68D-0C98-C444-8404-744BD1CC9F49}"/>
              </a:ext>
            </a:extLst>
          </p:cNvPr>
          <p:cNvSpPr>
            <a:spLocks noGrp="1"/>
          </p:cNvSpPr>
          <p:nvPr>
            <p:ph type="title"/>
          </p:nvPr>
        </p:nvSpPr>
        <p:spPr>
          <a:xfrm>
            <a:off x="509954" y="22232"/>
            <a:ext cx="11172092" cy="1325563"/>
          </a:xfrm>
        </p:spPr>
        <p:txBody>
          <a:bodyPr/>
          <a:lstStyle/>
          <a:p>
            <a:r>
              <a:rPr lang="en-US" dirty="0">
                <a:latin typeface="DengXian Light" panose="02010600030101010101" pitchFamily="2" charset="-122"/>
                <a:ea typeface="DengXian Light" panose="02010600030101010101" pitchFamily="2" charset="-122"/>
              </a:rPr>
              <a:t>Plotting in R</a:t>
            </a:r>
          </a:p>
        </p:txBody>
      </p:sp>
      <p:pic>
        <p:nvPicPr>
          <p:cNvPr id="5" name="Picture 4">
            <a:extLst>
              <a:ext uri="{FF2B5EF4-FFF2-40B4-BE49-F238E27FC236}">
                <a16:creationId xmlns:a16="http://schemas.microsoft.com/office/drawing/2014/main" id="{94017BEB-2781-1946-8FAA-CF5ABFC53159}"/>
              </a:ext>
            </a:extLst>
          </p:cNvPr>
          <p:cNvPicPr>
            <a:picLocks noChangeAspect="1"/>
          </p:cNvPicPr>
          <p:nvPr/>
        </p:nvPicPr>
        <p:blipFill>
          <a:blip r:embed="rId3"/>
          <a:srcRect/>
          <a:stretch/>
        </p:blipFill>
        <p:spPr>
          <a:xfrm>
            <a:off x="5448085" y="1505394"/>
            <a:ext cx="6746602" cy="3373301"/>
          </a:xfrm>
          <a:prstGeom prst="rect">
            <a:avLst/>
          </a:prstGeom>
        </p:spPr>
      </p:pic>
      <p:sp>
        <p:nvSpPr>
          <p:cNvPr id="6" name="Title 1">
            <a:extLst>
              <a:ext uri="{FF2B5EF4-FFF2-40B4-BE49-F238E27FC236}">
                <a16:creationId xmlns:a16="http://schemas.microsoft.com/office/drawing/2014/main" id="{37002387-CF65-F547-B26B-63498529E372}"/>
              </a:ext>
            </a:extLst>
          </p:cNvPr>
          <p:cNvSpPr txBox="1">
            <a:spLocks/>
          </p:cNvSpPr>
          <p:nvPr/>
        </p:nvSpPr>
        <p:spPr>
          <a:xfrm>
            <a:off x="196803" y="1183162"/>
            <a:ext cx="5464961" cy="688131"/>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2000" dirty="0">
                <a:latin typeface="Courier New" panose="02070309020205020404" pitchFamily="49" charset="0"/>
                <a:cs typeface="Courier New" panose="02070309020205020404" pitchFamily="49" charset="0"/>
              </a:rPr>
              <a:t>v2.2: </a:t>
            </a:r>
            <a:r>
              <a:rPr lang="en-US" sz="1900" dirty="0">
                <a:latin typeface="Courier New" panose="02070309020205020404" pitchFamily="49" charset="0"/>
                <a:cs typeface="Courier New" panose="02070309020205020404" pitchFamily="49" charset="0"/>
              </a:rPr>
              <a:t>Populate second panel</a:t>
            </a:r>
          </a:p>
        </p:txBody>
      </p:sp>
      <p:sp>
        <p:nvSpPr>
          <p:cNvPr id="8" name="Title 1">
            <a:extLst>
              <a:ext uri="{FF2B5EF4-FFF2-40B4-BE49-F238E27FC236}">
                <a16:creationId xmlns:a16="http://schemas.microsoft.com/office/drawing/2014/main" id="{5410B811-8506-DC4D-9B75-074A68D760A4}"/>
              </a:ext>
            </a:extLst>
          </p:cNvPr>
          <p:cNvSpPr txBox="1">
            <a:spLocks/>
          </p:cNvSpPr>
          <p:nvPr/>
        </p:nvSpPr>
        <p:spPr>
          <a:xfrm>
            <a:off x="621250" y="4900538"/>
            <a:ext cx="365491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1800" dirty="0">
              <a:solidFill>
                <a:srgbClr val="538199"/>
              </a:solidFill>
              <a:latin typeface="DengXian Light" panose="02010600030101010101" pitchFamily="2" charset="-122"/>
              <a:ea typeface="DengXian Light" panose="02010600030101010101" pitchFamily="2" charset="-122"/>
            </a:endParaRPr>
          </a:p>
        </p:txBody>
      </p:sp>
    </p:spTree>
    <p:extLst>
      <p:ext uri="{BB962C8B-B14F-4D97-AF65-F5344CB8AC3E}">
        <p14:creationId xmlns:p14="http://schemas.microsoft.com/office/powerpoint/2010/main" val="2667565934"/>
      </p:ext>
    </p:extLst>
  </p:cSld>
  <p:clrMapOvr>
    <a:masterClrMapping/>
  </p:clrMapOvr>
  <mc:AlternateContent xmlns:mc="http://schemas.openxmlformats.org/markup-compatibility/2006" xmlns:p14="http://schemas.microsoft.com/office/powerpoint/2010/main">
    <mc:Choice Requires="p14">
      <p:transition p14:dur="0" advClick="0" advTm="200"/>
    </mc:Choice>
    <mc:Fallback xmlns="">
      <p:transition advClick="0" advTm="200"/>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5EEA561-C468-BC4F-800A-E8E353CAF480}"/>
              </a:ext>
            </a:extLst>
          </p:cNvPr>
          <p:cNvPicPr>
            <a:picLocks noChangeAspect="1"/>
          </p:cNvPicPr>
          <p:nvPr/>
        </p:nvPicPr>
        <p:blipFill>
          <a:blip r:embed="rId3"/>
          <a:srcRect/>
          <a:stretch/>
        </p:blipFill>
        <p:spPr>
          <a:xfrm>
            <a:off x="5445398" y="1505393"/>
            <a:ext cx="6746602" cy="3373301"/>
          </a:xfrm>
          <a:prstGeom prst="rect">
            <a:avLst/>
          </a:prstGeom>
        </p:spPr>
      </p:pic>
      <p:sp>
        <p:nvSpPr>
          <p:cNvPr id="7" name="Title 1">
            <a:extLst>
              <a:ext uri="{FF2B5EF4-FFF2-40B4-BE49-F238E27FC236}">
                <a16:creationId xmlns:a16="http://schemas.microsoft.com/office/drawing/2014/main" id="{CFD90FD1-C776-A443-B17B-F1361291CCE4}"/>
              </a:ext>
            </a:extLst>
          </p:cNvPr>
          <p:cNvSpPr txBox="1">
            <a:spLocks/>
          </p:cNvSpPr>
          <p:nvPr/>
        </p:nvSpPr>
        <p:spPr>
          <a:xfrm>
            <a:off x="171335" y="1871293"/>
            <a:ext cx="7983109" cy="446908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1800" dirty="0">
                <a:latin typeface="Courier New" panose="02070309020205020404" pitchFamily="49" charset="0"/>
                <a:cs typeface="Courier New" panose="02070309020205020404" pitchFamily="49" charset="0"/>
              </a:rPr>
              <a:t>quartz(height=6, width=12)</a:t>
            </a:r>
          </a:p>
          <a:p>
            <a:pPr>
              <a:spcBef>
                <a:spcPts val="0"/>
              </a:spcBef>
            </a:pPr>
            <a:r>
              <a:rPr lang="en-US" sz="1800" dirty="0">
                <a:latin typeface="Courier New" panose="02070309020205020404" pitchFamily="49" charset="0"/>
                <a:cs typeface="Courier New" panose="02070309020205020404" pitchFamily="49" charset="0"/>
              </a:rPr>
              <a:t>par(mar=c(5,5,1,1), </a:t>
            </a:r>
            <a:r>
              <a:rPr lang="en-US" sz="1800" dirty="0" err="1">
                <a:latin typeface="Courier New" panose="02070309020205020404" pitchFamily="49" charset="0"/>
                <a:cs typeface="Courier New" panose="02070309020205020404" pitchFamily="49" charset="0"/>
              </a:rPr>
              <a:t>mfrow</a:t>
            </a:r>
            <a:r>
              <a:rPr lang="en-US" sz="1800" dirty="0">
                <a:latin typeface="Courier New" panose="02070309020205020404" pitchFamily="49" charset="0"/>
                <a:cs typeface="Courier New" panose="02070309020205020404" pitchFamily="49" charset="0"/>
              </a:rPr>
              <a:t>=c(1,2))</a:t>
            </a:r>
          </a:p>
          <a:p>
            <a:pPr>
              <a:spcBef>
                <a:spcPts val="0"/>
              </a:spcBef>
            </a:pPr>
            <a:r>
              <a:rPr lang="en-US" sz="1800" dirty="0">
                <a:latin typeface="Courier New" panose="02070309020205020404" pitchFamily="49" charset="0"/>
                <a:cs typeface="Courier New" panose="02070309020205020404" pitchFamily="49" charset="0"/>
              </a:rPr>
              <a:t>plot(</a:t>
            </a:r>
            <a:r>
              <a:rPr lang="en-US" altLang="ja-JP" sz="1800" b="1" dirty="0">
                <a:latin typeface="Courier New" panose="02070309020205020404" pitchFamily="49" charset="0"/>
                <a:cs typeface="Courier New" panose="02070309020205020404" pitchFamily="49" charset="0"/>
              </a:rPr>
              <a:t>¯\_(</a:t>
            </a:r>
            <a:r>
              <a:rPr lang="ja-JP" altLang="en-US" sz="1800" b="1">
                <a:latin typeface="Courier New" panose="02070309020205020404" pitchFamily="49" charset="0"/>
                <a:cs typeface="Courier New" panose="02070309020205020404" pitchFamily="49" charset="0"/>
              </a:rPr>
              <a:t>ツ</a:t>
            </a:r>
            <a:r>
              <a:rPr lang="en-US" altLang="ja-JP" sz="1800" b="1" dirty="0">
                <a:latin typeface="Courier New" panose="02070309020205020404" pitchFamily="49" charset="0"/>
                <a:cs typeface="Courier New" panose="02070309020205020404" pitchFamily="49" charset="0"/>
              </a:rPr>
              <a:t>)_/¯</a:t>
            </a:r>
            <a:r>
              <a:rPr lang="en-US" sz="1800" dirty="0">
                <a:latin typeface="Courier New" panose="02070309020205020404" pitchFamily="49" charset="0"/>
                <a:cs typeface="Courier New" panose="02070309020205020404" pitchFamily="49" charset="0"/>
              </a:rPr>
              <a:t>)</a:t>
            </a:r>
          </a:p>
          <a:p>
            <a:pPr>
              <a:spcBef>
                <a:spcPts val="0"/>
              </a:spcBef>
            </a:pPr>
            <a:r>
              <a:rPr lang="en-US" sz="1800" dirty="0" err="1">
                <a:latin typeface="Courier New" panose="02070309020205020404" pitchFamily="49" charset="0"/>
                <a:cs typeface="Courier New" panose="02070309020205020404" pitchFamily="49" charset="0"/>
              </a:rPr>
              <a:t>rect</a:t>
            </a:r>
            <a:r>
              <a:rPr lang="en-US" sz="1800" dirty="0">
                <a:latin typeface="Courier New" panose="02070309020205020404" pitchFamily="49" charset="0"/>
                <a:cs typeface="Courier New" panose="02070309020205020404" pitchFamily="49" charset="0"/>
              </a:rPr>
              <a:t>(</a:t>
            </a:r>
            <a:r>
              <a:rPr lang="en-US" altLang="ja-JP" sz="1800" b="1" dirty="0">
                <a:latin typeface="Courier New" panose="02070309020205020404" pitchFamily="49" charset="0"/>
                <a:cs typeface="Courier New" panose="02070309020205020404" pitchFamily="49" charset="0"/>
              </a:rPr>
              <a:t>¯\_(</a:t>
            </a:r>
            <a:r>
              <a:rPr lang="ja-JP" altLang="en-US" sz="1800" b="1">
                <a:latin typeface="Courier New" panose="02070309020205020404" pitchFamily="49" charset="0"/>
                <a:cs typeface="Courier New" panose="02070309020205020404" pitchFamily="49" charset="0"/>
              </a:rPr>
              <a:t>ツ</a:t>
            </a:r>
            <a:r>
              <a:rPr lang="en-US" altLang="ja-JP" sz="1800" b="1" dirty="0">
                <a:latin typeface="Courier New" panose="02070309020205020404" pitchFamily="49" charset="0"/>
                <a:cs typeface="Courier New" panose="02070309020205020404" pitchFamily="49" charset="0"/>
              </a:rPr>
              <a:t>)_/¯</a:t>
            </a:r>
            <a:r>
              <a:rPr lang="en-US" sz="1800" dirty="0">
                <a:latin typeface="Courier New" panose="02070309020205020404" pitchFamily="49" charset="0"/>
                <a:cs typeface="Courier New" panose="02070309020205020404" pitchFamily="49" charset="0"/>
              </a:rPr>
              <a:t>)</a:t>
            </a:r>
          </a:p>
          <a:p>
            <a:r>
              <a:rPr lang="en-US" sz="1800" dirty="0">
                <a:latin typeface="Courier New" panose="02070309020205020404" pitchFamily="49" charset="0"/>
                <a:cs typeface="Courier New" panose="02070309020205020404" pitchFamily="49" charset="0"/>
              </a:rPr>
              <a:t>points(</a:t>
            </a:r>
            <a:r>
              <a:rPr lang="en-US" altLang="ja-JP" sz="1800" b="1" dirty="0">
                <a:latin typeface="Courier New" panose="02070309020205020404" pitchFamily="49" charset="0"/>
                <a:cs typeface="Courier New" panose="02070309020205020404" pitchFamily="49" charset="0"/>
              </a:rPr>
              <a:t>¯\_(</a:t>
            </a:r>
            <a:r>
              <a:rPr lang="ja-JP" altLang="en-US" sz="1800" b="1">
                <a:latin typeface="Courier New" panose="02070309020205020404" pitchFamily="49" charset="0"/>
                <a:cs typeface="Courier New" panose="02070309020205020404" pitchFamily="49" charset="0"/>
              </a:rPr>
              <a:t>ツ</a:t>
            </a:r>
            <a:r>
              <a:rPr lang="en-US" altLang="ja-JP" sz="1800" b="1" dirty="0">
                <a:latin typeface="Courier New" panose="02070309020205020404" pitchFamily="49" charset="0"/>
                <a:cs typeface="Courier New" panose="02070309020205020404" pitchFamily="49" charset="0"/>
              </a:rPr>
              <a:t>)_/¯</a:t>
            </a:r>
            <a:r>
              <a:rPr lang="en-US" sz="1800" dirty="0">
                <a:latin typeface="Courier New" panose="02070309020205020404" pitchFamily="49" charset="0"/>
                <a:cs typeface="Courier New" panose="02070309020205020404" pitchFamily="49" charset="0"/>
              </a:rPr>
              <a:t>)</a:t>
            </a:r>
          </a:p>
          <a:p>
            <a:r>
              <a:rPr lang="en-US" sz="1800" dirty="0">
                <a:latin typeface="Courier New" panose="02070309020205020404" pitchFamily="49" charset="0"/>
                <a:cs typeface="Courier New" panose="02070309020205020404" pitchFamily="49" charset="0"/>
              </a:rPr>
              <a:t>legend(</a:t>
            </a:r>
            <a:r>
              <a:rPr lang="en-US" altLang="ja-JP" sz="1800" b="1" dirty="0">
                <a:latin typeface="Courier New" panose="02070309020205020404" pitchFamily="49" charset="0"/>
                <a:cs typeface="Courier New" panose="02070309020205020404" pitchFamily="49" charset="0"/>
              </a:rPr>
              <a:t>¯\_(</a:t>
            </a:r>
            <a:r>
              <a:rPr lang="ja-JP" altLang="en-US" sz="1800" b="1">
                <a:latin typeface="Courier New" panose="02070309020205020404" pitchFamily="49" charset="0"/>
                <a:cs typeface="Courier New" panose="02070309020205020404" pitchFamily="49" charset="0"/>
              </a:rPr>
              <a:t>ツ</a:t>
            </a:r>
            <a:r>
              <a:rPr lang="en-US" altLang="ja-JP" sz="1800" b="1" dirty="0">
                <a:latin typeface="Courier New" panose="02070309020205020404" pitchFamily="49" charset="0"/>
                <a:cs typeface="Courier New" panose="02070309020205020404" pitchFamily="49" charset="0"/>
              </a:rPr>
              <a:t>)_/¯</a:t>
            </a:r>
            <a:r>
              <a:rPr lang="en-US" sz="1800" dirty="0">
                <a:latin typeface="Courier New" panose="02070309020205020404" pitchFamily="49" charset="0"/>
                <a:cs typeface="Courier New" panose="02070309020205020404" pitchFamily="49" charset="0"/>
              </a:rPr>
              <a:t>)</a:t>
            </a:r>
          </a:p>
          <a:p>
            <a:endParaRPr lang="en-US" sz="1600" dirty="0">
              <a:latin typeface="Courier New" panose="02070309020205020404" pitchFamily="49" charset="0"/>
              <a:cs typeface="Courier New" panose="02070309020205020404" pitchFamily="49" charset="0"/>
            </a:endParaRPr>
          </a:p>
          <a:p>
            <a:r>
              <a:rPr lang="en-US" sz="1600" dirty="0">
                <a:latin typeface="Courier New" panose="02070309020205020404" pitchFamily="49" charset="0"/>
                <a:cs typeface="Courier New" panose="02070309020205020404" pitchFamily="49" charset="0"/>
              </a:rPr>
              <a:t>plot(</a:t>
            </a:r>
            <a:r>
              <a:rPr lang="en-US" altLang="ja-JP" sz="1600" b="1" dirty="0">
                <a:latin typeface="Courier New" panose="02070309020205020404" pitchFamily="49" charset="0"/>
                <a:cs typeface="Courier New" panose="02070309020205020404" pitchFamily="49" charset="0"/>
              </a:rPr>
              <a:t>¯\_(</a:t>
            </a:r>
            <a:r>
              <a:rPr lang="ja-JP" altLang="en-US" sz="1600" b="1">
                <a:latin typeface="Courier New" panose="02070309020205020404" pitchFamily="49" charset="0"/>
                <a:cs typeface="Courier New" panose="02070309020205020404" pitchFamily="49" charset="0"/>
              </a:rPr>
              <a:t>ツ</a:t>
            </a:r>
            <a:r>
              <a:rPr lang="en-US" altLang="ja-JP" sz="1600" b="1" dirty="0">
                <a:latin typeface="Courier New" panose="02070309020205020404" pitchFamily="49" charset="0"/>
                <a:cs typeface="Courier New" panose="02070309020205020404" pitchFamily="49" charset="0"/>
              </a:rPr>
              <a:t>)_/¯</a:t>
            </a:r>
            <a:r>
              <a:rPr lang="en-US" sz="1600" dirty="0">
                <a:latin typeface="Courier New" panose="02070309020205020404" pitchFamily="49" charset="0"/>
                <a:cs typeface="Courier New" panose="02070309020205020404" pitchFamily="49" charset="0"/>
              </a:rPr>
              <a:t>)</a:t>
            </a:r>
          </a:p>
          <a:p>
            <a:endParaRPr lang="en-US" sz="1600" dirty="0">
              <a:latin typeface="Courier New" panose="02070309020205020404" pitchFamily="49" charset="0"/>
              <a:cs typeface="Courier New" panose="02070309020205020404" pitchFamily="49" charset="0"/>
            </a:endParaRPr>
          </a:p>
          <a:p>
            <a:endParaRPr lang="en-US" sz="900" dirty="0">
              <a:latin typeface="Courier New" panose="02070309020205020404" pitchFamily="49" charset="0"/>
              <a:cs typeface="Courier New" panose="02070309020205020404" pitchFamily="49" charset="0"/>
            </a:endParaRPr>
          </a:p>
          <a:p>
            <a:endParaRPr lang="en-US" sz="1600" dirty="0">
              <a:latin typeface="Courier New" panose="02070309020205020404" pitchFamily="49" charset="0"/>
              <a:cs typeface="Courier New" panose="02070309020205020404" pitchFamily="49" charset="0"/>
            </a:endParaRPr>
          </a:p>
          <a:p>
            <a:r>
              <a:rPr lang="en-US" sz="1800" dirty="0">
                <a:latin typeface="Courier New" panose="02070309020205020404" pitchFamily="49" charset="0"/>
                <a:cs typeface="Courier New" panose="02070309020205020404" pitchFamily="49" charset="0"/>
              </a:rPr>
              <a:t>points(</a:t>
            </a:r>
          </a:p>
          <a:p>
            <a:r>
              <a:rPr lang="en-US" sz="1800" dirty="0" err="1">
                <a:solidFill>
                  <a:schemeClr val="bg1"/>
                </a:solidFill>
                <a:latin typeface="Courier New" panose="02070309020205020404" pitchFamily="49" charset="0"/>
                <a:cs typeface="Courier New" panose="02070309020205020404" pitchFamily="49" charset="0"/>
              </a:rPr>
              <a:t>aaa</a:t>
            </a:r>
            <a:r>
              <a:rPr lang="en-US" sz="1800" dirty="0" err="1">
                <a:latin typeface="Courier New" panose="02070309020205020404" pitchFamily="49" charset="0"/>
                <a:cs typeface="Courier New" panose="02070309020205020404" pitchFamily="49" charset="0"/>
              </a:rPr>
              <a:t>snake_data</a:t>
            </a:r>
            <a:r>
              <a:rPr lang="en-US" sz="1800" dirty="0">
                <a:latin typeface="Courier New" panose="02070309020205020404" pitchFamily="49" charset="0"/>
                <a:cs typeface="Courier New" panose="02070309020205020404" pitchFamily="49" charset="0"/>
              </a:rPr>
              <a:t>[</a:t>
            </a:r>
            <a:r>
              <a:rPr lang="en-US" sz="1800" dirty="0" err="1">
                <a:latin typeface="Courier New" panose="02070309020205020404" pitchFamily="49" charset="0"/>
                <a:cs typeface="Courier New" panose="02070309020205020404" pitchFamily="49" charset="0"/>
              </a:rPr>
              <a:t>snake_data</a:t>
            </a:r>
            <a:r>
              <a:rPr lang="en-US" sz="1800" dirty="0">
                <a:latin typeface="Courier New" panose="02070309020205020404" pitchFamily="49" charset="0"/>
                <a:cs typeface="Courier New" panose="02070309020205020404" pitchFamily="49" charset="0"/>
              </a:rPr>
              <a:t>[,5]==”</a:t>
            </a:r>
            <a:r>
              <a:rPr lang="en-US" sz="1800" b="1" dirty="0">
                <a:latin typeface="Courier New" panose="02070309020205020404" pitchFamily="49" charset="0"/>
                <a:cs typeface="Courier New" panose="02070309020205020404" pitchFamily="49" charset="0"/>
              </a:rPr>
              <a:t>GROUP1</a:t>
            </a:r>
            <a:r>
              <a:rPr lang="en-US" sz="1800" dirty="0">
                <a:latin typeface="Courier New" panose="02070309020205020404" pitchFamily="49" charset="0"/>
                <a:cs typeface="Courier New" panose="02070309020205020404" pitchFamily="49" charset="0"/>
              </a:rPr>
              <a:t>",6], </a:t>
            </a:r>
          </a:p>
          <a:p>
            <a:r>
              <a:rPr lang="en-US" sz="1800" dirty="0" err="1">
                <a:solidFill>
                  <a:schemeClr val="bg1"/>
                </a:solidFill>
                <a:latin typeface="Courier New" panose="02070309020205020404" pitchFamily="49" charset="0"/>
                <a:cs typeface="Courier New" panose="02070309020205020404" pitchFamily="49" charset="0"/>
              </a:rPr>
              <a:t>aaa</a:t>
            </a:r>
            <a:r>
              <a:rPr lang="en-US" sz="1800" dirty="0" err="1">
                <a:latin typeface="Courier New" panose="02070309020205020404" pitchFamily="49" charset="0"/>
                <a:cs typeface="Courier New" panose="02070309020205020404" pitchFamily="49" charset="0"/>
              </a:rPr>
              <a:t>snake_data</a:t>
            </a:r>
            <a:r>
              <a:rPr lang="en-US" sz="1800" dirty="0">
                <a:latin typeface="Courier New" panose="02070309020205020404" pitchFamily="49" charset="0"/>
                <a:cs typeface="Courier New" panose="02070309020205020404" pitchFamily="49" charset="0"/>
              </a:rPr>
              <a:t>[</a:t>
            </a:r>
            <a:r>
              <a:rPr lang="en-US" sz="1800" dirty="0" err="1">
                <a:latin typeface="Courier New" panose="02070309020205020404" pitchFamily="49" charset="0"/>
                <a:cs typeface="Courier New" panose="02070309020205020404" pitchFamily="49" charset="0"/>
              </a:rPr>
              <a:t>snake_data</a:t>
            </a:r>
            <a:r>
              <a:rPr lang="en-US" sz="1800" dirty="0">
                <a:latin typeface="Courier New" panose="02070309020205020404" pitchFamily="49" charset="0"/>
                <a:cs typeface="Courier New" panose="02070309020205020404" pitchFamily="49" charset="0"/>
              </a:rPr>
              <a:t>[,5]==”</a:t>
            </a:r>
            <a:r>
              <a:rPr lang="en-US" sz="1800" b="1" dirty="0">
                <a:latin typeface="Courier New" panose="02070309020205020404" pitchFamily="49" charset="0"/>
                <a:cs typeface="Courier New" panose="02070309020205020404" pitchFamily="49" charset="0"/>
              </a:rPr>
              <a:t>GROUP1</a:t>
            </a:r>
            <a:r>
              <a:rPr lang="en-US" sz="1800" dirty="0">
                <a:latin typeface="Courier New" panose="02070309020205020404" pitchFamily="49" charset="0"/>
                <a:cs typeface="Courier New" panose="02070309020205020404" pitchFamily="49" charset="0"/>
              </a:rPr>
              <a:t>",7],</a:t>
            </a:r>
          </a:p>
          <a:p>
            <a:r>
              <a:rPr lang="en-US" sz="1800" dirty="0" err="1">
                <a:solidFill>
                  <a:schemeClr val="bg1"/>
                </a:solidFill>
                <a:latin typeface="Courier New" panose="02070309020205020404" pitchFamily="49" charset="0"/>
                <a:cs typeface="Courier New" panose="02070309020205020404" pitchFamily="49" charset="0"/>
              </a:rPr>
              <a:t>aaa</a:t>
            </a:r>
            <a:r>
              <a:rPr lang="en-US" sz="1800" dirty="0" err="1">
                <a:latin typeface="Courier New" panose="02070309020205020404" pitchFamily="49" charset="0"/>
                <a:cs typeface="Courier New" panose="02070309020205020404" pitchFamily="49" charset="0"/>
              </a:rPr>
              <a:t>pch</a:t>
            </a:r>
            <a:r>
              <a:rPr lang="en-US" sz="1800" dirty="0">
                <a:latin typeface="Courier New" panose="02070309020205020404" pitchFamily="49" charset="0"/>
                <a:cs typeface="Courier New" panose="02070309020205020404" pitchFamily="49" charset="0"/>
              </a:rPr>
              <a:t>=25,</a:t>
            </a:r>
          </a:p>
          <a:p>
            <a:r>
              <a:rPr lang="en-US" sz="1800" dirty="0" err="1">
                <a:solidFill>
                  <a:schemeClr val="bg1"/>
                </a:solidFill>
                <a:latin typeface="Courier New" panose="02070309020205020404" pitchFamily="49" charset="0"/>
                <a:cs typeface="Courier New" panose="02070309020205020404" pitchFamily="49" charset="0"/>
              </a:rPr>
              <a:t>aaa</a:t>
            </a:r>
            <a:r>
              <a:rPr lang="en-US" sz="1800" dirty="0" err="1">
                <a:latin typeface="Courier New" panose="02070309020205020404" pitchFamily="49" charset="0"/>
                <a:cs typeface="Courier New" panose="02070309020205020404" pitchFamily="49" charset="0"/>
              </a:rPr>
              <a:t>bg</a:t>
            </a:r>
            <a:r>
              <a:rPr lang="en-US" sz="1800" dirty="0">
                <a:latin typeface="Courier New" panose="02070309020205020404" pitchFamily="49" charset="0"/>
                <a:cs typeface="Courier New" panose="02070309020205020404" pitchFamily="49" charset="0"/>
              </a:rPr>
              <a:t>="black",</a:t>
            </a:r>
          </a:p>
          <a:p>
            <a:r>
              <a:rPr lang="en-US" sz="1800" dirty="0" err="1">
                <a:solidFill>
                  <a:schemeClr val="bg1"/>
                </a:solidFill>
                <a:latin typeface="Courier New" panose="02070309020205020404" pitchFamily="49" charset="0"/>
                <a:cs typeface="Courier New" panose="02070309020205020404" pitchFamily="49" charset="0"/>
              </a:rPr>
              <a:t>aaa</a:t>
            </a:r>
            <a:r>
              <a:rPr lang="en-US" sz="1800" dirty="0" err="1">
                <a:latin typeface="Courier New" panose="02070309020205020404" pitchFamily="49" charset="0"/>
                <a:cs typeface="Courier New" panose="02070309020205020404" pitchFamily="49" charset="0"/>
              </a:rPr>
              <a:t>cex</a:t>
            </a:r>
            <a:r>
              <a:rPr lang="en-US" sz="1800" dirty="0">
                <a:latin typeface="Courier New" panose="02070309020205020404" pitchFamily="49" charset="0"/>
                <a:cs typeface="Courier New" panose="02070309020205020404" pitchFamily="49" charset="0"/>
              </a:rPr>
              <a:t>=1.5,</a:t>
            </a:r>
          </a:p>
          <a:p>
            <a:r>
              <a:rPr lang="en-US" sz="1800" dirty="0" err="1">
                <a:solidFill>
                  <a:schemeClr val="bg1"/>
                </a:solidFill>
                <a:latin typeface="Courier New" panose="02070309020205020404" pitchFamily="49" charset="0"/>
                <a:cs typeface="Courier New" panose="02070309020205020404" pitchFamily="49" charset="0"/>
              </a:rPr>
              <a:t>aaa</a:t>
            </a:r>
            <a:r>
              <a:rPr lang="en-US" sz="1800" dirty="0" err="1">
                <a:latin typeface="Courier New" panose="02070309020205020404" pitchFamily="49" charset="0"/>
                <a:cs typeface="Courier New" panose="02070309020205020404" pitchFamily="49" charset="0"/>
              </a:rPr>
              <a:t>lwd</a:t>
            </a:r>
            <a:r>
              <a:rPr lang="en-US" sz="1800" dirty="0">
                <a:latin typeface="Courier New" panose="02070309020205020404" pitchFamily="49" charset="0"/>
                <a:cs typeface="Courier New" panose="02070309020205020404" pitchFamily="49" charset="0"/>
              </a:rPr>
              <a:t>=1.25)</a:t>
            </a:r>
          </a:p>
          <a:p>
            <a:pPr>
              <a:spcBef>
                <a:spcPts val="600"/>
              </a:spcBef>
            </a:pPr>
            <a:endParaRPr lang="en-US" sz="1800" dirty="0">
              <a:latin typeface="Courier New" panose="02070309020205020404" pitchFamily="49" charset="0"/>
              <a:cs typeface="Courier New" panose="02070309020205020404" pitchFamily="49" charset="0"/>
            </a:endParaRPr>
          </a:p>
        </p:txBody>
      </p:sp>
      <p:sp>
        <p:nvSpPr>
          <p:cNvPr id="2" name="Title 1">
            <a:extLst>
              <a:ext uri="{FF2B5EF4-FFF2-40B4-BE49-F238E27FC236}">
                <a16:creationId xmlns:a16="http://schemas.microsoft.com/office/drawing/2014/main" id="{DCE2A68D-0C98-C444-8404-744BD1CC9F49}"/>
              </a:ext>
            </a:extLst>
          </p:cNvPr>
          <p:cNvSpPr>
            <a:spLocks noGrp="1"/>
          </p:cNvSpPr>
          <p:nvPr>
            <p:ph type="title"/>
          </p:nvPr>
        </p:nvSpPr>
        <p:spPr>
          <a:xfrm>
            <a:off x="509954" y="22232"/>
            <a:ext cx="11172092" cy="1325563"/>
          </a:xfrm>
        </p:spPr>
        <p:txBody>
          <a:bodyPr/>
          <a:lstStyle/>
          <a:p>
            <a:r>
              <a:rPr lang="en-US" dirty="0">
                <a:latin typeface="DengXian Light" panose="02010600030101010101" pitchFamily="2" charset="-122"/>
                <a:ea typeface="DengXian Light" panose="02010600030101010101" pitchFamily="2" charset="-122"/>
              </a:rPr>
              <a:t>Plotting in R</a:t>
            </a:r>
          </a:p>
        </p:txBody>
      </p:sp>
      <p:pic>
        <p:nvPicPr>
          <p:cNvPr id="5" name="Picture 4">
            <a:extLst>
              <a:ext uri="{FF2B5EF4-FFF2-40B4-BE49-F238E27FC236}">
                <a16:creationId xmlns:a16="http://schemas.microsoft.com/office/drawing/2014/main" id="{94017BEB-2781-1946-8FAA-CF5ABFC53159}"/>
              </a:ext>
            </a:extLst>
          </p:cNvPr>
          <p:cNvPicPr>
            <a:picLocks noChangeAspect="1"/>
          </p:cNvPicPr>
          <p:nvPr/>
        </p:nvPicPr>
        <p:blipFill>
          <a:blip r:embed="rId4"/>
          <a:srcRect/>
          <a:stretch/>
        </p:blipFill>
        <p:spPr>
          <a:xfrm>
            <a:off x="5448085" y="1505394"/>
            <a:ext cx="6746602" cy="3373301"/>
          </a:xfrm>
          <a:prstGeom prst="rect">
            <a:avLst/>
          </a:prstGeom>
        </p:spPr>
      </p:pic>
      <p:sp>
        <p:nvSpPr>
          <p:cNvPr id="6" name="Title 1">
            <a:extLst>
              <a:ext uri="{FF2B5EF4-FFF2-40B4-BE49-F238E27FC236}">
                <a16:creationId xmlns:a16="http://schemas.microsoft.com/office/drawing/2014/main" id="{37002387-CF65-F547-B26B-63498529E372}"/>
              </a:ext>
            </a:extLst>
          </p:cNvPr>
          <p:cNvSpPr txBox="1">
            <a:spLocks/>
          </p:cNvSpPr>
          <p:nvPr/>
        </p:nvSpPr>
        <p:spPr>
          <a:xfrm>
            <a:off x="196803" y="1183162"/>
            <a:ext cx="5464961" cy="688131"/>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2000" dirty="0">
                <a:latin typeface="Courier New" panose="02070309020205020404" pitchFamily="49" charset="0"/>
                <a:cs typeface="Courier New" panose="02070309020205020404" pitchFamily="49" charset="0"/>
              </a:rPr>
              <a:t>v2.2: </a:t>
            </a:r>
            <a:r>
              <a:rPr lang="en-US" sz="1900" dirty="0">
                <a:latin typeface="Courier New" panose="02070309020205020404" pitchFamily="49" charset="0"/>
                <a:cs typeface="Courier New" panose="02070309020205020404" pitchFamily="49" charset="0"/>
              </a:rPr>
              <a:t>Plot PCA points</a:t>
            </a:r>
          </a:p>
        </p:txBody>
      </p:sp>
      <p:sp>
        <p:nvSpPr>
          <p:cNvPr id="8" name="Title 1">
            <a:extLst>
              <a:ext uri="{FF2B5EF4-FFF2-40B4-BE49-F238E27FC236}">
                <a16:creationId xmlns:a16="http://schemas.microsoft.com/office/drawing/2014/main" id="{5410B811-8506-DC4D-9B75-074A68D760A4}"/>
              </a:ext>
            </a:extLst>
          </p:cNvPr>
          <p:cNvSpPr txBox="1">
            <a:spLocks/>
          </p:cNvSpPr>
          <p:nvPr/>
        </p:nvSpPr>
        <p:spPr>
          <a:xfrm>
            <a:off x="621250" y="4900538"/>
            <a:ext cx="365491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1800" dirty="0">
              <a:solidFill>
                <a:srgbClr val="538199"/>
              </a:solidFill>
              <a:latin typeface="DengXian Light" panose="02010600030101010101" pitchFamily="2" charset="-122"/>
              <a:ea typeface="DengXian Light" panose="02010600030101010101" pitchFamily="2" charset="-122"/>
            </a:endParaRPr>
          </a:p>
        </p:txBody>
      </p:sp>
      <p:sp>
        <p:nvSpPr>
          <p:cNvPr id="9" name="Title 1">
            <a:extLst>
              <a:ext uri="{FF2B5EF4-FFF2-40B4-BE49-F238E27FC236}">
                <a16:creationId xmlns:a16="http://schemas.microsoft.com/office/drawing/2014/main" id="{AF48AB3F-D91C-2145-8E2E-EEB46A1D5878}"/>
              </a:ext>
            </a:extLst>
          </p:cNvPr>
          <p:cNvSpPr txBox="1">
            <a:spLocks/>
          </p:cNvSpPr>
          <p:nvPr/>
        </p:nvSpPr>
        <p:spPr>
          <a:xfrm>
            <a:off x="3178647" y="5329763"/>
            <a:ext cx="3654915" cy="1325563"/>
          </a:xfrm>
          <a:prstGeom prst="rect">
            <a:avLst/>
          </a:prstGeom>
          <a:ln>
            <a:solidFill>
              <a:schemeClr val="tx1"/>
            </a:solidFill>
          </a:ln>
          <a:effectLst>
            <a:glow rad="63500">
              <a:schemeClr val="accent4">
                <a:satMod val="175000"/>
                <a:alpha val="40000"/>
              </a:schemeClr>
            </a:glow>
          </a:effectLst>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dirty="0">
                <a:solidFill>
                  <a:srgbClr val="538199"/>
                </a:solidFill>
                <a:latin typeface="DengXian Light" panose="02010600030101010101" pitchFamily="2" charset="-122"/>
                <a:ea typeface="DengXian Light" panose="02010600030101010101" pitchFamily="2" charset="-122"/>
              </a:rPr>
              <a:t>Make a line as above for each of your unique groups (in this case, groups are for species-genotype combinations</a:t>
            </a:r>
          </a:p>
        </p:txBody>
      </p:sp>
    </p:spTree>
    <p:extLst>
      <p:ext uri="{BB962C8B-B14F-4D97-AF65-F5344CB8AC3E}">
        <p14:creationId xmlns:p14="http://schemas.microsoft.com/office/powerpoint/2010/main" val="159935539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0"/>
                                  </p:stCondLst>
                                  <p:childTnLst>
                                    <p:set>
                                      <p:cBhvr>
                                        <p:cTn id="6" dur="1" fill="hold">
                                          <p:stCondLst>
                                            <p:cond delay="0"/>
                                          </p:stCondLst>
                                        </p:cTn>
                                        <p:tgtEl>
                                          <p:spTgt spid="7">
                                            <p:txEl>
                                              <p:pRg st="11" end="11"/>
                                            </p:txEl>
                                          </p:spTgt>
                                        </p:tgtEl>
                                        <p:attrNameLst>
                                          <p:attrName>style.visibility</p:attrName>
                                        </p:attrNameLst>
                                      </p:cBhvr>
                                      <p:to>
                                        <p:strVal val="visible"/>
                                      </p:to>
                                    </p:set>
                                    <p:animEffect transition="in" filter="fade">
                                      <p:cBhvr>
                                        <p:cTn id="7" dur="500"/>
                                        <p:tgtEl>
                                          <p:spTgt spid="7">
                                            <p:txEl>
                                              <p:pRg st="11" end="11"/>
                                            </p:txEl>
                                          </p:spTgt>
                                        </p:tgtEl>
                                      </p:cBhvr>
                                    </p:animEffect>
                                  </p:childTnLst>
                                </p:cTn>
                              </p:par>
                            </p:childTnLst>
                          </p:cTn>
                        </p:par>
                        <p:par>
                          <p:cTn id="8" fill="hold">
                            <p:stCondLst>
                              <p:cond delay="1500"/>
                            </p:stCondLst>
                            <p:childTnLst>
                              <p:par>
                                <p:cTn id="9" presetID="10" presetClass="entr" presetSubtype="0" fill="hold" nodeType="afterEffect">
                                  <p:stCondLst>
                                    <p:cond delay="0"/>
                                  </p:stCondLst>
                                  <p:childTnLst>
                                    <p:set>
                                      <p:cBhvr>
                                        <p:cTn id="10" dur="1" fill="hold">
                                          <p:stCondLst>
                                            <p:cond delay="0"/>
                                          </p:stCondLst>
                                        </p:cTn>
                                        <p:tgtEl>
                                          <p:spTgt spid="7">
                                            <p:txEl>
                                              <p:pRg st="12" end="12"/>
                                            </p:txEl>
                                          </p:spTgt>
                                        </p:tgtEl>
                                        <p:attrNameLst>
                                          <p:attrName>style.visibility</p:attrName>
                                        </p:attrNameLst>
                                      </p:cBhvr>
                                      <p:to>
                                        <p:strVal val="visible"/>
                                      </p:to>
                                    </p:set>
                                    <p:animEffect transition="in" filter="fade">
                                      <p:cBhvr>
                                        <p:cTn id="11" dur="500"/>
                                        <p:tgtEl>
                                          <p:spTgt spid="7">
                                            <p:txEl>
                                              <p:pRg st="12" end="12"/>
                                            </p:txEl>
                                          </p:spTgt>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7">
                                            <p:txEl>
                                              <p:pRg st="13" end="13"/>
                                            </p:txEl>
                                          </p:spTgt>
                                        </p:tgtEl>
                                        <p:attrNameLst>
                                          <p:attrName>style.visibility</p:attrName>
                                        </p:attrNameLst>
                                      </p:cBhvr>
                                      <p:to>
                                        <p:strVal val="visible"/>
                                      </p:to>
                                    </p:set>
                                    <p:animEffect transition="in" filter="fade">
                                      <p:cBhvr>
                                        <p:cTn id="15" dur="500"/>
                                        <p:tgtEl>
                                          <p:spTgt spid="7">
                                            <p:txEl>
                                              <p:pRg st="13" end="13"/>
                                            </p:txEl>
                                          </p:spTgt>
                                        </p:tgtEl>
                                      </p:cBhvr>
                                    </p:animEffect>
                                  </p:childTnLst>
                                </p:cTn>
                              </p:par>
                            </p:childTnLst>
                          </p:cTn>
                        </p:par>
                        <p:par>
                          <p:cTn id="16" fill="hold">
                            <p:stCondLst>
                              <p:cond delay="2500"/>
                            </p:stCondLst>
                            <p:childTnLst>
                              <p:par>
                                <p:cTn id="17" presetID="10" presetClass="entr" presetSubtype="0" fill="hold" nodeType="afterEffect">
                                  <p:stCondLst>
                                    <p:cond delay="0"/>
                                  </p:stCondLst>
                                  <p:childTnLst>
                                    <p:set>
                                      <p:cBhvr>
                                        <p:cTn id="18" dur="1" fill="hold">
                                          <p:stCondLst>
                                            <p:cond delay="0"/>
                                          </p:stCondLst>
                                        </p:cTn>
                                        <p:tgtEl>
                                          <p:spTgt spid="7">
                                            <p:txEl>
                                              <p:pRg st="14" end="14"/>
                                            </p:txEl>
                                          </p:spTgt>
                                        </p:tgtEl>
                                        <p:attrNameLst>
                                          <p:attrName>style.visibility</p:attrName>
                                        </p:attrNameLst>
                                      </p:cBhvr>
                                      <p:to>
                                        <p:strVal val="visible"/>
                                      </p:to>
                                    </p:set>
                                    <p:animEffect transition="in" filter="fade">
                                      <p:cBhvr>
                                        <p:cTn id="19" dur="500"/>
                                        <p:tgtEl>
                                          <p:spTgt spid="7">
                                            <p:txEl>
                                              <p:pRg st="14" end="14"/>
                                            </p:txEl>
                                          </p:spTgt>
                                        </p:tgtEl>
                                      </p:cBhvr>
                                    </p:animEffect>
                                  </p:childTnLst>
                                </p:cTn>
                              </p:par>
                            </p:childTnLst>
                          </p:cTn>
                        </p:par>
                        <p:par>
                          <p:cTn id="20" fill="hold">
                            <p:stCondLst>
                              <p:cond delay="3000"/>
                            </p:stCondLst>
                            <p:childTnLst>
                              <p:par>
                                <p:cTn id="21" presetID="10" presetClass="entr" presetSubtype="0" fill="hold" nodeType="afterEffect">
                                  <p:stCondLst>
                                    <p:cond delay="0"/>
                                  </p:stCondLst>
                                  <p:childTnLst>
                                    <p:set>
                                      <p:cBhvr>
                                        <p:cTn id="22" dur="1" fill="hold">
                                          <p:stCondLst>
                                            <p:cond delay="0"/>
                                          </p:stCondLst>
                                        </p:cTn>
                                        <p:tgtEl>
                                          <p:spTgt spid="7">
                                            <p:txEl>
                                              <p:pRg st="15" end="15"/>
                                            </p:txEl>
                                          </p:spTgt>
                                        </p:tgtEl>
                                        <p:attrNameLst>
                                          <p:attrName>style.visibility</p:attrName>
                                        </p:attrNameLst>
                                      </p:cBhvr>
                                      <p:to>
                                        <p:strVal val="visible"/>
                                      </p:to>
                                    </p:set>
                                    <p:animEffect transition="in" filter="fade">
                                      <p:cBhvr>
                                        <p:cTn id="23" dur="500"/>
                                        <p:tgtEl>
                                          <p:spTgt spid="7">
                                            <p:txEl>
                                              <p:pRg st="15" end="15"/>
                                            </p:txEl>
                                          </p:spTgt>
                                        </p:tgtEl>
                                      </p:cBhvr>
                                    </p:animEffect>
                                  </p:childTnLst>
                                </p:cTn>
                              </p:par>
                            </p:childTnLst>
                          </p:cTn>
                        </p:par>
                        <p:par>
                          <p:cTn id="24" fill="hold">
                            <p:stCondLst>
                              <p:cond delay="3500"/>
                            </p:stCondLst>
                            <p:childTnLst>
                              <p:par>
                                <p:cTn id="25" presetID="10" presetClass="entr" presetSubtype="0" fill="hold" nodeType="afterEffect">
                                  <p:stCondLst>
                                    <p:cond delay="0"/>
                                  </p:stCondLst>
                                  <p:childTnLst>
                                    <p:set>
                                      <p:cBhvr>
                                        <p:cTn id="26" dur="1" fill="hold">
                                          <p:stCondLst>
                                            <p:cond delay="0"/>
                                          </p:stCondLst>
                                        </p:cTn>
                                        <p:tgtEl>
                                          <p:spTgt spid="7">
                                            <p:txEl>
                                              <p:pRg st="16" end="16"/>
                                            </p:txEl>
                                          </p:spTgt>
                                        </p:tgtEl>
                                        <p:attrNameLst>
                                          <p:attrName>style.visibility</p:attrName>
                                        </p:attrNameLst>
                                      </p:cBhvr>
                                      <p:to>
                                        <p:strVal val="visible"/>
                                      </p:to>
                                    </p:set>
                                    <p:animEffect transition="in" filter="fade">
                                      <p:cBhvr>
                                        <p:cTn id="27" dur="500"/>
                                        <p:tgtEl>
                                          <p:spTgt spid="7">
                                            <p:txEl>
                                              <p:pRg st="16" end="16"/>
                                            </p:txEl>
                                          </p:spTgt>
                                        </p:tgtEl>
                                      </p:cBhvr>
                                    </p:animEffect>
                                  </p:childTnLst>
                                </p:cTn>
                              </p:par>
                            </p:childTnLst>
                          </p:cTn>
                        </p:par>
                        <p:par>
                          <p:cTn id="28" fill="hold">
                            <p:stCondLst>
                              <p:cond delay="4000"/>
                            </p:stCondLst>
                            <p:childTnLst>
                              <p:par>
                                <p:cTn id="29" presetID="10" presetClass="entr" presetSubtype="0" fill="hold" nodeType="afterEffect">
                                  <p:stCondLst>
                                    <p:cond delay="0"/>
                                  </p:stCondLst>
                                  <p:childTnLst>
                                    <p:set>
                                      <p:cBhvr>
                                        <p:cTn id="30" dur="1" fill="hold">
                                          <p:stCondLst>
                                            <p:cond delay="0"/>
                                          </p:stCondLst>
                                        </p:cTn>
                                        <p:tgtEl>
                                          <p:spTgt spid="7">
                                            <p:txEl>
                                              <p:pRg st="17" end="17"/>
                                            </p:txEl>
                                          </p:spTgt>
                                        </p:tgtEl>
                                        <p:attrNameLst>
                                          <p:attrName>style.visibility</p:attrName>
                                        </p:attrNameLst>
                                      </p:cBhvr>
                                      <p:to>
                                        <p:strVal val="visible"/>
                                      </p:to>
                                    </p:set>
                                    <p:animEffect transition="in" filter="fade">
                                      <p:cBhvr>
                                        <p:cTn id="31" dur="500"/>
                                        <p:tgtEl>
                                          <p:spTgt spid="7">
                                            <p:txEl>
                                              <p:pRg st="17" end="17"/>
                                            </p:txEl>
                                          </p:spTgt>
                                        </p:tgtEl>
                                      </p:cBhvr>
                                    </p:animEffect>
                                  </p:childTnLst>
                                </p:cTn>
                              </p:par>
                            </p:childTnLst>
                          </p:cTn>
                        </p:par>
                        <p:par>
                          <p:cTn id="32" fill="hold">
                            <p:stCondLst>
                              <p:cond delay="4500"/>
                            </p:stCondLst>
                            <p:childTnLst>
                              <p:par>
                                <p:cTn id="33" presetID="10" presetClass="entr" presetSubtype="0" fill="hold" grpId="0" nodeType="afterEffect">
                                  <p:stCondLst>
                                    <p:cond delay="1000"/>
                                  </p:stCondLst>
                                  <p:childTnLst>
                                    <p:set>
                                      <p:cBhvr>
                                        <p:cTn id="34" dur="1" fill="hold">
                                          <p:stCondLst>
                                            <p:cond delay="0"/>
                                          </p:stCondLst>
                                        </p:cTn>
                                        <p:tgtEl>
                                          <p:spTgt spid="9"/>
                                        </p:tgtEl>
                                        <p:attrNameLst>
                                          <p:attrName>style.visibility</p:attrName>
                                        </p:attrNameLst>
                                      </p:cBhvr>
                                      <p:to>
                                        <p:strVal val="visible"/>
                                      </p:to>
                                    </p:set>
                                    <p:animEffect transition="in" filter="fade">
                                      <p:cBhvr>
                                        <p:cTn id="35" dur="500"/>
                                        <p:tgtEl>
                                          <p:spTgt spid="9"/>
                                        </p:tgtEl>
                                      </p:cBhvr>
                                    </p:animEffect>
                                  </p:childTnLst>
                                </p:cTn>
                              </p:par>
                            </p:childTnLst>
                          </p:cTn>
                        </p:par>
                        <p:par>
                          <p:cTn id="36" fill="hold">
                            <p:stCondLst>
                              <p:cond delay="6000"/>
                            </p:stCondLst>
                            <p:childTnLst>
                              <p:par>
                                <p:cTn id="37" presetID="10" presetClass="exit" presetSubtype="0" fill="hold" nodeType="afterEffect">
                                  <p:stCondLst>
                                    <p:cond delay="1000"/>
                                  </p:stCondLst>
                                  <p:childTnLst>
                                    <p:animEffect transition="out" filter="fade">
                                      <p:cBhvr>
                                        <p:cTn id="38" dur="500"/>
                                        <p:tgtEl>
                                          <p:spTgt spid="10"/>
                                        </p:tgtEl>
                                      </p:cBhvr>
                                    </p:animEffect>
                                    <p:set>
                                      <p:cBhvr>
                                        <p:cTn id="39" dur="1" fill="hold">
                                          <p:stCondLst>
                                            <p:cond delay="499"/>
                                          </p:stCondLst>
                                        </p:cTn>
                                        <p:tgtEl>
                                          <p:spTgt spid="10"/>
                                        </p:tgtEl>
                                        <p:attrNameLst>
                                          <p:attrName>style.visibility</p:attrName>
                                        </p:attrNameLst>
                                      </p:cBhvr>
                                      <p:to>
                                        <p:strVal val="hidden"/>
                                      </p:to>
                                    </p:set>
                                  </p:childTnLst>
                                </p:cTn>
                              </p:par>
                              <p:par>
                                <p:cTn id="40" presetID="10" presetClass="entr" presetSubtype="0" fill="hold" nodeType="withEffect">
                                  <p:stCondLst>
                                    <p:cond delay="0"/>
                                  </p:stCondLst>
                                  <p:childTnLst>
                                    <p:set>
                                      <p:cBhvr>
                                        <p:cTn id="41" dur="1" fill="hold">
                                          <p:stCondLst>
                                            <p:cond delay="0"/>
                                          </p:stCondLst>
                                        </p:cTn>
                                        <p:tgtEl>
                                          <p:spTgt spid="5"/>
                                        </p:tgtEl>
                                        <p:attrNameLst>
                                          <p:attrName>style.visibility</p:attrName>
                                        </p:attrNameLst>
                                      </p:cBhvr>
                                      <p:to>
                                        <p:strVal val="visible"/>
                                      </p:to>
                                    </p:set>
                                    <p:animEffect transition="in" filter="fade">
                                      <p:cBhvr>
                                        <p:cTn id="4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E2A68D-0C98-C444-8404-744BD1CC9F49}"/>
              </a:ext>
            </a:extLst>
          </p:cNvPr>
          <p:cNvSpPr>
            <a:spLocks noGrp="1"/>
          </p:cNvSpPr>
          <p:nvPr>
            <p:ph type="title"/>
          </p:nvPr>
        </p:nvSpPr>
        <p:spPr>
          <a:xfrm>
            <a:off x="509954" y="22232"/>
            <a:ext cx="11172092" cy="1325563"/>
          </a:xfrm>
        </p:spPr>
        <p:txBody>
          <a:bodyPr/>
          <a:lstStyle/>
          <a:p>
            <a:r>
              <a:rPr lang="en-US" dirty="0">
                <a:latin typeface="DengXian Light" panose="02010600030101010101" pitchFamily="2" charset="-122"/>
                <a:ea typeface="DengXian Light" panose="02010600030101010101" pitchFamily="2" charset="-122"/>
              </a:rPr>
              <a:t>Start with the data (head)</a:t>
            </a:r>
          </a:p>
        </p:txBody>
      </p:sp>
      <p:sp>
        <p:nvSpPr>
          <p:cNvPr id="8" name="Title 1">
            <a:extLst>
              <a:ext uri="{FF2B5EF4-FFF2-40B4-BE49-F238E27FC236}">
                <a16:creationId xmlns:a16="http://schemas.microsoft.com/office/drawing/2014/main" id="{E2658052-6A41-B740-9198-69D60EBAC38B}"/>
              </a:ext>
            </a:extLst>
          </p:cNvPr>
          <p:cNvSpPr txBox="1">
            <a:spLocks/>
          </p:cNvSpPr>
          <p:nvPr/>
        </p:nvSpPr>
        <p:spPr>
          <a:xfrm>
            <a:off x="509954" y="1183161"/>
            <a:ext cx="11172092" cy="565260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400" dirty="0">
                <a:latin typeface="Courier New" panose="02070309020205020404" pitchFamily="49" charset="0"/>
                <a:ea typeface="DengXian Light" panose="02010600030101010101" pitchFamily="2" charset="-122"/>
                <a:cs typeface="Courier New" panose="02070309020205020404" pitchFamily="49" charset="0"/>
              </a:rPr>
              <a:t>  </a:t>
            </a:r>
            <a:r>
              <a:rPr lang="en-US" sz="1400" b="1" dirty="0">
                <a:latin typeface="Courier New" panose="02070309020205020404" pitchFamily="49" charset="0"/>
                <a:ea typeface="DengXian Light" panose="02010600030101010101" pitchFamily="2" charset="-122"/>
                <a:cs typeface="Courier New" panose="02070309020205020404" pitchFamily="49" charset="0"/>
              </a:rPr>
              <a:t>Snake       	   County 	Latitude  Longitude   </a:t>
            </a:r>
            <a:r>
              <a:rPr lang="en-US" sz="1400" b="1" dirty="0" err="1">
                <a:latin typeface="Courier New" panose="02070309020205020404" pitchFamily="49" charset="0"/>
                <a:ea typeface="DengXian Light" panose="02010600030101010101" pitchFamily="2" charset="-122"/>
                <a:cs typeface="Courier New" panose="02070309020205020404" pitchFamily="49" charset="0"/>
              </a:rPr>
              <a:t>Species_Genotype</a:t>
            </a:r>
            <a:r>
              <a:rPr lang="en-US" sz="1400" b="1" dirty="0">
                <a:latin typeface="Courier New" panose="02070309020205020404" pitchFamily="49" charset="0"/>
                <a:ea typeface="DengXian Light" panose="02010600030101010101" pitchFamily="2" charset="-122"/>
                <a:cs typeface="Courier New" panose="02070309020205020404" pitchFamily="49" charset="0"/>
              </a:rPr>
              <a:t>     PC1        PC2  </a:t>
            </a:r>
          </a:p>
          <a:p>
            <a:r>
              <a:rPr lang="en-US" sz="1400" b="1" dirty="0">
                <a:latin typeface="Courier New" panose="02070309020205020404" pitchFamily="49" charset="0"/>
                <a:ea typeface="DengXian Light" panose="02010600030101010101" pitchFamily="2" charset="-122"/>
                <a:cs typeface="Courier New" panose="02070309020205020404" pitchFamily="49" charset="0"/>
              </a:rPr>
              <a:t>1</a:t>
            </a:r>
            <a:r>
              <a:rPr lang="en-US" sz="1400" dirty="0">
                <a:latin typeface="Courier New" panose="02070309020205020404" pitchFamily="49" charset="0"/>
                <a:ea typeface="DengXian Light" panose="02010600030101010101" pitchFamily="2" charset="-122"/>
                <a:cs typeface="Courier New" panose="02070309020205020404" pitchFamily="49" charset="0"/>
              </a:rPr>
              <a:t> JSR035 	   </a:t>
            </a:r>
            <a:r>
              <a:rPr lang="en-US" sz="1400" dirty="0" err="1">
                <a:latin typeface="Courier New" panose="02070309020205020404" pitchFamily="49" charset="0"/>
                <a:ea typeface="DengXian Light" panose="02010600030101010101" pitchFamily="2" charset="-122"/>
                <a:cs typeface="Courier New" panose="02070309020205020404" pitchFamily="49" charset="0"/>
              </a:rPr>
              <a:t>Santa_Cruz</a:t>
            </a:r>
            <a:r>
              <a:rPr lang="en-US" sz="1400" dirty="0">
                <a:latin typeface="Courier New" panose="02070309020205020404" pitchFamily="49" charset="0"/>
                <a:ea typeface="DengXian Light" panose="02010600030101010101" pitchFamily="2" charset="-122"/>
                <a:cs typeface="Courier New" panose="02070309020205020404" pitchFamily="49" charset="0"/>
              </a:rPr>
              <a:t> 	37.09632  -122.2777   </a:t>
            </a:r>
            <a:r>
              <a:rPr lang="en-US" sz="1400" dirty="0" err="1">
                <a:latin typeface="Courier New" panose="02070309020205020404" pitchFamily="49" charset="0"/>
                <a:ea typeface="DengXian Light" panose="02010600030101010101" pitchFamily="2" charset="-122"/>
                <a:cs typeface="Courier New" panose="02070309020205020404" pitchFamily="49" charset="0"/>
              </a:rPr>
              <a:t>atratus_EPN</a:t>
            </a:r>
            <a:r>
              <a:rPr lang="en-US" sz="1400" dirty="0">
                <a:latin typeface="Courier New" panose="02070309020205020404" pitchFamily="49" charset="0"/>
                <a:ea typeface="DengXian Light" panose="02010600030101010101" pitchFamily="2" charset="-122"/>
                <a:cs typeface="Courier New" panose="02070309020205020404" pitchFamily="49" charset="0"/>
              </a:rPr>
              <a:t>  	0.5557349 -0.02909949 </a:t>
            </a:r>
          </a:p>
          <a:p>
            <a:r>
              <a:rPr lang="en-US" sz="1400" b="1" dirty="0">
                <a:latin typeface="Courier New" panose="02070309020205020404" pitchFamily="49" charset="0"/>
                <a:ea typeface="DengXian Light" panose="02010600030101010101" pitchFamily="2" charset="-122"/>
                <a:cs typeface="Courier New" panose="02070309020205020404" pitchFamily="49" charset="0"/>
              </a:rPr>
              <a:t>2</a:t>
            </a:r>
            <a:r>
              <a:rPr lang="en-US" sz="1400" dirty="0">
                <a:latin typeface="Courier New" panose="02070309020205020404" pitchFamily="49" charset="0"/>
                <a:ea typeface="DengXian Light" panose="02010600030101010101" pitchFamily="2" charset="-122"/>
                <a:cs typeface="Courier New" panose="02070309020205020404" pitchFamily="49" charset="0"/>
              </a:rPr>
              <a:t> </a:t>
            </a:r>
            <a:r>
              <a:rPr lang="en-US" sz="1400" dirty="0" err="1">
                <a:latin typeface="Courier New" panose="02070309020205020404" pitchFamily="49" charset="0"/>
                <a:ea typeface="DengXian Light" panose="02010600030101010101" pitchFamily="2" charset="-122"/>
                <a:cs typeface="Courier New" panose="02070309020205020404" pitchFamily="49" charset="0"/>
              </a:rPr>
              <a:t>EJEcolorado</a:t>
            </a:r>
            <a:r>
              <a:rPr lang="en-US" sz="1400" dirty="0">
                <a:latin typeface="Courier New" panose="02070309020205020404" pitchFamily="49" charset="0"/>
                <a:ea typeface="DengXian Light" panose="02010600030101010101" pitchFamily="2" charset="-122"/>
                <a:cs typeface="Courier New" panose="02070309020205020404" pitchFamily="49" charset="0"/>
              </a:rPr>
              <a:t>   	   </a:t>
            </a:r>
            <a:r>
              <a:rPr lang="en-US" sz="1400" dirty="0" err="1">
                <a:latin typeface="Courier New" panose="02070309020205020404" pitchFamily="49" charset="0"/>
                <a:ea typeface="DengXian Light" panose="02010600030101010101" pitchFamily="2" charset="-122"/>
                <a:cs typeface="Courier New" panose="02070309020205020404" pitchFamily="49" charset="0"/>
              </a:rPr>
              <a:t>Santa_Clara</a:t>
            </a:r>
            <a:r>
              <a:rPr lang="en-US" sz="1400" dirty="0">
                <a:latin typeface="Courier New" panose="02070309020205020404" pitchFamily="49" charset="0"/>
                <a:ea typeface="DengXian Light" panose="02010600030101010101" pitchFamily="2" charset="-122"/>
                <a:cs typeface="Courier New" panose="02070309020205020404" pitchFamily="49" charset="0"/>
              </a:rPr>
              <a:t> 	37.43353  -121.5108   </a:t>
            </a:r>
            <a:r>
              <a:rPr lang="en-US" sz="1400" dirty="0" err="1">
                <a:latin typeface="Courier New" panose="02070309020205020404" pitchFamily="49" charset="0"/>
                <a:ea typeface="DengXian Light" panose="02010600030101010101" pitchFamily="2" charset="-122"/>
                <a:cs typeface="Courier New" panose="02070309020205020404" pitchFamily="49" charset="0"/>
              </a:rPr>
              <a:t>atratus_EPN</a:t>
            </a:r>
            <a:r>
              <a:rPr lang="en-US" sz="1400" dirty="0">
                <a:latin typeface="Courier New" panose="02070309020205020404" pitchFamily="49" charset="0"/>
                <a:ea typeface="DengXian Light" panose="02010600030101010101" pitchFamily="2" charset="-122"/>
                <a:cs typeface="Courier New" panose="02070309020205020404" pitchFamily="49" charset="0"/>
              </a:rPr>
              <a:t>  	0.7630174 -0.09218156</a:t>
            </a:r>
          </a:p>
          <a:p>
            <a:r>
              <a:rPr lang="en-US" sz="1400" b="1" dirty="0">
                <a:latin typeface="Courier New" panose="02070309020205020404" pitchFamily="49" charset="0"/>
                <a:ea typeface="DengXian Light" panose="02010600030101010101" pitchFamily="2" charset="-122"/>
                <a:cs typeface="Courier New" panose="02070309020205020404" pitchFamily="49" charset="0"/>
              </a:rPr>
              <a:t>3</a:t>
            </a:r>
            <a:r>
              <a:rPr lang="en-US" sz="1400" dirty="0">
                <a:latin typeface="Courier New" panose="02070309020205020404" pitchFamily="49" charset="0"/>
                <a:ea typeface="DengXian Light" panose="02010600030101010101" pitchFamily="2" charset="-122"/>
                <a:cs typeface="Courier New" panose="02070309020205020404" pitchFamily="49" charset="0"/>
              </a:rPr>
              <a:t> JSR032            </a:t>
            </a:r>
            <a:r>
              <a:rPr lang="en-US" sz="1400" dirty="0" err="1">
                <a:latin typeface="Courier New" panose="02070309020205020404" pitchFamily="49" charset="0"/>
                <a:ea typeface="DengXian Light" panose="02010600030101010101" pitchFamily="2" charset="-122"/>
                <a:cs typeface="Courier New" panose="02070309020205020404" pitchFamily="49" charset="0"/>
              </a:rPr>
              <a:t>Santa_Cruz</a:t>
            </a:r>
            <a:r>
              <a:rPr lang="en-US" sz="1400" dirty="0">
                <a:latin typeface="Courier New" panose="02070309020205020404" pitchFamily="49" charset="0"/>
                <a:ea typeface="DengXian Light" panose="02010600030101010101" pitchFamily="2" charset="-122"/>
                <a:cs typeface="Courier New" panose="02070309020205020404" pitchFamily="49" charset="0"/>
              </a:rPr>
              <a:t> 	37.07821  -122.2467   </a:t>
            </a:r>
            <a:r>
              <a:rPr lang="en-US" sz="1400" dirty="0" err="1">
                <a:latin typeface="Courier New" panose="02070309020205020404" pitchFamily="49" charset="0"/>
                <a:ea typeface="DengXian Light" panose="02010600030101010101" pitchFamily="2" charset="-122"/>
                <a:cs typeface="Courier New" panose="02070309020205020404" pitchFamily="49" charset="0"/>
              </a:rPr>
              <a:t>atratus_EPN</a:t>
            </a:r>
            <a:r>
              <a:rPr lang="en-US" sz="1400" dirty="0">
                <a:latin typeface="Courier New" panose="02070309020205020404" pitchFamily="49" charset="0"/>
                <a:ea typeface="DengXian Light" panose="02010600030101010101" pitchFamily="2" charset="-122"/>
                <a:cs typeface="Courier New" panose="02070309020205020404" pitchFamily="49" charset="0"/>
              </a:rPr>
              <a:t>  	0.5744985  0.09918694</a:t>
            </a:r>
          </a:p>
          <a:p>
            <a:r>
              <a:rPr lang="en-US" sz="1400" b="1" dirty="0">
                <a:latin typeface="Courier New" panose="02070309020205020404" pitchFamily="49" charset="0"/>
                <a:ea typeface="DengXian Light" panose="02010600030101010101" pitchFamily="2" charset="-122"/>
                <a:cs typeface="Courier New" panose="02070309020205020404" pitchFamily="49" charset="0"/>
              </a:rPr>
              <a:t>4</a:t>
            </a:r>
            <a:r>
              <a:rPr lang="en-US" sz="1400" dirty="0">
                <a:latin typeface="Courier New" panose="02070309020205020404" pitchFamily="49" charset="0"/>
                <a:ea typeface="DengXian Light" panose="02010600030101010101" pitchFamily="2" charset="-122"/>
                <a:cs typeface="Courier New" panose="02070309020205020404" pitchFamily="49" charset="0"/>
              </a:rPr>
              <a:t> CRF2436B          </a:t>
            </a:r>
            <a:r>
              <a:rPr lang="en-US" sz="1400" dirty="0" err="1">
                <a:latin typeface="Courier New" panose="02070309020205020404" pitchFamily="49" charset="0"/>
                <a:ea typeface="DengXian Light" panose="02010600030101010101" pitchFamily="2" charset="-122"/>
                <a:cs typeface="Courier New" panose="02070309020205020404" pitchFamily="49" charset="0"/>
              </a:rPr>
              <a:t>Captive_Birth</a:t>
            </a:r>
            <a:r>
              <a:rPr lang="en-US" sz="1400" dirty="0">
                <a:latin typeface="Courier New" panose="02070309020205020404" pitchFamily="49" charset="0"/>
                <a:ea typeface="DengXian Light" panose="02010600030101010101" pitchFamily="2" charset="-122"/>
                <a:cs typeface="Courier New" panose="02070309020205020404" pitchFamily="49" charset="0"/>
              </a:rPr>
              <a:t> 39.82030  -123.0808   </a:t>
            </a:r>
            <a:r>
              <a:rPr lang="en-US" sz="700" dirty="0">
                <a:latin typeface="Courier New" panose="02070309020205020404" pitchFamily="49" charset="0"/>
                <a:ea typeface="DengXian Light" panose="02010600030101010101" pitchFamily="2" charset="-122"/>
                <a:cs typeface="Courier New" panose="02070309020205020404" pitchFamily="49" charset="0"/>
              </a:rPr>
              <a:t> </a:t>
            </a:r>
            <a:r>
              <a:rPr lang="en-US" sz="1400" dirty="0" err="1">
                <a:latin typeface="Courier New" panose="02070309020205020404" pitchFamily="49" charset="0"/>
                <a:ea typeface="DengXian Light" panose="02010600030101010101" pitchFamily="2" charset="-122"/>
                <a:cs typeface="Courier New" panose="02070309020205020404" pitchFamily="49" charset="0"/>
              </a:rPr>
              <a:t>atratus_EPN</a:t>
            </a:r>
            <a:r>
              <a:rPr lang="en-US" sz="1400" dirty="0">
                <a:latin typeface="Courier New" panose="02070309020205020404" pitchFamily="49" charset="0"/>
                <a:ea typeface="DengXian Light" panose="02010600030101010101" pitchFamily="2" charset="-122"/>
                <a:cs typeface="Courier New" panose="02070309020205020404" pitchFamily="49" charset="0"/>
              </a:rPr>
              <a:t>	       </a:t>
            </a:r>
            <a:r>
              <a:rPr lang="en-US" sz="800" dirty="0">
                <a:latin typeface="Courier New" panose="02070309020205020404" pitchFamily="49" charset="0"/>
                <a:ea typeface="DengXian Light" panose="02010600030101010101" pitchFamily="2" charset="-122"/>
                <a:cs typeface="Courier New" panose="02070309020205020404" pitchFamily="49" charset="0"/>
              </a:rPr>
              <a:t> </a:t>
            </a:r>
            <a:r>
              <a:rPr lang="en-US" sz="1400" dirty="0">
                <a:latin typeface="Courier New" panose="02070309020205020404" pitchFamily="49" charset="0"/>
                <a:ea typeface="DengXian Light" panose="02010600030101010101" pitchFamily="2" charset="-122"/>
                <a:cs typeface="Courier New" panose="02070309020205020404" pitchFamily="49" charset="0"/>
              </a:rPr>
              <a:t>-0.7995287  0.38782901</a:t>
            </a:r>
          </a:p>
          <a:p>
            <a:r>
              <a:rPr lang="en-US" sz="1400" b="1" dirty="0">
                <a:latin typeface="Courier New" panose="02070309020205020404" pitchFamily="49" charset="0"/>
                <a:ea typeface="DengXian Light" panose="02010600030101010101" pitchFamily="2" charset="-122"/>
                <a:cs typeface="Courier New" panose="02070309020205020404" pitchFamily="49" charset="0"/>
              </a:rPr>
              <a:t>5</a:t>
            </a:r>
            <a:r>
              <a:rPr lang="en-US" sz="1400" dirty="0">
                <a:latin typeface="Courier New" panose="02070309020205020404" pitchFamily="49" charset="0"/>
                <a:ea typeface="DengXian Light" panose="02010600030101010101" pitchFamily="2" charset="-122"/>
                <a:cs typeface="Courier New" panose="02070309020205020404" pitchFamily="49" charset="0"/>
              </a:rPr>
              <a:t> CRF3106           </a:t>
            </a:r>
            <a:r>
              <a:rPr lang="en-US" sz="1400" dirty="0" err="1">
                <a:latin typeface="Courier New" panose="02070309020205020404" pitchFamily="49" charset="0"/>
                <a:ea typeface="DengXian Light" panose="02010600030101010101" pitchFamily="2" charset="-122"/>
                <a:cs typeface="Courier New" panose="02070309020205020404" pitchFamily="49" charset="0"/>
              </a:rPr>
              <a:t>Santa_Cruz</a:t>
            </a:r>
            <a:r>
              <a:rPr lang="en-US" sz="1400" dirty="0">
                <a:latin typeface="Courier New" panose="02070309020205020404" pitchFamily="49" charset="0"/>
                <a:ea typeface="DengXian Light" panose="02010600030101010101" pitchFamily="2" charset="-122"/>
                <a:cs typeface="Courier New" panose="02070309020205020404" pitchFamily="49" charset="0"/>
              </a:rPr>
              <a:t> 	37.04068  -122.2288   </a:t>
            </a:r>
            <a:r>
              <a:rPr lang="en-US" sz="1400" dirty="0" err="1">
                <a:latin typeface="Courier New" panose="02070309020205020404" pitchFamily="49" charset="0"/>
                <a:ea typeface="DengXian Light" panose="02010600030101010101" pitchFamily="2" charset="-122"/>
                <a:cs typeface="Courier New" panose="02070309020205020404" pitchFamily="49" charset="0"/>
              </a:rPr>
              <a:t>atratus_EPN</a:t>
            </a:r>
            <a:r>
              <a:rPr lang="en-US" sz="1400" dirty="0">
                <a:latin typeface="Courier New" panose="02070309020205020404" pitchFamily="49" charset="0"/>
                <a:ea typeface="DengXian Light" panose="02010600030101010101" pitchFamily="2" charset="-122"/>
                <a:cs typeface="Courier New" panose="02070309020205020404" pitchFamily="49" charset="0"/>
              </a:rPr>
              <a:t>  	0.5917229  0.52588479</a:t>
            </a:r>
          </a:p>
          <a:p>
            <a:r>
              <a:rPr lang="en-US" sz="1400" b="1" dirty="0">
                <a:latin typeface="Courier New" panose="02070309020205020404" pitchFamily="49" charset="0"/>
                <a:ea typeface="DengXian Light" panose="02010600030101010101" pitchFamily="2" charset="-122"/>
                <a:cs typeface="Courier New" panose="02070309020205020404" pitchFamily="49" charset="0"/>
              </a:rPr>
              <a:t>6</a:t>
            </a:r>
            <a:r>
              <a:rPr lang="en-US" sz="1400" dirty="0">
                <a:latin typeface="Courier New" panose="02070309020205020404" pitchFamily="49" charset="0"/>
                <a:ea typeface="DengXian Light" panose="02010600030101010101" pitchFamily="2" charset="-122"/>
                <a:cs typeface="Courier New" panose="02070309020205020404" pitchFamily="49" charset="0"/>
              </a:rPr>
              <a:t> CRF3107           </a:t>
            </a:r>
            <a:r>
              <a:rPr lang="en-US" sz="1400" dirty="0" err="1">
                <a:latin typeface="Courier New" panose="02070309020205020404" pitchFamily="49" charset="0"/>
                <a:ea typeface="DengXian Light" panose="02010600030101010101" pitchFamily="2" charset="-122"/>
                <a:cs typeface="Courier New" panose="02070309020205020404" pitchFamily="49" charset="0"/>
              </a:rPr>
              <a:t>Santa_Cruz</a:t>
            </a:r>
            <a:r>
              <a:rPr lang="en-US" sz="1400" dirty="0">
                <a:latin typeface="Courier New" panose="02070309020205020404" pitchFamily="49" charset="0"/>
                <a:ea typeface="DengXian Light" panose="02010600030101010101" pitchFamily="2" charset="-122"/>
                <a:cs typeface="Courier New" panose="02070309020205020404" pitchFamily="49" charset="0"/>
              </a:rPr>
              <a:t> 	37.04068  -122.2288   </a:t>
            </a:r>
            <a:r>
              <a:rPr lang="en-US" sz="1400" dirty="0" err="1">
                <a:latin typeface="Courier New" panose="02070309020205020404" pitchFamily="49" charset="0"/>
                <a:ea typeface="DengXian Light" panose="02010600030101010101" pitchFamily="2" charset="-122"/>
                <a:cs typeface="Courier New" panose="02070309020205020404" pitchFamily="49" charset="0"/>
              </a:rPr>
              <a:t>atratus_EPN</a:t>
            </a:r>
            <a:r>
              <a:rPr lang="en-US" sz="1400" dirty="0">
                <a:latin typeface="Courier New" panose="02070309020205020404" pitchFamily="49" charset="0"/>
                <a:ea typeface="DengXian Light" panose="02010600030101010101" pitchFamily="2" charset="-122"/>
                <a:cs typeface="Courier New" panose="02070309020205020404" pitchFamily="49" charset="0"/>
              </a:rPr>
              <a:t>  	0.5917229  0.52588479</a:t>
            </a:r>
          </a:p>
        </p:txBody>
      </p:sp>
    </p:spTree>
    <p:extLst>
      <p:ext uri="{BB962C8B-B14F-4D97-AF65-F5344CB8AC3E}">
        <p14:creationId xmlns:p14="http://schemas.microsoft.com/office/powerpoint/2010/main" val="364015692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CFD90FD1-C776-A443-B17B-F1361291CCE4}"/>
              </a:ext>
            </a:extLst>
          </p:cNvPr>
          <p:cNvSpPr txBox="1">
            <a:spLocks/>
          </p:cNvSpPr>
          <p:nvPr/>
        </p:nvSpPr>
        <p:spPr>
          <a:xfrm>
            <a:off x="171335" y="1871293"/>
            <a:ext cx="7983109" cy="446908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1800" dirty="0">
                <a:latin typeface="Courier New" panose="02070309020205020404" pitchFamily="49" charset="0"/>
                <a:cs typeface="Courier New" panose="02070309020205020404" pitchFamily="49" charset="0"/>
              </a:rPr>
              <a:t>quartz(height=6, width=12)</a:t>
            </a:r>
          </a:p>
          <a:p>
            <a:pPr>
              <a:spcBef>
                <a:spcPts val="0"/>
              </a:spcBef>
            </a:pPr>
            <a:r>
              <a:rPr lang="en-US" sz="1800" dirty="0">
                <a:latin typeface="Courier New" panose="02070309020205020404" pitchFamily="49" charset="0"/>
                <a:cs typeface="Courier New" panose="02070309020205020404" pitchFamily="49" charset="0"/>
              </a:rPr>
              <a:t>par(mar=c(5,5,1,1), </a:t>
            </a:r>
            <a:r>
              <a:rPr lang="en-US" sz="1800" dirty="0" err="1">
                <a:latin typeface="Courier New" panose="02070309020205020404" pitchFamily="49" charset="0"/>
                <a:cs typeface="Courier New" panose="02070309020205020404" pitchFamily="49" charset="0"/>
              </a:rPr>
              <a:t>mfrow</a:t>
            </a:r>
            <a:r>
              <a:rPr lang="en-US" sz="1800" dirty="0">
                <a:latin typeface="Courier New" panose="02070309020205020404" pitchFamily="49" charset="0"/>
                <a:cs typeface="Courier New" panose="02070309020205020404" pitchFamily="49" charset="0"/>
              </a:rPr>
              <a:t>=c(1,2))</a:t>
            </a:r>
          </a:p>
          <a:p>
            <a:pPr>
              <a:spcBef>
                <a:spcPts val="0"/>
              </a:spcBef>
            </a:pPr>
            <a:r>
              <a:rPr lang="en-US" sz="1800" dirty="0">
                <a:latin typeface="Courier New" panose="02070309020205020404" pitchFamily="49" charset="0"/>
                <a:cs typeface="Courier New" panose="02070309020205020404" pitchFamily="49" charset="0"/>
              </a:rPr>
              <a:t>plot(</a:t>
            </a:r>
            <a:r>
              <a:rPr lang="en-US" altLang="ja-JP" sz="1800" b="1" dirty="0">
                <a:latin typeface="Courier New" panose="02070309020205020404" pitchFamily="49" charset="0"/>
                <a:cs typeface="Courier New" panose="02070309020205020404" pitchFamily="49" charset="0"/>
              </a:rPr>
              <a:t>¯\_(</a:t>
            </a:r>
            <a:r>
              <a:rPr lang="ja-JP" altLang="en-US" sz="1800" b="1">
                <a:latin typeface="Courier New" panose="02070309020205020404" pitchFamily="49" charset="0"/>
                <a:cs typeface="Courier New" panose="02070309020205020404" pitchFamily="49" charset="0"/>
              </a:rPr>
              <a:t>ツ</a:t>
            </a:r>
            <a:r>
              <a:rPr lang="en-US" altLang="ja-JP" sz="1800" b="1" dirty="0">
                <a:latin typeface="Courier New" panose="02070309020205020404" pitchFamily="49" charset="0"/>
                <a:cs typeface="Courier New" panose="02070309020205020404" pitchFamily="49" charset="0"/>
              </a:rPr>
              <a:t>)_/¯</a:t>
            </a:r>
            <a:r>
              <a:rPr lang="en-US" sz="1800" dirty="0">
                <a:latin typeface="Courier New" panose="02070309020205020404" pitchFamily="49" charset="0"/>
                <a:cs typeface="Courier New" panose="02070309020205020404" pitchFamily="49" charset="0"/>
              </a:rPr>
              <a:t>)</a:t>
            </a:r>
          </a:p>
          <a:p>
            <a:pPr>
              <a:spcBef>
                <a:spcPts val="0"/>
              </a:spcBef>
            </a:pPr>
            <a:r>
              <a:rPr lang="en-US" sz="1800" dirty="0" err="1">
                <a:latin typeface="Courier New" panose="02070309020205020404" pitchFamily="49" charset="0"/>
                <a:cs typeface="Courier New" panose="02070309020205020404" pitchFamily="49" charset="0"/>
              </a:rPr>
              <a:t>rect</a:t>
            </a:r>
            <a:r>
              <a:rPr lang="en-US" sz="1800" dirty="0">
                <a:latin typeface="Courier New" panose="02070309020205020404" pitchFamily="49" charset="0"/>
                <a:cs typeface="Courier New" panose="02070309020205020404" pitchFamily="49" charset="0"/>
              </a:rPr>
              <a:t>(</a:t>
            </a:r>
            <a:r>
              <a:rPr lang="en-US" altLang="ja-JP" sz="1800" b="1" dirty="0">
                <a:latin typeface="Courier New" panose="02070309020205020404" pitchFamily="49" charset="0"/>
                <a:cs typeface="Courier New" panose="02070309020205020404" pitchFamily="49" charset="0"/>
              </a:rPr>
              <a:t>¯\_(</a:t>
            </a:r>
            <a:r>
              <a:rPr lang="ja-JP" altLang="en-US" sz="1800" b="1">
                <a:latin typeface="Courier New" panose="02070309020205020404" pitchFamily="49" charset="0"/>
                <a:cs typeface="Courier New" panose="02070309020205020404" pitchFamily="49" charset="0"/>
              </a:rPr>
              <a:t>ツ</a:t>
            </a:r>
            <a:r>
              <a:rPr lang="en-US" altLang="ja-JP" sz="1800" b="1" dirty="0">
                <a:latin typeface="Courier New" panose="02070309020205020404" pitchFamily="49" charset="0"/>
                <a:cs typeface="Courier New" panose="02070309020205020404" pitchFamily="49" charset="0"/>
              </a:rPr>
              <a:t>)_/¯</a:t>
            </a:r>
            <a:r>
              <a:rPr lang="en-US" sz="1800" dirty="0">
                <a:latin typeface="Courier New" panose="02070309020205020404" pitchFamily="49" charset="0"/>
                <a:cs typeface="Courier New" panose="02070309020205020404" pitchFamily="49" charset="0"/>
              </a:rPr>
              <a:t>)</a:t>
            </a:r>
          </a:p>
          <a:p>
            <a:r>
              <a:rPr lang="en-US" sz="1800" dirty="0">
                <a:latin typeface="Courier New" panose="02070309020205020404" pitchFamily="49" charset="0"/>
                <a:cs typeface="Courier New" panose="02070309020205020404" pitchFamily="49" charset="0"/>
              </a:rPr>
              <a:t>points(</a:t>
            </a:r>
            <a:r>
              <a:rPr lang="en-US" altLang="ja-JP" sz="1800" b="1" dirty="0">
                <a:latin typeface="Courier New" panose="02070309020205020404" pitchFamily="49" charset="0"/>
                <a:cs typeface="Courier New" panose="02070309020205020404" pitchFamily="49" charset="0"/>
              </a:rPr>
              <a:t>¯\_(</a:t>
            </a:r>
            <a:r>
              <a:rPr lang="ja-JP" altLang="en-US" sz="1800" b="1">
                <a:latin typeface="Courier New" panose="02070309020205020404" pitchFamily="49" charset="0"/>
                <a:cs typeface="Courier New" panose="02070309020205020404" pitchFamily="49" charset="0"/>
              </a:rPr>
              <a:t>ツ</a:t>
            </a:r>
            <a:r>
              <a:rPr lang="en-US" altLang="ja-JP" sz="1800" b="1" dirty="0">
                <a:latin typeface="Courier New" panose="02070309020205020404" pitchFamily="49" charset="0"/>
                <a:cs typeface="Courier New" panose="02070309020205020404" pitchFamily="49" charset="0"/>
              </a:rPr>
              <a:t>)_/¯</a:t>
            </a:r>
            <a:r>
              <a:rPr lang="en-US" sz="1800" dirty="0">
                <a:latin typeface="Courier New" panose="02070309020205020404" pitchFamily="49" charset="0"/>
                <a:cs typeface="Courier New" panose="02070309020205020404" pitchFamily="49" charset="0"/>
              </a:rPr>
              <a:t>)</a:t>
            </a:r>
          </a:p>
          <a:p>
            <a:r>
              <a:rPr lang="en-US" sz="1800" dirty="0">
                <a:latin typeface="Courier New" panose="02070309020205020404" pitchFamily="49" charset="0"/>
                <a:cs typeface="Courier New" panose="02070309020205020404" pitchFamily="49" charset="0"/>
              </a:rPr>
              <a:t>legend(</a:t>
            </a:r>
            <a:r>
              <a:rPr lang="en-US" altLang="ja-JP" sz="1800" b="1" dirty="0">
                <a:latin typeface="Courier New" panose="02070309020205020404" pitchFamily="49" charset="0"/>
                <a:cs typeface="Courier New" panose="02070309020205020404" pitchFamily="49" charset="0"/>
              </a:rPr>
              <a:t>¯\_(</a:t>
            </a:r>
            <a:r>
              <a:rPr lang="ja-JP" altLang="en-US" sz="1800" b="1">
                <a:latin typeface="Courier New" panose="02070309020205020404" pitchFamily="49" charset="0"/>
                <a:cs typeface="Courier New" panose="02070309020205020404" pitchFamily="49" charset="0"/>
              </a:rPr>
              <a:t>ツ</a:t>
            </a:r>
            <a:r>
              <a:rPr lang="en-US" altLang="ja-JP" sz="1800" b="1" dirty="0">
                <a:latin typeface="Courier New" panose="02070309020205020404" pitchFamily="49" charset="0"/>
                <a:cs typeface="Courier New" panose="02070309020205020404" pitchFamily="49" charset="0"/>
              </a:rPr>
              <a:t>)_/¯</a:t>
            </a:r>
            <a:r>
              <a:rPr lang="en-US" sz="1800" dirty="0">
                <a:latin typeface="Courier New" panose="02070309020205020404" pitchFamily="49" charset="0"/>
                <a:cs typeface="Courier New" panose="02070309020205020404" pitchFamily="49" charset="0"/>
              </a:rPr>
              <a:t>)</a:t>
            </a:r>
          </a:p>
          <a:p>
            <a:endParaRPr lang="en-US" sz="1600" dirty="0">
              <a:latin typeface="Courier New" panose="02070309020205020404" pitchFamily="49" charset="0"/>
              <a:cs typeface="Courier New" panose="02070309020205020404" pitchFamily="49" charset="0"/>
            </a:endParaRPr>
          </a:p>
          <a:p>
            <a:r>
              <a:rPr lang="en-US" sz="1600" dirty="0">
                <a:latin typeface="Courier New" panose="02070309020205020404" pitchFamily="49" charset="0"/>
                <a:cs typeface="Courier New" panose="02070309020205020404" pitchFamily="49" charset="0"/>
              </a:rPr>
              <a:t>plot(</a:t>
            </a:r>
            <a:r>
              <a:rPr lang="en-US" altLang="ja-JP" sz="1600" b="1" dirty="0">
                <a:latin typeface="Courier New" panose="02070309020205020404" pitchFamily="49" charset="0"/>
                <a:cs typeface="Courier New" panose="02070309020205020404" pitchFamily="49" charset="0"/>
              </a:rPr>
              <a:t>¯\_(</a:t>
            </a:r>
            <a:r>
              <a:rPr lang="ja-JP" altLang="en-US" sz="1600" b="1">
                <a:latin typeface="Courier New" panose="02070309020205020404" pitchFamily="49" charset="0"/>
                <a:cs typeface="Courier New" panose="02070309020205020404" pitchFamily="49" charset="0"/>
              </a:rPr>
              <a:t>ツ</a:t>
            </a:r>
            <a:r>
              <a:rPr lang="en-US" altLang="ja-JP" sz="1600" b="1" dirty="0">
                <a:latin typeface="Courier New" panose="02070309020205020404" pitchFamily="49" charset="0"/>
                <a:cs typeface="Courier New" panose="02070309020205020404" pitchFamily="49" charset="0"/>
              </a:rPr>
              <a:t>)_/¯</a:t>
            </a:r>
            <a:r>
              <a:rPr lang="en-US" sz="1600" dirty="0">
                <a:latin typeface="Courier New" panose="02070309020205020404" pitchFamily="49" charset="0"/>
                <a:cs typeface="Courier New" panose="02070309020205020404" pitchFamily="49" charset="0"/>
              </a:rPr>
              <a:t>)</a:t>
            </a:r>
          </a:p>
          <a:p>
            <a:endParaRPr lang="en-US" sz="1600" dirty="0">
              <a:latin typeface="Courier New" panose="02070309020205020404" pitchFamily="49" charset="0"/>
              <a:cs typeface="Courier New" panose="02070309020205020404" pitchFamily="49" charset="0"/>
            </a:endParaRPr>
          </a:p>
          <a:p>
            <a:endParaRPr lang="en-US" sz="900" dirty="0">
              <a:latin typeface="Courier New" panose="02070309020205020404" pitchFamily="49" charset="0"/>
              <a:cs typeface="Courier New" panose="02070309020205020404" pitchFamily="49" charset="0"/>
            </a:endParaRPr>
          </a:p>
          <a:p>
            <a:endParaRPr lang="en-US" sz="1600" dirty="0">
              <a:latin typeface="Courier New" panose="02070309020205020404" pitchFamily="49" charset="0"/>
              <a:cs typeface="Courier New" panose="02070309020205020404" pitchFamily="49" charset="0"/>
            </a:endParaRPr>
          </a:p>
          <a:p>
            <a:r>
              <a:rPr lang="en-US" sz="1800" dirty="0">
                <a:latin typeface="Courier New" panose="02070309020205020404" pitchFamily="49" charset="0"/>
                <a:cs typeface="Courier New" panose="02070309020205020404" pitchFamily="49" charset="0"/>
              </a:rPr>
              <a:t>points(</a:t>
            </a:r>
          </a:p>
          <a:p>
            <a:r>
              <a:rPr lang="en-US" sz="1100" dirty="0" err="1">
                <a:solidFill>
                  <a:schemeClr val="bg1"/>
                </a:solidFill>
                <a:latin typeface="Courier New" panose="02070309020205020404" pitchFamily="49" charset="0"/>
                <a:cs typeface="Courier New" panose="02070309020205020404" pitchFamily="49" charset="0"/>
              </a:rPr>
              <a:t>aaa</a:t>
            </a:r>
            <a:r>
              <a:rPr lang="en-US" sz="1100" dirty="0" err="1">
                <a:latin typeface="Courier New" panose="02070309020205020404" pitchFamily="49" charset="0"/>
                <a:cs typeface="Courier New" panose="02070309020205020404" pitchFamily="49" charset="0"/>
              </a:rPr>
              <a:t>snake_data</a:t>
            </a:r>
            <a:r>
              <a:rPr lang="en-US" sz="1100" dirty="0">
                <a:latin typeface="Courier New" panose="02070309020205020404" pitchFamily="49" charset="0"/>
                <a:cs typeface="Courier New" panose="02070309020205020404" pitchFamily="49" charset="0"/>
              </a:rPr>
              <a:t>[</a:t>
            </a:r>
            <a:r>
              <a:rPr lang="en-US" sz="1100" dirty="0" err="1">
                <a:latin typeface="Courier New" panose="02070309020205020404" pitchFamily="49" charset="0"/>
                <a:cs typeface="Courier New" panose="02070309020205020404" pitchFamily="49" charset="0"/>
              </a:rPr>
              <a:t>snake_data</a:t>
            </a:r>
            <a:r>
              <a:rPr lang="en-US" sz="1100" dirty="0">
                <a:latin typeface="Courier New" panose="02070309020205020404" pitchFamily="49" charset="0"/>
                <a:cs typeface="Courier New" panose="02070309020205020404" pitchFamily="49" charset="0"/>
              </a:rPr>
              <a:t>[,5]==”</a:t>
            </a:r>
            <a:r>
              <a:rPr lang="en-US" sz="1100" b="1" dirty="0">
                <a:latin typeface="Courier New" panose="02070309020205020404" pitchFamily="49" charset="0"/>
                <a:cs typeface="Courier New" panose="02070309020205020404" pitchFamily="49" charset="0"/>
              </a:rPr>
              <a:t>GROUP1</a:t>
            </a:r>
            <a:r>
              <a:rPr lang="en-US" sz="1100" dirty="0">
                <a:latin typeface="Courier New" panose="02070309020205020404" pitchFamily="49" charset="0"/>
                <a:cs typeface="Courier New" panose="02070309020205020404" pitchFamily="49" charset="0"/>
              </a:rPr>
              <a:t>",6], </a:t>
            </a:r>
          </a:p>
          <a:p>
            <a:r>
              <a:rPr lang="en-US" sz="1100" dirty="0" err="1">
                <a:solidFill>
                  <a:schemeClr val="bg1"/>
                </a:solidFill>
                <a:latin typeface="Courier New" panose="02070309020205020404" pitchFamily="49" charset="0"/>
                <a:cs typeface="Courier New" panose="02070309020205020404" pitchFamily="49" charset="0"/>
              </a:rPr>
              <a:t>aaa</a:t>
            </a:r>
            <a:r>
              <a:rPr lang="en-US" sz="1100" dirty="0" err="1">
                <a:latin typeface="Courier New" panose="02070309020205020404" pitchFamily="49" charset="0"/>
                <a:cs typeface="Courier New" panose="02070309020205020404" pitchFamily="49" charset="0"/>
              </a:rPr>
              <a:t>snake_data</a:t>
            </a:r>
            <a:r>
              <a:rPr lang="en-US" sz="1100" dirty="0">
                <a:latin typeface="Courier New" panose="02070309020205020404" pitchFamily="49" charset="0"/>
                <a:cs typeface="Courier New" panose="02070309020205020404" pitchFamily="49" charset="0"/>
              </a:rPr>
              <a:t>[</a:t>
            </a:r>
            <a:r>
              <a:rPr lang="en-US" sz="1100" dirty="0" err="1">
                <a:latin typeface="Courier New" panose="02070309020205020404" pitchFamily="49" charset="0"/>
                <a:cs typeface="Courier New" panose="02070309020205020404" pitchFamily="49" charset="0"/>
              </a:rPr>
              <a:t>snake_data</a:t>
            </a:r>
            <a:r>
              <a:rPr lang="en-US" sz="1100" dirty="0">
                <a:latin typeface="Courier New" panose="02070309020205020404" pitchFamily="49" charset="0"/>
                <a:cs typeface="Courier New" panose="02070309020205020404" pitchFamily="49" charset="0"/>
              </a:rPr>
              <a:t>[,5]==”</a:t>
            </a:r>
            <a:r>
              <a:rPr lang="en-US" sz="1100" b="1" dirty="0">
                <a:latin typeface="Courier New" panose="02070309020205020404" pitchFamily="49" charset="0"/>
                <a:cs typeface="Courier New" panose="02070309020205020404" pitchFamily="49" charset="0"/>
              </a:rPr>
              <a:t>GROUP1</a:t>
            </a:r>
            <a:r>
              <a:rPr lang="en-US" sz="1100" dirty="0">
                <a:latin typeface="Courier New" panose="02070309020205020404" pitchFamily="49" charset="0"/>
                <a:cs typeface="Courier New" panose="02070309020205020404" pitchFamily="49" charset="0"/>
              </a:rPr>
              <a:t>",7],</a:t>
            </a:r>
          </a:p>
          <a:p>
            <a:r>
              <a:rPr lang="en-US" sz="1100" dirty="0" err="1">
                <a:solidFill>
                  <a:schemeClr val="bg1"/>
                </a:solidFill>
                <a:latin typeface="Courier New" panose="02070309020205020404" pitchFamily="49" charset="0"/>
                <a:cs typeface="Courier New" panose="02070309020205020404" pitchFamily="49" charset="0"/>
              </a:rPr>
              <a:t>aaa</a:t>
            </a:r>
            <a:r>
              <a:rPr lang="en-US" sz="1100" dirty="0" err="1">
                <a:latin typeface="Courier New" panose="02070309020205020404" pitchFamily="49" charset="0"/>
                <a:cs typeface="Courier New" panose="02070309020205020404" pitchFamily="49" charset="0"/>
              </a:rPr>
              <a:t>pch</a:t>
            </a:r>
            <a:r>
              <a:rPr lang="en-US" sz="1100" dirty="0">
                <a:latin typeface="Courier New" panose="02070309020205020404" pitchFamily="49" charset="0"/>
                <a:cs typeface="Courier New" panose="02070309020205020404" pitchFamily="49" charset="0"/>
              </a:rPr>
              <a:t>=25,</a:t>
            </a:r>
          </a:p>
          <a:p>
            <a:r>
              <a:rPr lang="en-US" sz="1100" dirty="0" err="1">
                <a:solidFill>
                  <a:schemeClr val="bg1"/>
                </a:solidFill>
                <a:latin typeface="Courier New" panose="02070309020205020404" pitchFamily="49" charset="0"/>
                <a:cs typeface="Courier New" panose="02070309020205020404" pitchFamily="49" charset="0"/>
              </a:rPr>
              <a:t>aaa</a:t>
            </a:r>
            <a:r>
              <a:rPr lang="en-US" sz="1100" dirty="0" err="1">
                <a:latin typeface="Courier New" panose="02070309020205020404" pitchFamily="49" charset="0"/>
                <a:cs typeface="Courier New" panose="02070309020205020404" pitchFamily="49" charset="0"/>
              </a:rPr>
              <a:t>bg</a:t>
            </a:r>
            <a:r>
              <a:rPr lang="en-US" sz="1100" dirty="0">
                <a:latin typeface="Courier New" panose="02070309020205020404" pitchFamily="49" charset="0"/>
                <a:cs typeface="Courier New" panose="02070309020205020404" pitchFamily="49" charset="0"/>
              </a:rPr>
              <a:t>="black",</a:t>
            </a:r>
          </a:p>
          <a:p>
            <a:r>
              <a:rPr lang="en-US" sz="1100" dirty="0" err="1">
                <a:solidFill>
                  <a:schemeClr val="bg1"/>
                </a:solidFill>
                <a:latin typeface="Courier New" panose="02070309020205020404" pitchFamily="49" charset="0"/>
                <a:cs typeface="Courier New" panose="02070309020205020404" pitchFamily="49" charset="0"/>
              </a:rPr>
              <a:t>aaa</a:t>
            </a:r>
            <a:r>
              <a:rPr lang="en-US" sz="1100" dirty="0" err="1">
                <a:latin typeface="Courier New" panose="02070309020205020404" pitchFamily="49" charset="0"/>
                <a:cs typeface="Courier New" panose="02070309020205020404" pitchFamily="49" charset="0"/>
              </a:rPr>
              <a:t>cex</a:t>
            </a:r>
            <a:r>
              <a:rPr lang="en-US" sz="1100" dirty="0">
                <a:latin typeface="Courier New" panose="02070309020205020404" pitchFamily="49" charset="0"/>
                <a:cs typeface="Courier New" panose="02070309020205020404" pitchFamily="49" charset="0"/>
              </a:rPr>
              <a:t>=1.5,</a:t>
            </a:r>
          </a:p>
          <a:p>
            <a:r>
              <a:rPr lang="en-US" sz="1100" dirty="0" err="1">
                <a:solidFill>
                  <a:schemeClr val="bg1"/>
                </a:solidFill>
                <a:latin typeface="Courier New" panose="02070309020205020404" pitchFamily="49" charset="0"/>
                <a:cs typeface="Courier New" panose="02070309020205020404" pitchFamily="49" charset="0"/>
              </a:rPr>
              <a:t>aaa</a:t>
            </a:r>
            <a:r>
              <a:rPr lang="en-US" sz="1100" dirty="0" err="1">
                <a:latin typeface="Courier New" panose="02070309020205020404" pitchFamily="49" charset="0"/>
                <a:cs typeface="Courier New" panose="02070309020205020404" pitchFamily="49" charset="0"/>
              </a:rPr>
              <a:t>lwd</a:t>
            </a:r>
            <a:r>
              <a:rPr lang="en-US" sz="1100" dirty="0">
                <a:latin typeface="Courier New" panose="02070309020205020404" pitchFamily="49" charset="0"/>
                <a:cs typeface="Courier New" panose="02070309020205020404" pitchFamily="49" charset="0"/>
              </a:rPr>
              <a:t>=1.25</a:t>
            </a:r>
            <a:r>
              <a:rPr lang="en-US" sz="1800" dirty="0">
                <a:latin typeface="Courier New" panose="02070309020205020404" pitchFamily="49" charset="0"/>
                <a:cs typeface="Courier New" panose="02070309020205020404" pitchFamily="49" charset="0"/>
              </a:rPr>
              <a:t>)</a:t>
            </a:r>
          </a:p>
          <a:p>
            <a:pPr>
              <a:spcBef>
                <a:spcPts val="600"/>
              </a:spcBef>
            </a:pPr>
            <a:endParaRPr lang="en-US" sz="1800" dirty="0">
              <a:latin typeface="Courier New" panose="02070309020205020404" pitchFamily="49" charset="0"/>
              <a:cs typeface="Courier New" panose="02070309020205020404" pitchFamily="49" charset="0"/>
            </a:endParaRPr>
          </a:p>
        </p:txBody>
      </p:sp>
      <p:sp>
        <p:nvSpPr>
          <p:cNvPr id="2" name="Title 1">
            <a:extLst>
              <a:ext uri="{FF2B5EF4-FFF2-40B4-BE49-F238E27FC236}">
                <a16:creationId xmlns:a16="http://schemas.microsoft.com/office/drawing/2014/main" id="{DCE2A68D-0C98-C444-8404-744BD1CC9F49}"/>
              </a:ext>
            </a:extLst>
          </p:cNvPr>
          <p:cNvSpPr>
            <a:spLocks noGrp="1"/>
          </p:cNvSpPr>
          <p:nvPr>
            <p:ph type="title"/>
          </p:nvPr>
        </p:nvSpPr>
        <p:spPr>
          <a:xfrm>
            <a:off x="509954" y="22232"/>
            <a:ext cx="11172092" cy="1325563"/>
          </a:xfrm>
        </p:spPr>
        <p:txBody>
          <a:bodyPr/>
          <a:lstStyle/>
          <a:p>
            <a:r>
              <a:rPr lang="en-US" dirty="0">
                <a:latin typeface="DengXian Light" panose="02010600030101010101" pitchFamily="2" charset="-122"/>
                <a:ea typeface="DengXian Light" panose="02010600030101010101" pitchFamily="2" charset="-122"/>
              </a:rPr>
              <a:t>Plotting in R</a:t>
            </a:r>
          </a:p>
        </p:txBody>
      </p:sp>
      <p:pic>
        <p:nvPicPr>
          <p:cNvPr id="5" name="Picture 4">
            <a:extLst>
              <a:ext uri="{FF2B5EF4-FFF2-40B4-BE49-F238E27FC236}">
                <a16:creationId xmlns:a16="http://schemas.microsoft.com/office/drawing/2014/main" id="{94017BEB-2781-1946-8FAA-CF5ABFC53159}"/>
              </a:ext>
            </a:extLst>
          </p:cNvPr>
          <p:cNvPicPr>
            <a:picLocks noChangeAspect="1"/>
          </p:cNvPicPr>
          <p:nvPr/>
        </p:nvPicPr>
        <p:blipFill>
          <a:blip r:embed="rId3"/>
          <a:srcRect/>
          <a:stretch/>
        </p:blipFill>
        <p:spPr>
          <a:xfrm>
            <a:off x="5448085" y="1505394"/>
            <a:ext cx="6746602" cy="3373301"/>
          </a:xfrm>
          <a:prstGeom prst="rect">
            <a:avLst/>
          </a:prstGeom>
        </p:spPr>
      </p:pic>
      <p:sp>
        <p:nvSpPr>
          <p:cNvPr id="6" name="Title 1">
            <a:extLst>
              <a:ext uri="{FF2B5EF4-FFF2-40B4-BE49-F238E27FC236}">
                <a16:creationId xmlns:a16="http://schemas.microsoft.com/office/drawing/2014/main" id="{37002387-CF65-F547-B26B-63498529E372}"/>
              </a:ext>
            </a:extLst>
          </p:cNvPr>
          <p:cNvSpPr txBox="1">
            <a:spLocks/>
          </p:cNvSpPr>
          <p:nvPr/>
        </p:nvSpPr>
        <p:spPr>
          <a:xfrm>
            <a:off x="196803" y="1183162"/>
            <a:ext cx="5464961" cy="688131"/>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2000" dirty="0">
                <a:latin typeface="Courier New" panose="02070309020205020404" pitchFamily="49" charset="0"/>
                <a:cs typeface="Courier New" panose="02070309020205020404" pitchFamily="49" charset="0"/>
              </a:rPr>
              <a:t>v2.2: </a:t>
            </a:r>
            <a:r>
              <a:rPr lang="en-US" sz="1900" dirty="0">
                <a:latin typeface="Courier New" panose="02070309020205020404" pitchFamily="49" charset="0"/>
                <a:cs typeface="Courier New" panose="02070309020205020404" pitchFamily="49" charset="0"/>
              </a:rPr>
              <a:t>Plot PCA points</a:t>
            </a:r>
          </a:p>
        </p:txBody>
      </p:sp>
      <p:sp>
        <p:nvSpPr>
          <p:cNvPr id="8" name="Title 1">
            <a:extLst>
              <a:ext uri="{FF2B5EF4-FFF2-40B4-BE49-F238E27FC236}">
                <a16:creationId xmlns:a16="http://schemas.microsoft.com/office/drawing/2014/main" id="{5410B811-8506-DC4D-9B75-074A68D760A4}"/>
              </a:ext>
            </a:extLst>
          </p:cNvPr>
          <p:cNvSpPr txBox="1">
            <a:spLocks/>
          </p:cNvSpPr>
          <p:nvPr/>
        </p:nvSpPr>
        <p:spPr>
          <a:xfrm>
            <a:off x="621250" y="4900538"/>
            <a:ext cx="365491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1800" dirty="0">
              <a:solidFill>
                <a:srgbClr val="538199"/>
              </a:solidFill>
              <a:latin typeface="DengXian Light" panose="02010600030101010101" pitchFamily="2" charset="-122"/>
              <a:ea typeface="DengXian Light" panose="02010600030101010101" pitchFamily="2" charset="-122"/>
            </a:endParaRPr>
          </a:p>
        </p:txBody>
      </p:sp>
    </p:spTree>
    <p:extLst>
      <p:ext uri="{BB962C8B-B14F-4D97-AF65-F5344CB8AC3E}">
        <p14:creationId xmlns:p14="http://schemas.microsoft.com/office/powerpoint/2010/main" val="193488529"/>
      </p:ext>
    </p:extLst>
  </p:cSld>
  <p:clrMapOvr>
    <a:masterClrMapping/>
  </p:clrMapOvr>
  <mc:AlternateContent xmlns:mc="http://schemas.openxmlformats.org/markup-compatibility/2006" xmlns:p14="http://schemas.microsoft.com/office/powerpoint/2010/main">
    <mc:Choice Requires="p14">
      <p:transition p14:dur="0" advClick="0" advTm="200"/>
    </mc:Choice>
    <mc:Fallback xmlns="">
      <p:transition advClick="0" advTm="200"/>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CFD90FD1-C776-A443-B17B-F1361291CCE4}"/>
              </a:ext>
            </a:extLst>
          </p:cNvPr>
          <p:cNvSpPr txBox="1">
            <a:spLocks/>
          </p:cNvSpPr>
          <p:nvPr/>
        </p:nvSpPr>
        <p:spPr>
          <a:xfrm>
            <a:off x="171335" y="1871293"/>
            <a:ext cx="7983109" cy="446908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1800" dirty="0">
                <a:latin typeface="Courier New" panose="02070309020205020404" pitchFamily="49" charset="0"/>
                <a:cs typeface="Courier New" panose="02070309020205020404" pitchFamily="49" charset="0"/>
              </a:rPr>
              <a:t>quartz(height=6, width=12)</a:t>
            </a:r>
          </a:p>
          <a:p>
            <a:pPr>
              <a:spcBef>
                <a:spcPts val="0"/>
              </a:spcBef>
            </a:pPr>
            <a:r>
              <a:rPr lang="en-US" sz="1800" dirty="0">
                <a:latin typeface="Courier New" panose="02070309020205020404" pitchFamily="49" charset="0"/>
                <a:cs typeface="Courier New" panose="02070309020205020404" pitchFamily="49" charset="0"/>
              </a:rPr>
              <a:t>par(mar=c(5,5,1,1), </a:t>
            </a:r>
            <a:r>
              <a:rPr lang="en-US" sz="1800" dirty="0" err="1">
                <a:latin typeface="Courier New" panose="02070309020205020404" pitchFamily="49" charset="0"/>
                <a:cs typeface="Courier New" panose="02070309020205020404" pitchFamily="49" charset="0"/>
              </a:rPr>
              <a:t>mfrow</a:t>
            </a:r>
            <a:r>
              <a:rPr lang="en-US" sz="1800" dirty="0">
                <a:latin typeface="Courier New" panose="02070309020205020404" pitchFamily="49" charset="0"/>
                <a:cs typeface="Courier New" panose="02070309020205020404" pitchFamily="49" charset="0"/>
              </a:rPr>
              <a:t>=c(1,2))</a:t>
            </a:r>
          </a:p>
          <a:p>
            <a:pPr>
              <a:spcBef>
                <a:spcPts val="0"/>
              </a:spcBef>
            </a:pPr>
            <a:r>
              <a:rPr lang="en-US" sz="1800" dirty="0">
                <a:latin typeface="Courier New" panose="02070309020205020404" pitchFamily="49" charset="0"/>
                <a:cs typeface="Courier New" panose="02070309020205020404" pitchFamily="49" charset="0"/>
              </a:rPr>
              <a:t>plot(</a:t>
            </a:r>
            <a:r>
              <a:rPr lang="en-US" altLang="ja-JP" sz="1800" b="1" dirty="0">
                <a:latin typeface="Courier New" panose="02070309020205020404" pitchFamily="49" charset="0"/>
                <a:cs typeface="Courier New" panose="02070309020205020404" pitchFamily="49" charset="0"/>
              </a:rPr>
              <a:t>¯\_(</a:t>
            </a:r>
            <a:r>
              <a:rPr lang="ja-JP" altLang="en-US" sz="1800" b="1">
                <a:latin typeface="Courier New" panose="02070309020205020404" pitchFamily="49" charset="0"/>
                <a:cs typeface="Courier New" panose="02070309020205020404" pitchFamily="49" charset="0"/>
              </a:rPr>
              <a:t>ツ</a:t>
            </a:r>
            <a:r>
              <a:rPr lang="en-US" altLang="ja-JP" sz="1800" b="1" dirty="0">
                <a:latin typeface="Courier New" panose="02070309020205020404" pitchFamily="49" charset="0"/>
                <a:cs typeface="Courier New" panose="02070309020205020404" pitchFamily="49" charset="0"/>
              </a:rPr>
              <a:t>)_/¯</a:t>
            </a:r>
            <a:r>
              <a:rPr lang="en-US" sz="1800" dirty="0">
                <a:latin typeface="Courier New" panose="02070309020205020404" pitchFamily="49" charset="0"/>
                <a:cs typeface="Courier New" panose="02070309020205020404" pitchFamily="49" charset="0"/>
              </a:rPr>
              <a:t>)</a:t>
            </a:r>
          </a:p>
          <a:p>
            <a:pPr>
              <a:spcBef>
                <a:spcPts val="0"/>
              </a:spcBef>
            </a:pPr>
            <a:r>
              <a:rPr lang="en-US" sz="1800" dirty="0" err="1">
                <a:latin typeface="Courier New" panose="02070309020205020404" pitchFamily="49" charset="0"/>
                <a:cs typeface="Courier New" panose="02070309020205020404" pitchFamily="49" charset="0"/>
              </a:rPr>
              <a:t>rect</a:t>
            </a:r>
            <a:r>
              <a:rPr lang="en-US" sz="1800" dirty="0">
                <a:latin typeface="Courier New" panose="02070309020205020404" pitchFamily="49" charset="0"/>
                <a:cs typeface="Courier New" panose="02070309020205020404" pitchFamily="49" charset="0"/>
              </a:rPr>
              <a:t>(</a:t>
            </a:r>
            <a:r>
              <a:rPr lang="en-US" altLang="ja-JP" sz="1800" b="1" dirty="0">
                <a:latin typeface="Courier New" panose="02070309020205020404" pitchFamily="49" charset="0"/>
                <a:cs typeface="Courier New" panose="02070309020205020404" pitchFamily="49" charset="0"/>
              </a:rPr>
              <a:t>¯\_(</a:t>
            </a:r>
            <a:r>
              <a:rPr lang="ja-JP" altLang="en-US" sz="1800" b="1">
                <a:latin typeface="Courier New" panose="02070309020205020404" pitchFamily="49" charset="0"/>
                <a:cs typeface="Courier New" panose="02070309020205020404" pitchFamily="49" charset="0"/>
              </a:rPr>
              <a:t>ツ</a:t>
            </a:r>
            <a:r>
              <a:rPr lang="en-US" altLang="ja-JP" sz="1800" b="1" dirty="0">
                <a:latin typeface="Courier New" panose="02070309020205020404" pitchFamily="49" charset="0"/>
                <a:cs typeface="Courier New" panose="02070309020205020404" pitchFamily="49" charset="0"/>
              </a:rPr>
              <a:t>)_/¯</a:t>
            </a:r>
            <a:r>
              <a:rPr lang="en-US" sz="1800" dirty="0">
                <a:latin typeface="Courier New" panose="02070309020205020404" pitchFamily="49" charset="0"/>
                <a:cs typeface="Courier New" panose="02070309020205020404" pitchFamily="49" charset="0"/>
              </a:rPr>
              <a:t>)</a:t>
            </a:r>
          </a:p>
          <a:p>
            <a:r>
              <a:rPr lang="en-US" sz="1800" dirty="0">
                <a:latin typeface="Courier New" panose="02070309020205020404" pitchFamily="49" charset="0"/>
                <a:cs typeface="Courier New" panose="02070309020205020404" pitchFamily="49" charset="0"/>
              </a:rPr>
              <a:t>points(</a:t>
            </a:r>
            <a:r>
              <a:rPr lang="en-US" altLang="ja-JP" sz="1800" b="1" dirty="0">
                <a:latin typeface="Courier New" panose="02070309020205020404" pitchFamily="49" charset="0"/>
                <a:cs typeface="Courier New" panose="02070309020205020404" pitchFamily="49" charset="0"/>
              </a:rPr>
              <a:t>¯\_(</a:t>
            </a:r>
            <a:r>
              <a:rPr lang="ja-JP" altLang="en-US" sz="1800" b="1">
                <a:latin typeface="Courier New" panose="02070309020205020404" pitchFamily="49" charset="0"/>
                <a:cs typeface="Courier New" panose="02070309020205020404" pitchFamily="49" charset="0"/>
              </a:rPr>
              <a:t>ツ</a:t>
            </a:r>
            <a:r>
              <a:rPr lang="en-US" altLang="ja-JP" sz="1800" b="1" dirty="0">
                <a:latin typeface="Courier New" panose="02070309020205020404" pitchFamily="49" charset="0"/>
                <a:cs typeface="Courier New" panose="02070309020205020404" pitchFamily="49" charset="0"/>
              </a:rPr>
              <a:t>)_/¯</a:t>
            </a:r>
            <a:r>
              <a:rPr lang="en-US" sz="1800" dirty="0">
                <a:latin typeface="Courier New" panose="02070309020205020404" pitchFamily="49" charset="0"/>
                <a:cs typeface="Courier New" panose="02070309020205020404" pitchFamily="49" charset="0"/>
              </a:rPr>
              <a:t>)</a:t>
            </a:r>
          </a:p>
          <a:p>
            <a:r>
              <a:rPr lang="en-US" sz="1800" dirty="0">
                <a:latin typeface="Courier New" panose="02070309020205020404" pitchFamily="49" charset="0"/>
                <a:cs typeface="Courier New" panose="02070309020205020404" pitchFamily="49" charset="0"/>
              </a:rPr>
              <a:t>legend(</a:t>
            </a:r>
            <a:r>
              <a:rPr lang="en-US" altLang="ja-JP" sz="1800" b="1" dirty="0">
                <a:latin typeface="Courier New" panose="02070309020205020404" pitchFamily="49" charset="0"/>
                <a:cs typeface="Courier New" panose="02070309020205020404" pitchFamily="49" charset="0"/>
              </a:rPr>
              <a:t>¯\_(</a:t>
            </a:r>
            <a:r>
              <a:rPr lang="ja-JP" altLang="en-US" sz="1800" b="1">
                <a:latin typeface="Courier New" panose="02070309020205020404" pitchFamily="49" charset="0"/>
                <a:cs typeface="Courier New" panose="02070309020205020404" pitchFamily="49" charset="0"/>
              </a:rPr>
              <a:t>ツ</a:t>
            </a:r>
            <a:r>
              <a:rPr lang="en-US" altLang="ja-JP" sz="1800" b="1" dirty="0">
                <a:latin typeface="Courier New" panose="02070309020205020404" pitchFamily="49" charset="0"/>
                <a:cs typeface="Courier New" panose="02070309020205020404" pitchFamily="49" charset="0"/>
              </a:rPr>
              <a:t>)_/¯</a:t>
            </a:r>
            <a:r>
              <a:rPr lang="en-US" sz="1800" dirty="0">
                <a:latin typeface="Courier New" panose="02070309020205020404" pitchFamily="49" charset="0"/>
                <a:cs typeface="Courier New" panose="02070309020205020404" pitchFamily="49" charset="0"/>
              </a:rPr>
              <a:t>)</a:t>
            </a:r>
          </a:p>
          <a:p>
            <a:endParaRPr lang="en-US" sz="1600" dirty="0">
              <a:latin typeface="Courier New" panose="02070309020205020404" pitchFamily="49" charset="0"/>
              <a:cs typeface="Courier New" panose="02070309020205020404" pitchFamily="49" charset="0"/>
            </a:endParaRPr>
          </a:p>
          <a:p>
            <a:r>
              <a:rPr lang="en-US" sz="1600" dirty="0">
                <a:latin typeface="Courier New" panose="02070309020205020404" pitchFamily="49" charset="0"/>
                <a:cs typeface="Courier New" panose="02070309020205020404" pitchFamily="49" charset="0"/>
              </a:rPr>
              <a:t>plot(</a:t>
            </a:r>
            <a:r>
              <a:rPr lang="en-US" altLang="ja-JP" sz="1600" b="1" dirty="0">
                <a:latin typeface="Courier New" panose="02070309020205020404" pitchFamily="49" charset="0"/>
                <a:cs typeface="Courier New" panose="02070309020205020404" pitchFamily="49" charset="0"/>
              </a:rPr>
              <a:t>¯\_(</a:t>
            </a:r>
            <a:r>
              <a:rPr lang="ja-JP" altLang="en-US" sz="1600" b="1">
                <a:latin typeface="Courier New" panose="02070309020205020404" pitchFamily="49" charset="0"/>
                <a:cs typeface="Courier New" panose="02070309020205020404" pitchFamily="49" charset="0"/>
              </a:rPr>
              <a:t>ツ</a:t>
            </a:r>
            <a:r>
              <a:rPr lang="en-US" altLang="ja-JP" sz="1600" b="1" dirty="0">
                <a:latin typeface="Courier New" panose="02070309020205020404" pitchFamily="49" charset="0"/>
                <a:cs typeface="Courier New" panose="02070309020205020404" pitchFamily="49" charset="0"/>
              </a:rPr>
              <a:t>)_/¯</a:t>
            </a:r>
            <a:r>
              <a:rPr lang="en-US" sz="1600" dirty="0">
                <a:latin typeface="Courier New" panose="02070309020205020404" pitchFamily="49" charset="0"/>
                <a:cs typeface="Courier New" panose="02070309020205020404" pitchFamily="49" charset="0"/>
              </a:rPr>
              <a:t>)</a:t>
            </a:r>
          </a:p>
          <a:p>
            <a:endParaRPr lang="en-US" sz="1600" dirty="0">
              <a:latin typeface="Courier New" panose="02070309020205020404" pitchFamily="49" charset="0"/>
              <a:cs typeface="Courier New" panose="02070309020205020404" pitchFamily="49" charset="0"/>
            </a:endParaRPr>
          </a:p>
          <a:p>
            <a:endParaRPr lang="en-US" sz="900" dirty="0">
              <a:latin typeface="Courier New" panose="02070309020205020404" pitchFamily="49" charset="0"/>
              <a:cs typeface="Courier New" panose="02070309020205020404" pitchFamily="49" charset="0"/>
            </a:endParaRPr>
          </a:p>
          <a:p>
            <a:endParaRPr lang="en-US" sz="1600" dirty="0">
              <a:latin typeface="Courier New" panose="02070309020205020404" pitchFamily="49" charset="0"/>
              <a:cs typeface="Courier New" panose="02070309020205020404" pitchFamily="49" charset="0"/>
            </a:endParaRPr>
          </a:p>
          <a:p>
            <a:r>
              <a:rPr lang="en-US" sz="1800" dirty="0">
                <a:latin typeface="Courier New" panose="02070309020205020404" pitchFamily="49" charset="0"/>
                <a:cs typeface="Courier New" panose="02070309020205020404" pitchFamily="49" charset="0"/>
              </a:rPr>
              <a:t>points(</a:t>
            </a:r>
          </a:p>
          <a:p>
            <a:r>
              <a:rPr lang="en-US" sz="800" dirty="0" err="1">
                <a:solidFill>
                  <a:schemeClr val="bg1"/>
                </a:solidFill>
                <a:latin typeface="Courier New" panose="02070309020205020404" pitchFamily="49" charset="0"/>
                <a:cs typeface="Courier New" panose="02070309020205020404" pitchFamily="49" charset="0"/>
              </a:rPr>
              <a:t>aaa</a:t>
            </a:r>
            <a:r>
              <a:rPr lang="en-US" sz="800" dirty="0" err="1">
                <a:latin typeface="Courier New" panose="02070309020205020404" pitchFamily="49" charset="0"/>
                <a:cs typeface="Courier New" panose="02070309020205020404" pitchFamily="49" charset="0"/>
              </a:rPr>
              <a:t>snake_data</a:t>
            </a:r>
            <a:r>
              <a:rPr lang="en-US" sz="800" dirty="0">
                <a:latin typeface="Courier New" panose="02070309020205020404" pitchFamily="49" charset="0"/>
                <a:cs typeface="Courier New" panose="02070309020205020404" pitchFamily="49" charset="0"/>
              </a:rPr>
              <a:t>[</a:t>
            </a:r>
            <a:r>
              <a:rPr lang="en-US" sz="800" dirty="0" err="1">
                <a:latin typeface="Courier New" panose="02070309020205020404" pitchFamily="49" charset="0"/>
                <a:cs typeface="Courier New" panose="02070309020205020404" pitchFamily="49" charset="0"/>
              </a:rPr>
              <a:t>snake_data</a:t>
            </a:r>
            <a:r>
              <a:rPr lang="en-US" sz="800" dirty="0">
                <a:latin typeface="Courier New" panose="02070309020205020404" pitchFamily="49" charset="0"/>
                <a:cs typeface="Courier New" panose="02070309020205020404" pitchFamily="49" charset="0"/>
              </a:rPr>
              <a:t>[,5]==”</a:t>
            </a:r>
            <a:r>
              <a:rPr lang="en-US" sz="800" b="1" dirty="0">
                <a:latin typeface="Courier New" panose="02070309020205020404" pitchFamily="49" charset="0"/>
                <a:cs typeface="Courier New" panose="02070309020205020404" pitchFamily="49" charset="0"/>
              </a:rPr>
              <a:t>GROUP1</a:t>
            </a:r>
            <a:r>
              <a:rPr lang="en-US" sz="800" dirty="0">
                <a:latin typeface="Courier New" panose="02070309020205020404" pitchFamily="49" charset="0"/>
                <a:cs typeface="Courier New" panose="02070309020205020404" pitchFamily="49" charset="0"/>
              </a:rPr>
              <a:t>",6], </a:t>
            </a:r>
          </a:p>
          <a:p>
            <a:r>
              <a:rPr lang="en-US" sz="800" dirty="0" err="1">
                <a:solidFill>
                  <a:schemeClr val="bg1"/>
                </a:solidFill>
                <a:latin typeface="Courier New" panose="02070309020205020404" pitchFamily="49" charset="0"/>
                <a:cs typeface="Courier New" panose="02070309020205020404" pitchFamily="49" charset="0"/>
              </a:rPr>
              <a:t>aaa</a:t>
            </a:r>
            <a:r>
              <a:rPr lang="en-US" sz="800" dirty="0" err="1">
                <a:latin typeface="Courier New" panose="02070309020205020404" pitchFamily="49" charset="0"/>
                <a:cs typeface="Courier New" panose="02070309020205020404" pitchFamily="49" charset="0"/>
              </a:rPr>
              <a:t>snake_data</a:t>
            </a:r>
            <a:r>
              <a:rPr lang="en-US" sz="800" dirty="0">
                <a:latin typeface="Courier New" panose="02070309020205020404" pitchFamily="49" charset="0"/>
                <a:cs typeface="Courier New" panose="02070309020205020404" pitchFamily="49" charset="0"/>
              </a:rPr>
              <a:t>[</a:t>
            </a:r>
            <a:r>
              <a:rPr lang="en-US" sz="800" dirty="0" err="1">
                <a:latin typeface="Courier New" panose="02070309020205020404" pitchFamily="49" charset="0"/>
                <a:cs typeface="Courier New" panose="02070309020205020404" pitchFamily="49" charset="0"/>
              </a:rPr>
              <a:t>snake_data</a:t>
            </a:r>
            <a:r>
              <a:rPr lang="en-US" sz="800" dirty="0">
                <a:latin typeface="Courier New" panose="02070309020205020404" pitchFamily="49" charset="0"/>
                <a:cs typeface="Courier New" panose="02070309020205020404" pitchFamily="49" charset="0"/>
              </a:rPr>
              <a:t>[,5]==”</a:t>
            </a:r>
            <a:r>
              <a:rPr lang="en-US" sz="800" b="1" dirty="0">
                <a:latin typeface="Courier New" panose="02070309020205020404" pitchFamily="49" charset="0"/>
                <a:cs typeface="Courier New" panose="02070309020205020404" pitchFamily="49" charset="0"/>
              </a:rPr>
              <a:t>GROUP1</a:t>
            </a:r>
            <a:r>
              <a:rPr lang="en-US" sz="800" dirty="0">
                <a:latin typeface="Courier New" panose="02070309020205020404" pitchFamily="49" charset="0"/>
                <a:cs typeface="Courier New" panose="02070309020205020404" pitchFamily="49" charset="0"/>
              </a:rPr>
              <a:t>",7],</a:t>
            </a:r>
          </a:p>
          <a:p>
            <a:r>
              <a:rPr lang="en-US" sz="800" dirty="0" err="1">
                <a:solidFill>
                  <a:schemeClr val="bg1"/>
                </a:solidFill>
                <a:latin typeface="Courier New" panose="02070309020205020404" pitchFamily="49" charset="0"/>
                <a:cs typeface="Courier New" panose="02070309020205020404" pitchFamily="49" charset="0"/>
              </a:rPr>
              <a:t>aaa</a:t>
            </a:r>
            <a:r>
              <a:rPr lang="en-US" sz="800" dirty="0" err="1">
                <a:latin typeface="Courier New" panose="02070309020205020404" pitchFamily="49" charset="0"/>
                <a:cs typeface="Courier New" panose="02070309020205020404" pitchFamily="49" charset="0"/>
              </a:rPr>
              <a:t>pch</a:t>
            </a:r>
            <a:r>
              <a:rPr lang="en-US" sz="800" dirty="0">
                <a:latin typeface="Courier New" panose="02070309020205020404" pitchFamily="49" charset="0"/>
                <a:cs typeface="Courier New" panose="02070309020205020404" pitchFamily="49" charset="0"/>
              </a:rPr>
              <a:t>=25,</a:t>
            </a:r>
          </a:p>
          <a:p>
            <a:r>
              <a:rPr lang="en-US" sz="800" dirty="0" err="1">
                <a:solidFill>
                  <a:schemeClr val="bg1"/>
                </a:solidFill>
                <a:latin typeface="Courier New" panose="02070309020205020404" pitchFamily="49" charset="0"/>
                <a:cs typeface="Courier New" panose="02070309020205020404" pitchFamily="49" charset="0"/>
              </a:rPr>
              <a:t>aaa</a:t>
            </a:r>
            <a:r>
              <a:rPr lang="en-US" sz="800" dirty="0" err="1">
                <a:latin typeface="Courier New" panose="02070309020205020404" pitchFamily="49" charset="0"/>
                <a:cs typeface="Courier New" panose="02070309020205020404" pitchFamily="49" charset="0"/>
              </a:rPr>
              <a:t>bg</a:t>
            </a:r>
            <a:r>
              <a:rPr lang="en-US" sz="800" dirty="0">
                <a:latin typeface="Courier New" panose="02070309020205020404" pitchFamily="49" charset="0"/>
                <a:cs typeface="Courier New" panose="02070309020205020404" pitchFamily="49" charset="0"/>
              </a:rPr>
              <a:t>="black",</a:t>
            </a:r>
          </a:p>
          <a:p>
            <a:r>
              <a:rPr lang="en-US" sz="800" dirty="0" err="1">
                <a:solidFill>
                  <a:schemeClr val="bg1"/>
                </a:solidFill>
                <a:latin typeface="Courier New" panose="02070309020205020404" pitchFamily="49" charset="0"/>
                <a:cs typeface="Courier New" panose="02070309020205020404" pitchFamily="49" charset="0"/>
              </a:rPr>
              <a:t>aaa</a:t>
            </a:r>
            <a:r>
              <a:rPr lang="en-US" sz="800" dirty="0" err="1">
                <a:latin typeface="Courier New" panose="02070309020205020404" pitchFamily="49" charset="0"/>
                <a:cs typeface="Courier New" panose="02070309020205020404" pitchFamily="49" charset="0"/>
              </a:rPr>
              <a:t>cex</a:t>
            </a:r>
            <a:r>
              <a:rPr lang="en-US" sz="800" dirty="0">
                <a:latin typeface="Courier New" panose="02070309020205020404" pitchFamily="49" charset="0"/>
                <a:cs typeface="Courier New" panose="02070309020205020404" pitchFamily="49" charset="0"/>
              </a:rPr>
              <a:t>=1.5,</a:t>
            </a:r>
          </a:p>
          <a:p>
            <a:r>
              <a:rPr lang="en-US" sz="800" dirty="0" err="1">
                <a:solidFill>
                  <a:schemeClr val="bg1"/>
                </a:solidFill>
                <a:latin typeface="Courier New" panose="02070309020205020404" pitchFamily="49" charset="0"/>
                <a:cs typeface="Courier New" panose="02070309020205020404" pitchFamily="49" charset="0"/>
              </a:rPr>
              <a:t>aaa</a:t>
            </a:r>
            <a:r>
              <a:rPr lang="en-US" sz="800" dirty="0" err="1">
                <a:latin typeface="Courier New" panose="02070309020205020404" pitchFamily="49" charset="0"/>
                <a:cs typeface="Courier New" panose="02070309020205020404" pitchFamily="49" charset="0"/>
              </a:rPr>
              <a:t>lwd</a:t>
            </a:r>
            <a:r>
              <a:rPr lang="en-US" sz="800" dirty="0">
                <a:latin typeface="Courier New" panose="02070309020205020404" pitchFamily="49" charset="0"/>
                <a:cs typeface="Courier New" panose="02070309020205020404" pitchFamily="49" charset="0"/>
              </a:rPr>
              <a:t>=1.25</a:t>
            </a:r>
            <a:r>
              <a:rPr lang="en-US" sz="1800" dirty="0">
                <a:latin typeface="Courier New" panose="02070309020205020404" pitchFamily="49" charset="0"/>
                <a:cs typeface="Courier New" panose="02070309020205020404" pitchFamily="49" charset="0"/>
              </a:rPr>
              <a:t>)</a:t>
            </a:r>
          </a:p>
          <a:p>
            <a:pPr>
              <a:spcBef>
                <a:spcPts val="600"/>
              </a:spcBef>
            </a:pPr>
            <a:endParaRPr lang="en-US" sz="1800" dirty="0">
              <a:latin typeface="Courier New" panose="02070309020205020404" pitchFamily="49" charset="0"/>
              <a:cs typeface="Courier New" panose="02070309020205020404" pitchFamily="49" charset="0"/>
            </a:endParaRPr>
          </a:p>
        </p:txBody>
      </p:sp>
      <p:sp>
        <p:nvSpPr>
          <p:cNvPr id="2" name="Title 1">
            <a:extLst>
              <a:ext uri="{FF2B5EF4-FFF2-40B4-BE49-F238E27FC236}">
                <a16:creationId xmlns:a16="http://schemas.microsoft.com/office/drawing/2014/main" id="{DCE2A68D-0C98-C444-8404-744BD1CC9F49}"/>
              </a:ext>
            </a:extLst>
          </p:cNvPr>
          <p:cNvSpPr>
            <a:spLocks noGrp="1"/>
          </p:cNvSpPr>
          <p:nvPr>
            <p:ph type="title"/>
          </p:nvPr>
        </p:nvSpPr>
        <p:spPr>
          <a:xfrm>
            <a:off x="509954" y="22232"/>
            <a:ext cx="11172092" cy="1325563"/>
          </a:xfrm>
        </p:spPr>
        <p:txBody>
          <a:bodyPr/>
          <a:lstStyle/>
          <a:p>
            <a:r>
              <a:rPr lang="en-US" dirty="0">
                <a:latin typeface="DengXian Light" panose="02010600030101010101" pitchFamily="2" charset="-122"/>
                <a:ea typeface="DengXian Light" panose="02010600030101010101" pitchFamily="2" charset="-122"/>
              </a:rPr>
              <a:t>Plotting in R</a:t>
            </a:r>
          </a:p>
        </p:txBody>
      </p:sp>
      <p:pic>
        <p:nvPicPr>
          <p:cNvPr id="5" name="Picture 4">
            <a:extLst>
              <a:ext uri="{FF2B5EF4-FFF2-40B4-BE49-F238E27FC236}">
                <a16:creationId xmlns:a16="http://schemas.microsoft.com/office/drawing/2014/main" id="{94017BEB-2781-1946-8FAA-CF5ABFC53159}"/>
              </a:ext>
            </a:extLst>
          </p:cNvPr>
          <p:cNvPicPr>
            <a:picLocks noChangeAspect="1"/>
          </p:cNvPicPr>
          <p:nvPr/>
        </p:nvPicPr>
        <p:blipFill>
          <a:blip r:embed="rId3"/>
          <a:srcRect/>
          <a:stretch/>
        </p:blipFill>
        <p:spPr>
          <a:xfrm>
            <a:off x="5448085" y="1505394"/>
            <a:ext cx="6746602" cy="3373301"/>
          </a:xfrm>
          <a:prstGeom prst="rect">
            <a:avLst/>
          </a:prstGeom>
        </p:spPr>
      </p:pic>
      <p:sp>
        <p:nvSpPr>
          <p:cNvPr id="6" name="Title 1">
            <a:extLst>
              <a:ext uri="{FF2B5EF4-FFF2-40B4-BE49-F238E27FC236}">
                <a16:creationId xmlns:a16="http://schemas.microsoft.com/office/drawing/2014/main" id="{37002387-CF65-F547-B26B-63498529E372}"/>
              </a:ext>
            </a:extLst>
          </p:cNvPr>
          <p:cNvSpPr txBox="1">
            <a:spLocks/>
          </p:cNvSpPr>
          <p:nvPr/>
        </p:nvSpPr>
        <p:spPr>
          <a:xfrm>
            <a:off x="196803" y="1183162"/>
            <a:ext cx="5464961" cy="688131"/>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2000" dirty="0">
                <a:latin typeface="Courier New" panose="02070309020205020404" pitchFamily="49" charset="0"/>
                <a:cs typeface="Courier New" panose="02070309020205020404" pitchFamily="49" charset="0"/>
              </a:rPr>
              <a:t>v2.2: </a:t>
            </a:r>
            <a:r>
              <a:rPr lang="en-US" sz="1900" dirty="0">
                <a:latin typeface="Courier New" panose="02070309020205020404" pitchFamily="49" charset="0"/>
                <a:cs typeface="Courier New" panose="02070309020205020404" pitchFamily="49" charset="0"/>
              </a:rPr>
              <a:t>Plot PCA points</a:t>
            </a:r>
          </a:p>
        </p:txBody>
      </p:sp>
      <p:sp>
        <p:nvSpPr>
          <p:cNvPr id="8" name="Title 1">
            <a:extLst>
              <a:ext uri="{FF2B5EF4-FFF2-40B4-BE49-F238E27FC236}">
                <a16:creationId xmlns:a16="http://schemas.microsoft.com/office/drawing/2014/main" id="{5410B811-8506-DC4D-9B75-074A68D760A4}"/>
              </a:ext>
            </a:extLst>
          </p:cNvPr>
          <p:cNvSpPr txBox="1">
            <a:spLocks/>
          </p:cNvSpPr>
          <p:nvPr/>
        </p:nvSpPr>
        <p:spPr>
          <a:xfrm>
            <a:off x="621250" y="4900538"/>
            <a:ext cx="365491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1800" dirty="0">
              <a:solidFill>
                <a:srgbClr val="538199"/>
              </a:solidFill>
              <a:latin typeface="DengXian Light" panose="02010600030101010101" pitchFamily="2" charset="-122"/>
              <a:ea typeface="DengXian Light" panose="02010600030101010101" pitchFamily="2" charset="-122"/>
            </a:endParaRPr>
          </a:p>
        </p:txBody>
      </p:sp>
    </p:spTree>
    <p:extLst>
      <p:ext uri="{BB962C8B-B14F-4D97-AF65-F5344CB8AC3E}">
        <p14:creationId xmlns:p14="http://schemas.microsoft.com/office/powerpoint/2010/main" val="1512157764"/>
      </p:ext>
    </p:extLst>
  </p:cSld>
  <p:clrMapOvr>
    <a:masterClrMapping/>
  </p:clrMapOvr>
  <mc:AlternateContent xmlns:mc="http://schemas.openxmlformats.org/markup-compatibility/2006" xmlns:p14="http://schemas.microsoft.com/office/powerpoint/2010/main">
    <mc:Choice Requires="p14">
      <p:transition p14:dur="0" advClick="0" advTm="200"/>
    </mc:Choice>
    <mc:Fallback xmlns="">
      <p:transition advClick="0" advTm="200"/>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CFD90FD1-C776-A443-B17B-F1361291CCE4}"/>
              </a:ext>
            </a:extLst>
          </p:cNvPr>
          <p:cNvSpPr txBox="1">
            <a:spLocks/>
          </p:cNvSpPr>
          <p:nvPr/>
        </p:nvSpPr>
        <p:spPr>
          <a:xfrm>
            <a:off x="171335" y="1871293"/>
            <a:ext cx="7983109" cy="446908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1800" dirty="0">
                <a:latin typeface="Courier New" panose="02070309020205020404" pitchFamily="49" charset="0"/>
                <a:cs typeface="Courier New" panose="02070309020205020404" pitchFamily="49" charset="0"/>
              </a:rPr>
              <a:t>quartz(height=6, width=12)</a:t>
            </a:r>
          </a:p>
          <a:p>
            <a:pPr>
              <a:spcBef>
                <a:spcPts val="0"/>
              </a:spcBef>
            </a:pPr>
            <a:r>
              <a:rPr lang="en-US" sz="1800" dirty="0">
                <a:latin typeface="Courier New" panose="02070309020205020404" pitchFamily="49" charset="0"/>
                <a:cs typeface="Courier New" panose="02070309020205020404" pitchFamily="49" charset="0"/>
              </a:rPr>
              <a:t>par(mar=c(5,5,1,1), </a:t>
            </a:r>
            <a:r>
              <a:rPr lang="en-US" sz="1800" dirty="0" err="1">
                <a:latin typeface="Courier New" panose="02070309020205020404" pitchFamily="49" charset="0"/>
                <a:cs typeface="Courier New" panose="02070309020205020404" pitchFamily="49" charset="0"/>
              </a:rPr>
              <a:t>mfrow</a:t>
            </a:r>
            <a:r>
              <a:rPr lang="en-US" sz="1800" dirty="0">
                <a:latin typeface="Courier New" panose="02070309020205020404" pitchFamily="49" charset="0"/>
                <a:cs typeface="Courier New" panose="02070309020205020404" pitchFamily="49" charset="0"/>
              </a:rPr>
              <a:t>=c(1,2))</a:t>
            </a:r>
          </a:p>
          <a:p>
            <a:pPr>
              <a:spcBef>
                <a:spcPts val="0"/>
              </a:spcBef>
            </a:pPr>
            <a:r>
              <a:rPr lang="en-US" sz="1800" dirty="0">
                <a:latin typeface="Courier New" panose="02070309020205020404" pitchFamily="49" charset="0"/>
                <a:cs typeface="Courier New" panose="02070309020205020404" pitchFamily="49" charset="0"/>
              </a:rPr>
              <a:t>plot(</a:t>
            </a:r>
            <a:r>
              <a:rPr lang="en-US" altLang="ja-JP" sz="1800" b="1" dirty="0">
                <a:latin typeface="Courier New" panose="02070309020205020404" pitchFamily="49" charset="0"/>
                <a:cs typeface="Courier New" panose="02070309020205020404" pitchFamily="49" charset="0"/>
              </a:rPr>
              <a:t>¯\_(</a:t>
            </a:r>
            <a:r>
              <a:rPr lang="ja-JP" altLang="en-US" sz="1800" b="1">
                <a:latin typeface="Courier New" panose="02070309020205020404" pitchFamily="49" charset="0"/>
                <a:cs typeface="Courier New" panose="02070309020205020404" pitchFamily="49" charset="0"/>
              </a:rPr>
              <a:t>ツ</a:t>
            </a:r>
            <a:r>
              <a:rPr lang="en-US" altLang="ja-JP" sz="1800" b="1" dirty="0">
                <a:latin typeface="Courier New" panose="02070309020205020404" pitchFamily="49" charset="0"/>
                <a:cs typeface="Courier New" panose="02070309020205020404" pitchFamily="49" charset="0"/>
              </a:rPr>
              <a:t>)_/¯</a:t>
            </a:r>
            <a:r>
              <a:rPr lang="en-US" sz="1800" dirty="0">
                <a:latin typeface="Courier New" panose="02070309020205020404" pitchFamily="49" charset="0"/>
                <a:cs typeface="Courier New" panose="02070309020205020404" pitchFamily="49" charset="0"/>
              </a:rPr>
              <a:t>)</a:t>
            </a:r>
          </a:p>
          <a:p>
            <a:pPr>
              <a:spcBef>
                <a:spcPts val="0"/>
              </a:spcBef>
            </a:pPr>
            <a:r>
              <a:rPr lang="en-US" sz="1800" dirty="0" err="1">
                <a:latin typeface="Courier New" panose="02070309020205020404" pitchFamily="49" charset="0"/>
                <a:cs typeface="Courier New" panose="02070309020205020404" pitchFamily="49" charset="0"/>
              </a:rPr>
              <a:t>rect</a:t>
            </a:r>
            <a:r>
              <a:rPr lang="en-US" sz="1800" dirty="0">
                <a:latin typeface="Courier New" panose="02070309020205020404" pitchFamily="49" charset="0"/>
                <a:cs typeface="Courier New" panose="02070309020205020404" pitchFamily="49" charset="0"/>
              </a:rPr>
              <a:t>(</a:t>
            </a:r>
            <a:r>
              <a:rPr lang="en-US" altLang="ja-JP" sz="1800" b="1" dirty="0">
                <a:latin typeface="Courier New" panose="02070309020205020404" pitchFamily="49" charset="0"/>
                <a:cs typeface="Courier New" panose="02070309020205020404" pitchFamily="49" charset="0"/>
              </a:rPr>
              <a:t>¯\_(</a:t>
            </a:r>
            <a:r>
              <a:rPr lang="ja-JP" altLang="en-US" sz="1800" b="1">
                <a:latin typeface="Courier New" panose="02070309020205020404" pitchFamily="49" charset="0"/>
                <a:cs typeface="Courier New" panose="02070309020205020404" pitchFamily="49" charset="0"/>
              </a:rPr>
              <a:t>ツ</a:t>
            </a:r>
            <a:r>
              <a:rPr lang="en-US" altLang="ja-JP" sz="1800" b="1" dirty="0">
                <a:latin typeface="Courier New" panose="02070309020205020404" pitchFamily="49" charset="0"/>
                <a:cs typeface="Courier New" panose="02070309020205020404" pitchFamily="49" charset="0"/>
              </a:rPr>
              <a:t>)_/¯</a:t>
            </a:r>
            <a:r>
              <a:rPr lang="en-US" sz="1800" dirty="0">
                <a:latin typeface="Courier New" panose="02070309020205020404" pitchFamily="49" charset="0"/>
                <a:cs typeface="Courier New" panose="02070309020205020404" pitchFamily="49" charset="0"/>
              </a:rPr>
              <a:t>)</a:t>
            </a:r>
          </a:p>
          <a:p>
            <a:r>
              <a:rPr lang="en-US" sz="1800" dirty="0">
                <a:latin typeface="Courier New" panose="02070309020205020404" pitchFamily="49" charset="0"/>
                <a:cs typeface="Courier New" panose="02070309020205020404" pitchFamily="49" charset="0"/>
              </a:rPr>
              <a:t>points(</a:t>
            </a:r>
            <a:r>
              <a:rPr lang="en-US" altLang="ja-JP" sz="1800" b="1" dirty="0">
                <a:latin typeface="Courier New" panose="02070309020205020404" pitchFamily="49" charset="0"/>
                <a:cs typeface="Courier New" panose="02070309020205020404" pitchFamily="49" charset="0"/>
              </a:rPr>
              <a:t>¯\_(</a:t>
            </a:r>
            <a:r>
              <a:rPr lang="ja-JP" altLang="en-US" sz="1800" b="1">
                <a:latin typeface="Courier New" panose="02070309020205020404" pitchFamily="49" charset="0"/>
                <a:cs typeface="Courier New" panose="02070309020205020404" pitchFamily="49" charset="0"/>
              </a:rPr>
              <a:t>ツ</a:t>
            </a:r>
            <a:r>
              <a:rPr lang="en-US" altLang="ja-JP" sz="1800" b="1" dirty="0">
                <a:latin typeface="Courier New" panose="02070309020205020404" pitchFamily="49" charset="0"/>
                <a:cs typeface="Courier New" panose="02070309020205020404" pitchFamily="49" charset="0"/>
              </a:rPr>
              <a:t>)_/¯</a:t>
            </a:r>
            <a:r>
              <a:rPr lang="en-US" sz="1800" dirty="0">
                <a:latin typeface="Courier New" panose="02070309020205020404" pitchFamily="49" charset="0"/>
                <a:cs typeface="Courier New" panose="02070309020205020404" pitchFamily="49" charset="0"/>
              </a:rPr>
              <a:t>)</a:t>
            </a:r>
          </a:p>
          <a:p>
            <a:r>
              <a:rPr lang="en-US" sz="1800" dirty="0">
                <a:latin typeface="Courier New" panose="02070309020205020404" pitchFamily="49" charset="0"/>
                <a:cs typeface="Courier New" panose="02070309020205020404" pitchFamily="49" charset="0"/>
              </a:rPr>
              <a:t>legend(</a:t>
            </a:r>
            <a:r>
              <a:rPr lang="en-US" altLang="ja-JP" sz="1800" b="1" dirty="0">
                <a:latin typeface="Courier New" panose="02070309020205020404" pitchFamily="49" charset="0"/>
                <a:cs typeface="Courier New" panose="02070309020205020404" pitchFamily="49" charset="0"/>
              </a:rPr>
              <a:t>¯\_(</a:t>
            </a:r>
            <a:r>
              <a:rPr lang="ja-JP" altLang="en-US" sz="1800" b="1">
                <a:latin typeface="Courier New" panose="02070309020205020404" pitchFamily="49" charset="0"/>
                <a:cs typeface="Courier New" panose="02070309020205020404" pitchFamily="49" charset="0"/>
              </a:rPr>
              <a:t>ツ</a:t>
            </a:r>
            <a:r>
              <a:rPr lang="en-US" altLang="ja-JP" sz="1800" b="1" dirty="0">
                <a:latin typeface="Courier New" panose="02070309020205020404" pitchFamily="49" charset="0"/>
                <a:cs typeface="Courier New" panose="02070309020205020404" pitchFamily="49" charset="0"/>
              </a:rPr>
              <a:t>)_/¯</a:t>
            </a:r>
            <a:r>
              <a:rPr lang="en-US" sz="1800" dirty="0">
                <a:latin typeface="Courier New" panose="02070309020205020404" pitchFamily="49" charset="0"/>
                <a:cs typeface="Courier New" panose="02070309020205020404" pitchFamily="49" charset="0"/>
              </a:rPr>
              <a:t>)</a:t>
            </a:r>
          </a:p>
          <a:p>
            <a:endParaRPr lang="en-US" sz="1600" dirty="0">
              <a:latin typeface="Courier New" panose="02070309020205020404" pitchFamily="49" charset="0"/>
              <a:cs typeface="Courier New" panose="02070309020205020404" pitchFamily="49" charset="0"/>
            </a:endParaRPr>
          </a:p>
          <a:p>
            <a:r>
              <a:rPr lang="en-US" sz="1600" dirty="0">
                <a:latin typeface="Courier New" panose="02070309020205020404" pitchFamily="49" charset="0"/>
                <a:cs typeface="Courier New" panose="02070309020205020404" pitchFamily="49" charset="0"/>
              </a:rPr>
              <a:t>plot(</a:t>
            </a:r>
            <a:r>
              <a:rPr lang="en-US" altLang="ja-JP" sz="1600" b="1" dirty="0">
                <a:latin typeface="Courier New" panose="02070309020205020404" pitchFamily="49" charset="0"/>
                <a:cs typeface="Courier New" panose="02070309020205020404" pitchFamily="49" charset="0"/>
              </a:rPr>
              <a:t>¯\_(</a:t>
            </a:r>
            <a:r>
              <a:rPr lang="ja-JP" altLang="en-US" sz="1600" b="1">
                <a:latin typeface="Courier New" panose="02070309020205020404" pitchFamily="49" charset="0"/>
                <a:cs typeface="Courier New" panose="02070309020205020404" pitchFamily="49" charset="0"/>
              </a:rPr>
              <a:t>ツ</a:t>
            </a:r>
            <a:r>
              <a:rPr lang="en-US" altLang="ja-JP" sz="1600" b="1" dirty="0">
                <a:latin typeface="Courier New" panose="02070309020205020404" pitchFamily="49" charset="0"/>
                <a:cs typeface="Courier New" panose="02070309020205020404" pitchFamily="49" charset="0"/>
              </a:rPr>
              <a:t>)_/¯</a:t>
            </a:r>
            <a:r>
              <a:rPr lang="en-US" sz="1600" dirty="0">
                <a:latin typeface="Courier New" panose="02070309020205020404" pitchFamily="49" charset="0"/>
                <a:cs typeface="Courier New" panose="02070309020205020404" pitchFamily="49" charset="0"/>
              </a:rPr>
              <a:t>)</a:t>
            </a:r>
          </a:p>
          <a:p>
            <a:endParaRPr lang="en-US" sz="1600" dirty="0">
              <a:latin typeface="Courier New" panose="02070309020205020404" pitchFamily="49" charset="0"/>
              <a:cs typeface="Courier New" panose="02070309020205020404" pitchFamily="49" charset="0"/>
            </a:endParaRPr>
          </a:p>
          <a:p>
            <a:endParaRPr lang="en-US" sz="900" dirty="0">
              <a:latin typeface="Courier New" panose="02070309020205020404" pitchFamily="49" charset="0"/>
              <a:cs typeface="Courier New" panose="02070309020205020404" pitchFamily="49" charset="0"/>
            </a:endParaRPr>
          </a:p>
          <a:p>
            <a:endParaRPr lang="en-US" sz="1600" dirty="0">
              <a:latin typeface="Courier New" panose="02070309020205020404" pitchFamily="49" charset="0"/>
              <a:cs typeface="Courier New" panose="02070309020205020404" pitchFamily="49" charset="0"/>
            </a:endParaRPr>
          </a:p>
          <a:p>
            <a:r>
              <a:rPr lang="en-US" sz="1800" dirty="0">
                <a:latin typeface="Courier New" panose="02070309020205020404" pitchFamily="49" charset="0"/>
                <a:cs typeface="Courier New" panose="02070309020205020404" pitchFamily="49" charset="0"/>
              </a:rPr>
              <a:t>points(</a:t>
            </a:r>
            <a:r>
              <a:rPr lang="en-US" altLang="ja-JP" sz="1800" b="1" dirty="0">
                <a:latin typeface="Courier New" panose="02070309020205020404" pitchFamily="49" charset="0"/>
                <a:cs typeface="Courier New" panose="02070309020205020404" pitchFamily="49" charset="0"/>
              </a:rPr>
              <a:t>¯\_(</a:t>
            </a:r>
            <a:r>
              <a:rPr lang="ja-JP" altLang="en-US" sz="1800" b="1">
                <a:latin typeface="Courier New" panose="02070309020205020404" pitchFamily="49" charset="0"/>
                <a:cs typeface="Courier New" panose="02070309020205020404" pitchFamily="49" charset="0"/>
              </a:rPr>
              <a:t>ツ</a:t>
            </a:r>
            <a:r>
              <a:rPr lang="en-US" altLang="ja-JP" sz="1800" b="1" dirty="0">
                <a:latin typeface="Courier New" panose="02070309020205020404" pitchFamily="49" charset="0"/>
                <a:cs typeface="Courier New" panose="02070309020205020404" pitchFamily="49" charset="0"/>
              </a:rPr>
              <a:t>)_/¯</a:t>
            </a:r>
            <a:r>
              <a:rPr lang="en-US" sz="1800" dirty="0">
                <a:latin typeface="Courier New" panose="02070309020205020404" pitchFamily="49" charset="0"/>
                <a:cs typeface="Courier New" panose="02070309020205020404" pitchFamily="49" charset="0"/>
              </a:rPr>
              <a:t>)</a:t>
            </a:r>
          </a:p>
          <a:p>
            <a:pPr>
              <a:spcBef>
                <a:spcPts val="600"/>
              </a:spcBef>
            </a:pPr>
            <a:endParaRPr lang="en-US" sz="1800" dirty="0">
              <a:latin typeface="Courier New" panose="02070309020205020404" pitchFamily="49" charset="0"/>
              <a:cs typeface="Courier New" panose="02070309020205020404" pitchFamily="49" charset="0"/>
            </a:endParaRPr>
          </a:p>
        </p:txBody>
      </p:sp>
      <p:sp>
        <p:nvSpPr>
          <p:cNvPr id="2" name="Title 1">
            <a:extLst>
              <a:ext uri="{FF2B5EF4-FFF2-40B4-BE49-F238E27FC236}">
                <a16:creationId xmlns:a16="http://schemas.microsoft.com/office/drawing/2014/main" id="{DCE2A68D-0C98-C444-8404-744BD1CC9F49}"/>
              </a:ext>
            </a:extLst>
          </p:cNvPr>
          <p:cNvSpPr>
            <a:spLocks noGrp="1"/>
          </p:cNvSpPr>
          <p:nvPr>
            <p:ph type="title"/>
          </p:nvPr>
        </p:nvSpPr>
        <p:spPr>
          <a:xfrm>
            <a:off x="509954" y="22232"/>
            <a:ext cx="11172092" cy="1325563"/>
          </a:xfrm>
        </p:spPr>
        <p:txBody>
          <a:bodyPr/>
          <a:lstStyle/>
          <a:p>
            <a:r>
              <a:rPr lang="en-US" dirty="0">
                <a:latin typeface="DengXian Light" panose="02010600030101010101" pitchFamily="2" charset="-122"/>
                <a:ea typeface="DengXian Light" panose="02010600030101010101" pitchFamily="2" charset="-122"/>
              </a:rPr>
              <a:t>Plotting in R</a:t>
            </a:r>
          </a:p>
        </p:txBody>
      </p:sp>
      <p:pic>
        <p:nvPicPr>
          <p:cNvPr id="5" name="Picture 4">
            <a:extLst>
              <a:ext uri="{FF2B5EF4-FFF2-40B4-BE49-F238E27FC236}">
                <a16:creationId xmlns:a16="http://schemas.microsoft.com/office/drawing/2014/main" id="{94017BEB-2781-1946-8FAA-CF5ABFC53159}"/>
              </a:ext>
            </a:extLst>
          </p:cNvPr>
          <p:cNvPicPr>
            <a:picLocks noChangeAspect="1"/>
          </p:cNvPicPr>
          <p:nvPr/>
        </p:nvPicPr>
        <p:blipFill>
          <a:blip r:embed="rId3"/>
          <a:srcRect/>
          <a:stretch/>
        </p:blipFill>
        <p:spPr>
          <a:xfrm>
            <a:off x="5448085" y="1505394"/>
            <a:ext cx="6746602" cy="3373301"/>
          </a:xfrm>
          <a:prstGeom prst="rect">
            <a:avLst/>
          </a:prstGeom>
        </p:spPr>
      </p:pic>
      <p:sp>
        <p:nvSpPr>
          <p:cNvPr id="6" name="Title 1">
            <a:extLst>
              <a:ext uri="{FF2B5EF4-FFF2-40B4-BE49-F238E27FC236}">
                <a16:creationId xmlns:a16="http://schemas.microsoft.com/office/drawing/2014/main" id="{37002387-CF65-F547-B26B-63498529E372}"/>
              </a:ext>
            </a:extLst>
          </p:cNvPr>
          <p:cNvSpPr txBox="1">
            <a:spLocks/>
          </p:cNvSpPr>
          <p:nvPr/>
        </p:nvSpPr>
        <p:spPr>
          <a:xfrm>
            <a:off x="196803" y="1183162"/>
            <a:ext cx="5464961" cy="688131"/>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2000" dirty="0">
                <a:latin typeface="Courier New" panose="02070309020205020404" pitchFamily="49" charset="0"/>
                <a:cs typeface="Courier New" panose="02070309020205020404" pitchFamily="49" charset="0"/>
              </a:rPr>
              <a:t>v2.2: </a:t>
            </a:r>
            <a:r>
              <a:rPr lang="en-US" sz="1900" dirty="0">
                <a:latin typeface="Courier New" panose="02070309020205020404" pitchFamily="49" charset="0"/>
                <a:cs typeface="Courier New" panose="02070309020205020404" pitchFamily="49" charset="0"/>
              </a:rPr>
              <a:t>Plot PCA points</a:t>
            </a:r>
          </a:p>
        </p:txBody>
      </p:sp>
      <p:sp>
        <p:nvSpPr>
          <p:cNvPr id="8" name="Title 1">
            <a:extLst>
              <a:ext uri="{FF2B5EF4-FFF2-40B4-BE49-F238E27FC236}">
                <a16:creationId xmlns:a16="http://schemas.microsoft.com/office/drawing/2014/main" id="{5410B811-8506-DC4D-9B75-074A68D760A4}"/>
              </a:ext>
            </a:extLst>
          </p:cNvPr>
          <p:cNvSpPr txBox="1">
            <a:spLocks/>
          </p:cNvSpPr>
          <p:nvPr/>
        </p:nvSpPr>
        <p:spPr>
          <a:xfrm>
            <a:off x="621250" y="4900538"/>
            <a:ext cx="365491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1800" dirty="0">
              <a:solidFill>
                <a:srgbClr val="538199"/>
              </a:solidFill>
              <a:latin typeface="DengXian Light" panose="02010600030101010101" pitchFamily="2" charset="-122"/>
              <a:ea typeface="DengXian Light" panose="02010600030101010101" pitchFamily="2" charset="-122"/>
            </a:endParaRPr>
          </a:p>
        </p:txBody>
      </p:sp>
    </p:spTree>
    <p:extLst>
      <p:ext uri="{BB962C8B-B14F-4D97-AF65-F5344CB8AC3E}">
        <p14:creationId xmlns:p14="http://schemas.microsoft.com/office/powerpoint/2010/main" val="1697895917"/>
      </p:ext>
    </p:extLst>
  </p:cSld>
  <p:clrMapOvr>
    <a:masterClrMapping/>
  </p:clrMapOvr>
  <mc:AlternateContent xmlns:mc="http://schemas.openxmlformats.org/markup-compatibility/2006" xmlns:p14="http://schemas.microsoft.com/office/powerpoint/2010/main">
    <mc:Choice Requires="p14">
      <p:transition p14:dur="0" advClick="0" advTm="200"/>
    </mc:Choice>
    <mc:Fallback xmlns="">
      <p:transition advClick="0" advTm="200"/>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CFD90FD1-C776-A443-B17B-F1361291CCE4}"/>
              </a:ext>
            </a:extLst>
          </p:cNvPr>
          <p:cNvSpPr txBox="1">
            <a:spLocks/>
          </p:cNvSpPr>
          <p:nvPr/>
        </p:nvSpPr>
        <p:spPr>
          <a:xfrm>
            <a:off x="171335" y="1871293"/>
            <a:ext cx="7983109" cy="446908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1800" dirty="0">
                <a:latin typeface="Courier New" panose="02070309020205020404" pitchFamily="49" charset="0"/>
                <a:cs typeface="Courier New" panose="02070309020205020404" pitchFamily="49" charset="0"/>
              </a:rPr>
              <a:t>quartz(height=6, width=12)</a:t>
            </a:r>
          </a:p>
          <a:p>
            <a:pPr>
              <a:spcBef>
                <a:spcPts val="0"/>
              </a:spcBef>
            </a:pPr>
            <a:r>
              <a:rPr lang="en-US" sz="1800" dirty="0">
                <a:latin typeface="Courier New" panose="02070309020205020404" pitchFamily="49" charset="0"/>
                <a:cs typeface="Courier New" panose="02070309020205020404" pitchFamily="49" charset="0"/>
              </a:rPr>
              <a:t>par(mar=c(5,5,1,1), </a:t>
            </a:r>
            <a:r>
              <a:rPr lang="en-US" sz="1800" dirty="0" err="1">
                <a:latin typeface="Courier New" panose="02070309020205020404" pitchFamily="49" charset="0"/>
                <a:cs typeface="Courier New" panose="02070309020205020404" pitchFamily="49" charset="0"/>
              </a:rPr>
              <a:t>mfrow</a:t>
            </a:r>
            <a:r>
              <a:rPr lang="en-US" sz="1800" dirty="0">
                <a:latin typeface="Courier New" panose="02070309020205020404" pitchFamily="49" charset="0"/>
                <a:cs typeface="Courier New" panose="02070309020205020404" pitchFamily="49" charset="0"/>
              </a:rPr>
              <a:t>=c(1,2))</a:t>
            </a:r>
          </a:p>
          <a:p>
            <a:pPr>
              <a:spcBef>
                <a:spcPts val="0"/>
              </a:spcBef>
            </a:pPr>
            <a:r>
              <a:rPr lang="en-US" sz="1800" dirty="0">
                <a:latin typeface="Courier New" panose="02070309020205020404" pitchFamily="49" charset="0"/>
                <a:cs typeface="Courier New" panose="02070309020205020404" pitchFamily="49" charset="0"/>
              </a:rPr>
              <a:t>plot(</a:t>
            </a:r>
            <a:r>
              <a:rPr lang="en-US" altLang="ja-JP" sz="1800" b="1" dirty="0">
                <a:latin typeface="Courier New" panose="02070309020205020404" pitchFamily="49" charset="0"/>
                <a:cs typeface="Courier New" panose="02070309020205020404" pitchFamily="49" charset="0"/>
              </a:rPr>
              <a:t>¯\_(</a:t>
            </a:r>
            <a:r>
              <a:rPr lang="ja-JP" altLang="en-US" sz="1800" b="1">
                <a:latin typeface="Courier New" panose="02070309020205020404" pitchFamily="49" charset="0"/>
                <a:cs typeface="Courier New" panose="02070309020205020404" pitchFamily="49" charset="0"/>
              </a:rPr>
              <a:t>ツ</a:t>
            </a:r>
            <a:r>
              <a:rPr lang="en-US" altLang="ja-JP" sz="1800" b="1" dirty="0">
                <a:latin typeface="Courier New" panose="02070309020205020404" pitchFamily="49" charset="0"/>
                <a:cs typeface="Courier New" panose="02070309020205020404" pitchFamily="49" charset="0"/>
              </a:rPr>
              <a:t>)_/¯</a:t>
            </a:r>
            <a:r>
              <a:rPr lang="en-US" sz="1800" dirty="0">
                <a:latin typeface="Courier New" panose="02070309020205020404" pitchFamily="49" charset="0"/>
                <a:cs typeface="Courier New" panose="02070309020205020404" pitchFamily="49" charset="0"/>
              </a:rPr>
              <a:t>)</a:t>
            </a:r>
          </a:p>
          <a:p>
            <a:pPr>
              <a:spcBef>
                <a:spcPts val="0"/>
              </a:spcBef>
            </a:pPr>
            <a:r>
              <a:rPr lang="en-US" sz="1800" dirty="0" err="1">
                <a:latin typeface="Courier New" panose="02070309020205020404" pitchFamily="49" charset="0"/>
                <a:cs typeface="Courier New" panose="02070309020205020404" pitchFamily="49" charset="0"/>
              </a:rPr>
              <a:t>rect</a:t>
            </a:r>
            <a:r>
              <a:rPr lang="en-US" sz="1800" dirty="0">
                <a:latin typeface="Courier New" panose="02070309020205020404" pitchFamily="49" charset="0"/>
                <a:cs typeface="Courier New" panose="02070309020205020404" pitchFamily="49" charset="0"/>
              </a:rPr>
              <a:t>(</a:t>
            </a:r>
            <a:r>
              <a:rPr lang="en-US" altLang="ja-JP" sz="1800" b="1" dirty="0">
                <a:latin typeface="Courier New" panose="02070309020205020404" pitchFamily="49" charset="0"/>
                <a:cs typeface="Courier New" panose="02070309020205020404" pitchFamily="49" charset="0"/>
              </a:rPr>
              <a:t>¯\_(</a:t>
            </a:r>
            <a:r>
              <a:rPr lang="ja-JP" altLang="en-US" sz="1800" b="1">
                <a:latin typeface="Courier New" panose="02070309020205020404" pitchFamily="49" charset="0"/>
                <a:cs typeface="Courier New" panose="02070309020205020404" pitchFamily="49" charset="0"/>
              </a:rPr>
              <a:t>ツ</a:t>
            </a:r>
            <a:r>
              <a:rPr lang="en-US" altLang="ja-JP" sz="1800" b="1" dirty="0">
                <a:latin typeface="Courier New" panose="02070309020205020404" pitchFamily="49" charset="0"/>
                <a:cs typeface="Courier New" panose="02070309020205020404" pitchFamily="49" charset="0"/>
              </a:rPr>
              <a:t>)_/¯</a:t>
            </a:r>
            <a:r>
              <a:rPr lang="en-US" sz="1800" dirty="0">
                <a:latin typeface="Courier New" panose="02070309020205020404" pitchFamily="49" charset="0"/>
                <a:cs typeface="Courier New" panose="02070309020205020404" pitchFamily="49" charset="0"/>
              </a:rPr>
              <a:t>)</a:t>
            </a:r>
          </a:p>
          <a:p>
            <a:r>
              <a:rPr lang="en-US" sz="1800" dirty="0">
                <a:latin typeface="Courier New" panose="02070309020205020404" pitchFamily="49" charset="0"/>
                <a:cs typeface="Courier New" panose="02070309020205020404" pitchFamily="49" charset="0"/>
              </a:rPr>
              <a:t>points(</a:t>
            </a:r>
            <a:r>
              <a:rPr lang="en-US" altLang="ja-JP" sz="1800" b="1" dirty="0">
                <a:latin typeface="Courier New" panose="02070309020205020404" pitchFamily="49" charset="0"/>
                <a:cs typeface="Courier New" panose="02070309020205020404" pitchFamily="49" charset="0"/>
              </a:rPr>
              <a:t>¯\_(</a:t>
            </a:r>
            <a:r>
              <a:rPr lang="ja-JP" altLang="en-US" sz="1800" b="1">
                <a:latin typeface="Courier New" panose="02070309020205020404" pitchFamily="49" charset="0"/>
                <a:cs typeface="Courier New" panose="02070309020205020404" pitchFamily="49" charset="0"/>
              </a:rPr>
              <a:t>ツ</a:t>
            </a:r>
            <a:r>
              <a:rPr lang="en-US" altLang="ja-JP" sz="1800" b="1" dirty="0">
                <a:latin typeface="Courier New" panose="02070309020205020404" pitchFamily="49" charset="0"/>
                <a:cs typeface="Courier New" panose="02070309020205020404" pitchFamily="49" charset="0"/>
              </a:rPr>
              <a:t>)_/¯</a:t>
            </a:r>
            <a:r>
              <a:rPr lang="en-US" sz="1800" dirty="0">
                <a:latin typeface="Courier New" panose="02070309020205020404" pitchFamily="49" charset="0"/>
                <a:cs typeface="Courier New" panose="02070309020205020404" pitchFamily="49" charset="0"/>
              </a:rPr>
              <a:t>)</a:t>
            </a:r>
          </a:p>
          <a:p>
            <a:r>
              <a:rPr lang="en-US" sz="1800" dirty="0">
                <a:latin typeface="Courier New" panose="02070309020205020404" pitchFamily="49" charset="0"/>
                <a:cs typeface="Courier New" panose="02070309020205020404" pitchFamily="49" charset="0"/>
              </a:rPr>
              <a:t>legend(</a:t>
            </a:r>
            <a:r>
              <a:rPr lang="en-US" altLang="ja-JP" sz="1800" b="1" dirty="0">
                <a:latin typeface="Courier New" panose="02070309020205020404" pitchFamily="49" charset="0"/>
                <a:cs typeface="Courier New" panose="02070309020205020404" pitchFamily="49" charset="0"/>
              </a:rPr>
              <a:t>¯\_(</a:t>
            </a:r>
            <a:r>
              <a:rPr lang="ja-JP" altLang="en-US" sz="1800" b="1">
                <a:latin typeface="Courier New" panose="02070309020205020404" pitchFamily="49" charset="0"/>
                <a:cs typeface="Courier New" panose="02070309020205020404" pitchFamily="49" charset="0"/>
              </a:rPr>
              <a:t>ツ</a:t>
            </a:r>
            <a:r>
              <a:rPr lang="en-US" altLang="ja-JP" sz="1800" b="1" dirty="0">
                <a:latin typeface="Courier New" panose="02070309020205020404" pitchFamily="49" charset="0"/>
                <a:cs typeface="Courier New" panose="02070309020205020404" pitchFamily="49" charset="0"/>
              </a:rPr>
              <a:t>)_/¯</a:t>
            </a:r>
            <a:r>
              <a:rPr lang="en-US" sz="1800" dirty="0">
                <a:latin typeface="Courier New" panose="02070309020205020404" pitchFamily="49" charset="0"/>
                <a:cs typeface="Courier New" panose="02070309020205020404" pitchFamily="49" charset="0"/>
              </a:rPr>
              <a:t>)</a:t>
            </a:r>
          </a:p>
          <a:p>
            <a:endParaRPr lang="en-US" sz="1600" dirty="0">
              <a:latin typeface="Courier New" panose="02070309020205020404" pitchFamily="49" charset="0"/>
              <a:cs typeface="Courier New" panose="02070309020205020404" pitchFamily="49" charset="0"/>
            </a:endParaRPr>
          </a:p>
          <a:p>
            <a:r>
              <a:rPr lang="en-US" sz="1600" dirty="0">
                <a:latin typeface="Courier New" panose="02070309020205020404" pitchFamily="49" charset="0"/>
                <a:cs typeface="Courier New" panose="02070309020205020404" pitchFamily="49" charset="0"/>
              </a:rPr>
              <a:t>plot(</a:t>
            </a:r>
            <a:r>
              <a:rPr lang="en-US" altLang="ja-JP" sz="300" dirty="0" err="1">
                <a:latin typeface="Courier New" panose="02070309020205020404" pitchFamily="49" charset="0"/>
                <a:cs typeface="Courier New" panose="02070309020205020404" pitchFamily="49" charset="0"/>
              </a:rPr>
              <a:t>snake_data</a:t>
            </a:r>
            <a:r>
              <a:rPr lang="en-US" altLang="ja-JP" sz="300" dirty="0">
                <a:latin typeface="Courier New" panose="02070309020205020404" pitchFamily="49" charset="0"/>
                <a:cs typeface="Courier New" panose="02070309020205020404" pitchFamily="49" charset="0"/>
              </a:rPr>
              <a:t>[,6], </a:t>
            </a:r>
          </a:p>
          <a:p>
            <a:r>
              <a:rPr lang="en-US" altLang="ja-JP" sz="300" dirty="0">
                <a:latin typeface="Courier New" panose="02070309020205020404" pitchFamily="49" charset="0"/>
                <a:cs typeface="Courier New" panose="02070309020205020404" pitchFamily="49" charset="0"/>
              </a:rPr>
              <a:t>  </a:t>
            </a:r>
            <a:r>
              <a:rPr lang="en-US" altLang="ja-JP" sz="300" dirty="0" err="1">
                <a:latin typeface="Courier New" panose="02070309020205020404" pitchFamily="49" charset="0"/>
                <a:cs typeface="Courier New" panose="02070309020205020404" pitchFamily="49" charset="0"/>
              </a:rPr>
              <a:t>snake_data</a:t>
            </a:r>
            <a:r>
              <a:rPr lang="en-US" altLang="ja-JP" sz="300" dirty="0">
                <a:latin typeface="Courier New" panose="02070309020205020404" pitchFamily="49" charset="0"/>
                <a:cs typeface="Courier New" panose="02070309020205020404" pitchFamily="49" charset="0"/>
              </a:rPr>
              <a:t>[,7], </a:t>
            </a:r>
          </a:p>
          <a:p>
            <a:r>
              <a:rPr lang="en-US" altLang="ja-JP" sz="300" dirty="0">
                <a:latin typeface="Courier New" panose="02070309020205020404" pitchFamily="49" charset="0"/>
                <a:cs typeface="Courier New" panose="02070309020205020404" pitchFamily="49" charset="0"/>
              </a:rPr>
              <a:t>  type="n", </a:t>
            </a:r>
          </a:p>
          <a:p>
            <a:r>
              <a:rPr lang="en-US" altLang="ja-JP" sz="300" dirty="0">
                <a:latin typeface="Courier New" panose="02070309020205020404" pitchFamily="49" charset="0"/>
                <a:cs typeface="Courier New" panose="02070309020205020404" pitchFamily="49" charset="0"/>
              </a:rPr>
              <a:t>  </a:t>
            </a:r>
            <a:r>
              <a:rPr lang="en-US" altLang="ja-JP" sz="300" dirty="0" err="1">
                <a:latin typeface="Courier New" panose="02070309020205020404" pitchFamily="49" charset="0"/>
                <a:cs typeface="Courier New" panose="02070309020205020404" pitchFamily="49" charset="0"/>
              </a:rPr>
              <a:t>xlab</a:t>
            </a:r>
            <a:r>
              <a:rPr lang="en-US" altLang="ja-JP" sz="300" dirty="0">
                <a:latin typeface="Courier New" panose="02070309020205020404" pitchFamily="49" charset="0"/>
                <a:cs typeface="Courier New" panose="02070309020205020404" pitchFamily="49" charset="0"/>
              </a:rPr>
              <a:t>="Principal component 1", </a:t>
            </a:r>
          </a:p>
          <a:p>
            <a:r>
              <a:rPr lang="en-US" altLang="ja-JP" sz="300" dirty="0">
                <a:latin typeface="Courier New" panose="02070309020205020404" pitchFamily="49" charset="0"/>
                <a:cs typeface="Courier New" panose="02070309020205020404" pitchFamily="49" charset="0"/>
              </a:rPr>
              <a:t>  </a:t>
            </a:r>
            <a:r>
              <a:rPr lang="en-US" altLang="ja-JP" sz="300" dirty="0" err="1">
                <a:latin typeface="Courier New" panose="02070309020205020404" pitchFamily="49" charset="0"/>
                <a:cs typeface="Courier New" panose="02070309020205020404" pitchFamily="49" charset="0"/>
              </a:rPr>
              <a:t>ylab</a:t>
            </a:r>
            <a:r>
              <a:rPr lang="en-US" altLang="ja-JP" sz="300" dirty="0">
                <a:latin typeface="Courier New" panose="02070309020205020404" pitchFamily="49" charset="0"/>
                <a:cs typeface="Courier New" panose="02070309020205020404" pitchFamily="49" charset="0"/>
              </a:rPr>
              <a:t>="Principal component 2", </a:t>
            </a:r>
          </a:p>
          <a:p>
            <a:r>
              <a:rPr lang="en-US" altLang="ja-JP" sz="300" dirty="0">
                <a:latin typeface="Courier New" panose="02070309020205020404" pitchFamily="49" charset="0"/>
                <a:cs typeface="Courier New" panose="02070309020205020404" pitchFamily="49" charset="0"/>
              </a:rPr>
              <a:t>  </a:t>
            </a:r>
            <a:r>
              <a:rPr lang="en-US" altLang="ja-JP" sz="300" dirty="0" err="1">
                <a:latin typeface="Courier New" panose="02070309020205020404" pitchFamily="49" charset="0"/>
                <a:cs typeface="Courier New" panose="02070309020205020404" pitchFamily="49" charset="0"/>
              </a:rPr>
              <a:t>cex.lab</a:t>
            </a:r>
            <a:r>
              <a:rPr lang="en-US" altLang="ja-JP" sz="300" dirty="0">
                <a:latin typeface="Courier New" panose="02070309020205020404" pitchFamily="49" charset="0"/>
                <a:cs typeface="Courier New" panose="02070309020205020404" pitchFamily="49" charset="0"/>
              </a:rPr>
              <a:t>=1.25, </a:t>
            </a:r>
          </a:p>
          <a:p>
            <a:r>
              <a:rPr lang="en-US" altLang="ja-JP" sz="300" dirty="0">
                <a:latin typeface="Courier New" panose="02070309020205020404" pitchFamily="49" charset="0"/>
                <a:cs typeface="Courier New" panose="02070309020205020404" pitchFamily="49" charset="0"/>
              </a:rPr>
              <a:t>  las=1); </a:t>
            </a:r>
          </a:p>
          <a:p>
            <a:r>
              <a:rPr lang="en-US" altLang="ja-JP" sz="300" dirty="0">
                <a:latin typeface="Courier New" panose="02070309020205020404" pitchFamily="49" charset="0"/>
                <a:cs typeface="Courier New" panose="02070309020205020404" pitchFamily="49" charset="0"/>
              </a:rPr>
              <a:t>  box(</a:t>
            </a:r>
            <a:r>
              <a:rPr lang="en-US" altLang="ja-JP" sz="300" dirty="0" err="1">
                <a:latin typeface="Courier New" panose="02070309020205020404" pitchFamily="49" charset="0"/>
                <a:cs typeface="Courier New" panose="02070309020205020404" pitchFamily="49" charset="0"/>
              </a:rPr>
              <a:t>lwd</a:t>
            </a:r>
            <a:r>
              <a:rPr lang="en-US" altLang="ja-JP" sz="300" dirty="0">
                <a:latin typeface="Courier New" panose="02070309020205020404" pitchFamily="49" charset="0"/>
                <a:cs typeface="Courier New" panose="02070309020205020404" pitchFamily="49" charset="0"/>
              </a:rPr>
              <a:t>=2)</a:t>
            </a:r>
            <a:r>
              <a:rPr lang="en-US" sz="1600" dirty="0">
                <a:latin typeface="Courier New" panose="02070309020205020404" pitchFamily="49" charset="0"/>
                <a:cs typeface="Courier New" panose="02070309020205020404" pitchFamily="49" charset="0"/>
              </a:rPr>
              <a:t>)</a:t>
            </a:r>
          </a:p>
          <a:p>
            <a:endParaRPr lang="en-US" sz="1600" dirty="0">
              <a:latin typeface="Courier New" panose="02070309020205020404" pitchFamily="49" charset="0"/>
              <a:cs typeface="Courier New" panose="02070309020205020404" pitchFamily="49" charset="0"/>
            </a:endParaRPr>
          </a:p>
          <a:p>
            <a:endParaRPr lang="en-US" sz="900" dirty="0">
              <a:latin typeface="Courier New" panose="02070309020205020404" pitchFamily="49" charset="0"/>
              <a:cs typeface="Courier New" panose="02070309020205020404" pitchFamily="49" charset="0"/>
            </a:endParaRPr>
          </a:p>
          <a:p>
            <a:endParaRPr lang="en-US" sz="1600" dirty="0">
              <a:latin typeface="Courier New" panose="02070309020205020404" pitchFamily="49" charset="0"/>
              <a:cs typeface="Courier New" panose="02070309020205020404" pitchFamily="49" charset="0"/>
            </a:endParaRPr>
          </a:p>
          <a:p>
            <a:r>
              <a:rPr lang="en-US" sz="1800" dirty="0">
                <a:latin typeface="Courier New" panose="02070309020205020404" pitchFamily="49" charset="0"/>
                <a:cs typeface="Courier New" panose="02070309020205020404" pitchFamily="49" charset="0"/>
              </a:rPr>
              <a:t>points(</a:t>
            </a:r>
            <a:r>
              <a:rPr lang="en-US" altLang="ja-JP" sz="1800" b="1" dirty="0">
                <a:latin typeface="Courier New" panose="02070309020205020404" pitchFamily="49" charset="0"/>
                <a:cs typeface="Courier New" panose="02070309020205020404" pitchFamily="49" charset="0"/>
              </a:rPr>
              <a:t>¯\_(</a:t>
            </a:r>
            <a:r>
              <a:rPr lang="ja-JP" altLang="en-US" sz="1800" b="1">
                <a:latin typeface="Courier New" panose="02070309020205020404" pitchFamily="49" charset="0"/>
                <a:cs typeface="Courier New" panose="02070309020205020404" pitchFamily="49" charset="0"/>
              </a:rPr>
              <a:t>ツ</a:t>
            </a:r>
            <a:r>
              <a:rPr lang="en-US" altLang="ja-JP" sz="1800" b="1" dirty="0">
                <a:latin typeface="Courier New" panose="02070309020205020404" pitchFamily="49" charset="0"/>
                <a:cs typeface="Courier New" panose="02070309020205020404" pitchFamily="49" charset="0"/>
              </a:rPr>
              <a:t>)_/¯</a:t>
            </a:r>
            <a:r>
              <a:rPr lang="en-US" sz="1800" dirty="0">
                <a:latin typeface="Courier New" panose="02070309020205020404" pitchFamily="49" charset="0"/>
                <a:cs typeface="Courier New" panose="02070309020205020404" pitchFamily="49" charset="0"/>
              </a:rPr>
              <a:t>)</a:t>
            </a:r>
          </a:p>
          <a:p>
            <a:pPr>
              <a:spcBef>
                <a:spcPts val="600"/>
              </a:spcBef>
            </a:pPr>
            <a:endParaRPr lang="en-US" sz="1800" dirty="0">
              <a:latin typeface="Courier New" panose="02070309020205020404" pitchFamily="49" charset="0"/>
              <a:cs typeface="Courier New" panose="02070309020205020404" pitchFamily="49" charset="0"/>
            </a:endParaRPr>
          </a:p>
        </p:txBody>
      </p:sp>
      <p:sp>
        <p:nvSpPr>
          <p:cNvPr id="2" name="Title 1">
            <a:extLst>
              <a:ext uri="{FF2B5EF4-FFF2-40B4-BE49-F238E27FC236}">
                <a16:creationId xmlns:a16="http://schemas.microsoft.com/office/drawing/2014/main" id="{DCE2A68D-0C98-C444-8404-744BD1CC9F49}"/>
              </a:ext>
            </a:extLst>
          </p:cNvPr>
          <p:cNvSpPr>
            <a:spLocks noGrp="1"/>
          </p:cNvSpPr>
          <p:nvPr>
            <p:ph type="title"/>
          </p:nvPr>
        </p:nvSpPr>
        <p:spPr>
          <a:xfrm>
            <a:off x="509954" y="22232"/>
            <a:ext cx="11172092" cy="1325563"/>
          </a:xfrm>
        </p:spPr>
        <p:txBody>
          <a:bodyPr/>
          <a:lstStyle/>
          <a:p>
            <a:r>
              <a:rPr lang="en-US" dirty="0">
                <a:latin typeface="DengXian Light" panose="02010600030101010101" pitchFamily="2" charset="-122"/>
                <a:ea typeface="DengXian Light" panose="02010600030101010101" pitchFamily="2" charset="-122"/>
              </a:rPr>
              <a:t>Plotting in R</a:t>
            </a:r>
          </a:p>
        </p:txBody>
      </p:sp>
      <p:pic>
        <p:nvPicPr>
          <p:cNvPr id="5" name="Picture 4">
            <a:extLst>
              <a:ext uri="{FF2B5EF4-FFF2-40B4-BE49-F238E27FC236}">
                <a16:creationId xmlns:a16="http://schemas.microsoft.com/office/drawing/2014/main" id="{94017BEB-2781-1946-8FAA-CF5ABFC53159}"/>
              </a:ext>
            </a:extLst>
          </p:cNvPr>
          <p:cNvPicPr>
            <a:picLocks noChangeAspect="1"/>
          </p:cNvPicPr>
          <p:nvPr/>
        </p:nvPicPr>
        <p:blipFill>
          <a:blip r:embed="rId3"/>
          <a:srcRect/>
          <a:stretch/>
        </p:blipFill>
        <p:spPr>
          <a:xfrm>
            <a:off x="5448085" y="1505394"/>
            <a:ext cx="6746602" cy="3373301"/>
          </a:xfrm>
          <a:prstGeom prst="rect">
            <a:avLst/>
          </a:prstGeom>
        </p:spPr>
      </p:pic>
      <p:sp>
        <p:nvSpPr>
          <p:cNvPr id="6" name="Title 1">
            <a:extLst>
              <a:ext uri="{FF2B5EF4-FFF2-40B4-BE49-F238E27FC236}">
                <a16:creationId xmlns:a16="http://schemas.microsoft.com/office/drawing/2014/main" id="{37002387-CF65-F547-B26B-63498529E372}"/>
              </a:ext>
            </a:extLst>
          </p:cNvPr>
          <p:cNvSpPr txBox="1">
            <a:spLocks/>
          </p:cNvSpPr>
          <p:nvPr/>
        </p:nvSpPr>
        <p:spPr>
          <a:xfrm>
            <a:off x="196803" y="1183162"/>
            <a:ext cx="5464961" cy="688131"/>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2000" dirty="0">
                <a:latin typeface="Courier New" panose="02070309020205020404" pitchFamily="49" charset="0"/>
                <a:cs typeface="Courier New" panose="02070309020205020404" pitchFamily="49" charset="0"/>
              </a:rPr>
              <a:t>v2.2: </a:t>
            </a:r>
            <a:r>
              <a:rPr lang="en-US" sz="1900" dirty="0">
                <a:latin typeface="Courier New" panose="02070309020205020404" pitchFamily="49" charset="0"/>
                <a:cs typeface="Courier New" panose="02070309020205020404" pitchFamily="49" charset="0"/>
              </a:rPr>
              <a:t>Plot PCA points</a:t>
            </a:r>
          </a:p>
        </p:txBody>
      </p:sp>
      <p:sp>
        <p:nvSpPr>
          <p:cNvPr id="8" name="Title 1">
            <a:extLst>
              <a:ext uri="{FF2B5EF4-FFF2-40B4-BE49-F238E27FC236}">
                <a16:creationId xmlns:a16="http://schemas.microsoft.com/office/drawing/2014/main" id="{5410B811-8506-DC4D-9B75-074A68D760A4}"/>
              </a:ext>
            </a:extLst>
          </p:cNvPr>
          <p:cNvSpPr txBox="1">
            <a:spLocks/>
          </p:cNvSpPr>
          <p:nvPr/>
        </p:nvSpPr>
        <p:spPr>
          <a:xfrm>
            <a:off x="621250" y="4900538"/>
            <a:ext cx="365491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1800" dirty="0">
              <a:solidFill>
                <a:srgbClr val="538199"/>
              </a:solidFill>
              <a:latin typeface="DengXian Light" panose="02010600030101010101" pitchFamily="2" charset="-122"/>
              <a:ea typeface="DengXian Light" panose="02010600030101010101" pitchFamily="2" charset="-122"/>
            </a:endParaRPr>
          </a:p>
        </p:txBody>
      </p:sp>
    </p:spTree>
    <p:extLst>
      <p:ext uri="{BB962C8B-B14F-4D97-AF65-F5344CB8AC3E}">
        <p14:creationId xmlns:p14="http://schemas.microsoft.com/office/powerpoint/2010/main" val="1285149934"/>
      </p:ext>
    </p:extLst>
  </p:cSld>
  <p:clrMapOvr>
    <a:masterClrMapping/>
  </p:clrMapOvr>
  <mc:AlternateContent xmlns:mc="http://schemas.openxmlformats.org/markup-compatibility/2006" xmlns:p14="http://schemas.microsoft.com/office/powerpoint/2010/main">
    <mc:Choice Requires="p14">
      <p:transition p14:dur="0" advClick="0" advTm="200"/>
    </mc:Choice>
    <mc:Fallback xmlns="">
      <p:transition advClick="0" advTm="200"/>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CFD90FD1-C776-A443-B17B-F1361291CCE4}"/>
              </a:ext>
            </a:extLst>
          </p:cNvPr>
          <p:cNvSpPr txBox="1">
            <a:spLocks/>
          </p:cNvSpPr>
          <p:nvPr/>
        </p:nvSpPr>
        <p:spPr>
          <a:xfrm>
            <a:off x="171335" y="1871293"/>
            <a:ext cx="7983109" cy="446908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1800" dirty="0">
                <a:latin typeface="Courier New" panose="02070309020205020404" pitchFamily="49" charset="0"/>
                <a:cs typeface="Courier New" panose="02070309020205020404" pitchFamily="49" charset="0"/>
              </a:rPr>
              <a:t>quartz(height=6, width=12)</a:t>
            </a:r>
          </a:p>
          <a:p>
            <a:pPr>
              <a:spcBef>
                <a:spcPts val="0"/>
              </a:spcBef>
            </a:pPr>
            <a:r>
              <a:rPr lang="en-US" sz="1800" dirty="0">
                <a:latin typeface="Courier New" panose="02070309020205020404" pitchFamily="49" charset="0"/>
                <a:cs typeface="Courier New" panose="02070309020205020404" pitchFamily="49" charset="0"/>
              </a:rPr>
              <a:t>par(mar=c(5,5,1,1), </a:t>
            </a:r>
            <a:r>
              <a:rPr lang="en-US" sz="1800" dirty="0" err="1">
                <a:latin typeface="Courier New" panose="02070309020205020404" pitchFamily="49" charset="0"/>
                <a:cs typeface="Courier New" panose="02070309020205020404" pitchFamily="49" charset="0"/>
              </a:rPr>
              <a:t>mfrow</a:t>
            </a:r>
            <a:r>
              <a:rPr lang="en-US" sz="1800" dirty="0">
                <a:latin typeface="Courier New" panose="02070309020205020404" pitchFamily="49" charset="0"/>
                <a:cs typeface="Courier New" panose="02070309020205020404" pitchFamily="49" charset="0"/>
              </a:rPr>
              <a:t>=c(1,2))</a:t>
            </a:r>
          </a:p>
          <a:p>
            <a:pPr>
              <a:spcBef>
                <a:spcPts val="0"/>
              </a:spcBef>
            </a:pPr>
            <a:r>
              <a:rPr lang="en-US" sz="1800" dirty="0">
                <a:latin typeface="Courier New" panose="02070309020205020404" pitchFamily="49" charset="0"/>
                <a:cs typeface="Courier New" panose="02070309020205020404" pitchFamily="49" charset="0"/>
              </a:rPr>
              <a:t>plot(</a:t>
            </a:r>
            <a:r>
              <a:rPr lang="en-US" altLang="ja-JP" sz="1800" b="1" dirty="0">
                <a:latin typeface="Courier New" panose="02070309020205020404" pitchFamily="49" charset="0"/>
                <a:cs typeface="Courier New" panose="02070309020205020404" pitchFamily="49" charset="0"/>
              </a:rPr>
              <a:t>¯\_(</a:t>
            </a:r>
            <a:r>
              <a:rPr lang="ja-JP" altLang="en-US" sz="1800" b="1">
                <a:latin typeface="Courier New" panose="02070309020205020404" pitchFamily="49" charset="0"/>
                <a:cs typeface="Courier New" panose="02070309020205020404" pitchFamily="49" charset="0"/>
              </a:rPr>
              <a:t>ツ</a:t>
            </a:r>
            <a:r>
              <a:rPr lang="en-US" altLang="ja-JP" sz="1800" b="1" dirty="0">
                <a:latin typeface="Courier New" panose="02070309020205020404" pitchFamily="49" charset="0"/>
                <a:cs typeface="Courier New" panose="02070309020205020404" pitchFamily="49" charset="0"/>
              </a:rPr>
              <a:t>)_/¯</a:t>
            </a:r>
            <a:r>
              <a:rPr lang="en-US" sz="1800" dirty="0">
                <a:latin typeface="Courier New" panose="02070309020205020404" pitchFamily="49" charset="0"/>
                <a:cs typeface="Courier New" panose="02070309020205020404" pitchFamily="49" charset="0"/>
              </a:rPr>
              <a:t>)</a:t>
            </a:r>
          </a:p>
          <a:p>
            <a:pPr>
              <a:spcBef>
                <a:spcPts val="0"/>
              </a:spcBef>
            </a:pPr>
            <a:r>
              <a:rPr lang="en-US" sz="1800" dirty="0" err="1">
                <a:latin typeface="Courier New" panose="02070309020205020404" pitchFamily="49" charset="0"/>
                <a:cs typeface="Courier New" panose="02070309020205020404" pitchFamily="49" charset="0"/>
              </a:rPr>
              <a:t>rect</a:t>
            </a:r>
            <a:r>
              <a:rPr lang="en-US" sz="1800" dirty="0">
                <a:latin typeface="Courier New" panose="02070309020205020404" pitchFamily="49" charset="0"/>
                <a:cs typeface="Courier New" panose="02070309020205020404" pitchFamily="49" charset="0"/>
              </a:rPr>
              <a:t>(</a:t>
            </a:r>
            <a:r>
              <a:rPr lang="en-US" altLang="ja-JP" sz="1800" b="1" dirty="0">
                <a:latin typeface="Courier New" panose="02070309020205020404" pitchFamily="49" charset="0"/>
                <a:cs typeface="Courier New" panose="02070309020205020404" pitchFamily="49" charset="0"/>
              </a:rPr>
              <a:t>¯\_(</a:t>
            </a:r>
            <a:r>
              <a:rPr lang="ja-JP" altLang="en-US" sz="1800" b="1">
                <a:latin typeface="Courier New" panose="02070309020205020404" pitchFamily="49" charset="0"/>
                <a:cs typeface="Courier New" panose="02070309020205020404" pitchFamily="49" charset="0"/>
              </a:rPr>
              <a:t>ツ</a:t>
            </a:r>
            <a:r>
              <a:rPr lang="en-US" altLang="ja-JP" sz="1800" b="1" dirty="0">
                <a:latin typeface="Courier New" panose="02070309020205020404" pitchFamily="49" charset="0"/>
                <a:cs typeface="Courier New" panose="02070309020205020404" pitchFamily="49" charset="0"/>
              </a:rPr>
              <a:t>)_/¯</a:t>
            </a:r>
            <a:r>
              <a:rPr lang="en-US" sz="1800" dirty="0">
                <a:latin typeface="Courier New" panose="02070309020205020404" pitchFamily="49" charset="0"/>
                <a:cs typeface="Courier New" panose="02070309020205020404" pitchFamily="49" charset="0"/>
              </a:rPr>
              <a:t>)</a:t>
            </a:r>
          </a:p>
          <a:p>
            <a:r>
              <a:rPr lang="en-US" sz="1800" dirty="0">
                <a:latin typeface="Courier New" panose="02070309020205020404" pitchFamily="49" charset="0"/>
                <a:cs typeface="Courier New" panose="02070309020205020404" pitchFamily="49" charset="0"/>
              </a:rPr>
              <a:t>points(</a:t>
            </a:r>
            <a:r>
              <a:rPr lang="en-US" altLang="ja-JP" sz="1800" b="1" dirty="0">
                <a:latin typeface="Courier New" panose="02070309020205020404" pitchFamily="49" charset="0"/>
                <a:cs typeface="Courier New" panose="02070309020205020404" pitchFamily="49" charset="0"/>
              </a:rPr>
              <a:t>¯\_(</a:t>
            </a:r>
            <a:r>
              <a:rPr lang="ja-JP" altLang="en-US" sz="1800" b="1">
                <a:latin typeface="Courier New" panose="02070309020205020404" pitchFamily="49" charset="0"/>
                <a:cs typeface="Courier New" panose="02070309020205020404" pitchFamily="49" charset="0"/>
              </a:rPr>
              <a:t>ツ</a:t>
            </a:r>
            <a:r>
              <a:rPr lang="en-US" altLang="ja-JP" sz="1800" b="1" dirty="0">
                <a:latin typeface="Courier New" panose="02070309020205020404" pitchFamily="49" charset="0"/>
                <a:cs typeface="Courier New" panose="02070309020205020404" pitchFamily="49" charset="0"/>
              </a:rPr>
              <a:t>)_/¯</a:t>
            </a:r>
            <a:r>
              <a:rPr lang="en-US" sz="1800" dirty="0">
                <a:latin typeface="Courier New" panose="02070309020205020404" pitchFamily="49" charset="0"/>
                <a:cs typeface="Courier New" panose="02070309020205020404" pitchFamily="49" charset="0"/>
              </a:rPr>
              <a:t>)</a:t>
            </a:r>
          </a:p>
          <a:p>
            <a:r>
              <a:rPr lang="en-US" sz="1800" dirty="0">
                <a:latin typeface="Courier New" panose="02070309020205020404" pitchFamily="49" charset="0"/>
                <a:cs typeface="Courier New" panose="02070309020205020404" pitchFamily="49" charset="0"/>
              </a:rPr>
              <a:t>legend(</a:t>
            </a:r>
            <a:r>
              <a:rPr lang="en-US" altLang="ja-JP" sz="1800" b="1" dirty="0">
                <a:latin typeface="Courier New" panose="02070309020205020404" pitchFamily="49" charset="0"/>
                <a:cs typeface="Courier New" panose="02070309020205020404" pitchFamily="49" charset="0"/>
              </a:rPr>
              <a:t>¯\_(</a:t>
            </a:r>
            <a:r>
              <a:rPr lang="ja-JP" altLang="en-US" sz="1800" b="1">
                <a:latin typeface="Courier New" panose="02070309020205020404" pitchFamily="49" charset="0"/>
                <a:cs typeface="Courier New" panose="02070309020205020404" pitchFamily="49" charset="0"/>
              </a:rPr>
              <a:t>ツ</a:t>
            </a:r>
            <a:r>
              <a:rPr lang="en-US" altLang="ja-JP" sz="1800" b="1" dirty="0">
                <a:latin typeface="Courier New" panose="02070309020205020404" pitchFamily="49" charset="0"/>
                <a:cs typeface="Courier New" panose="02070309020205020404" pitchFamily="49" charset="0"/>
              </a:rPr>
              <a:t>)_/¯</a:t>
            </a:r>
            <a:r>
              <a:rPr lang="en-US" sz="1800" dirty="0">
                <a:latin typeface="Courier New" panose="02070309020205020404" pitchFamily="49" charset="0"/>
                <a:cs typeface="Courier New" panose="02070309020205020404" pitchFamily="49" charset="0"/>
              </a:rPr>
              <a:t>)</a:t>
            </a:r>
          </a:p>
          <a:p>
            <a:endParaRPr lang="en-US" sz="1600" dirty="0">
              <a:latin typeface="Courier New" panose="02070309020205020404" pitchFamily="49" charset="0"/>
              <a:cs typeface="Courier New" panose="02070309020205020404" pitchFamily="49" charset="0"/>
            </a:endParaRPr>
          </a:p>
          <a:p>
            <a:r>
              <a:rPr lang="en-US" sz="1600" dirty="0">
                <a:latin typeface="Courier New" panose="02070309020205020404" pitchFamily="49" charset="0"/>
                <a:cs typeface="Courier New" panose="02070309020205020404" pitchFamily="49" charset="0"/>
              </a:rPr>
              <a:t>plot(</a:t>
            </a:r>
            <a:r>
              <a:rPr lang="en-US" altLang="ja-JP" sz="600" dirty="0" err="1">
                <a:latin typeface="Courier New" panose="02070309020205020404" pitchFamily="49" charset="0"/>
                <a:cs typeface="Courier New" panose="02070309020205020404" pitchFamily="49" charset="0"/>
              </a:rPr>
              <a:t>snake_data</a:t>
            </a:r>
            <a:r>
              <a:rPr lang="en-US" altLang="ja-JP" sz="600" dirty="0">
                <a:latin typeface="Courier New" panose="02070309020205020404" pitchFamily="49" charset="0"/>
                <a:cs typeface="Courier New" panose="02070309020205020404" pitchFamily="49" charset="0"/>
              </a:rPr>
              <a:t>[,6], </a:t>
            </a:r>
          </a:p>
          <a:p>
            <a:r>
              <a:rPr lang="en-US" altLang="ja-JP" sz="600" dirty="0">
                <a:latin typeface="Courier New" panose="02070309020205020404" pitchFamily="49" charset="0"/>
                <a:cs typeface="Courier New" panose="02070309020205020404" pitchFamily="49" charset="0"/>
              </a:rPr>
              <a:t>    </a:t>
            </a:r>
            <a:r>
              <a:rPr lang="en-US" altLang="ja-JP" sz="600" dirty="0" err="1">
                <a:latin typeface="Courier New" panose="02070309020205020404" pitchFamily="49" charset="0"/>
                <a:cs typeface="Courier New" panose="02070309020205020404" pitchFamily="49" charset="0"/>
              </a:rPr>
              <a:t>snake_data</a:t>
            </a:r>
            <a:r>
              <a:rPr lang="en-US" altLang="ja-JP" sz="600" dirty="0">
                <a:latin typeface="Courier New" panose="02070309020205020404" pitchFamily="49" charset="0"/>
                <a:cs typeface="Courier New" panose="02070309020205020404" pitchFamily="49" charset="0"/>
              </a:rPr>
              <a:t>[,7], </a:t>
            </a:r>
          </a:p>
          <a:p>
            <a:r>
              <a:rPr lang="en-US" altLang="ja-JP" sz="600" dirty="0">
                <a:latin typeface="Courier New" panose="02070309020205020404" pitchFamily="49" charset="0"/>
                <a:cs typeface="Courier New" panose="02070309020205020404" pitchFamily="49" charset="0"/>
              </a:rPr>
              <a:t>    type="n", </a:t>
            </a:r>
          </a:p>
          <a:p>
            <a:r>
              <a:rPr lang="en-US" altLang="ja-JP" sz="600" dirty="0">
                <a:latin typeface="Courier New" panose="02070309020205020404" pitchFamily="49" charset="0"/>
                <a:cs typeface="Courier New" panose="02070309020205020404" pitchFamily="49" charset="0"/>
              </a:rPr>
              <a:t>    </a:t>
            </a:r>
            <a:r>
              <a:rPr lang="en-US" altLang="ja-JP" sz="600" dirty="0" err="1">
                <a:latin typeface="Courier New" panose="02070309020205020404" pitchFamily="49" charset="0"/>
                <a:cs typeface="Courier New" panose="02070309020205020404" pitchFamily="49" charset="0"/>
              </a:rPr>
              <a:t>xlab</a:t>
            </a:r>
            <a:r>
              <a:rPr lang="en-US" altLang="ja-JP" sz="600" dirty="0">
                <a:latin typeface="Courier New" panose="02070309020205020404" pitchFamily="49" charset="0"/>
                <a:cs typeface="Courier New" panose="02070309020205020404" pitchFamily="49" charset="0"/>
              </a:rPr>
              <a:t>="Principal component 1", </a:t>
            </a:r>
          </a:p>
          <a:p>
            <a:r>
              <a:rPr lang="en-US" altLang="ja-JP" sz="600" dirty="0">
                <a:latin typeface="Courier New" panose="02070309020205020404" pitchFamily="49" charset="0"/>
                <a:cs typeface="Courier New" panose="02070309020205020404" pitchFamily="49" charset="0"/>
              </a:rPr>
              <a:t>    </a:t>
            </a:r>
            <a:r>
              <a:rPr lang="en-US" altLang="ja-JP" sz="600" dirty="0" err="1">
                <a:latin typeface="Courier New" panose="02070309020205020404" pitchFamily="49" charset="0"/>
                <a:cs typeface="Courier New" panose="02070309020205020404" pitchFamily="49" charset="0"/>
              </a:rPr>
              <a:t>ylab</a:t>
            </a:r>
            <a:r>
              <a:rPr lang="en-US" altLang="ja-JP" sz="600" dirty="0">
                <a:latin typeface="Courier New" panose="02070309020205020404" pitchFamily="49" charset="0"/>
                <a:cs typeface="Courier New" panose="02070309020205020404" pitchFamily="49" charset="0"/>
              </a:rPr>
              <a:t>="Principal component 2", </a:t>
            </a:r>
          </a:p>
          <a:p>
            <a:r>
              <a:rPr lang="en-US" altLang="ja-JP" sz="600" dirty="0">
                <a:latin typeface="Courier New" panose="02070309020205020404" pitchFamily="49" charset="0"/>
                <a:cs typeface="Courier New" panose="02070309020205020404" pitchFamily="49" charset="0"/>
              </a:rPr>
              <a:t>    </a:t>
            </a:r>
            <a:r>
              <a:rPr lang="en-US" altLang="ja-JP" sz="600" dirty="0" err="1">
                <a:latin typeface="Courier New" panose="02070309020205020404" pitchFamily="49" charset="0"/>
                <a:cs typeface="Courier New" panose="02070309020205020404" pitchFamily="49" charset="0"/>
              </a:rPr>
              <a:t>cex.lab</a:t>
            </a:r>
            <a:r>
              <a:rPr lang="en-US" altLang="ja-JP" sz="600" dirty="0">
                <a:latin typeface="Courier New" panose="02070309020205020404" pitchFamily="49" charset="0"/>
                <a:cs typeface="Courier New" panose="02070309020205020404" pitchFamily="49" charset="0"/>
              </a:rPr>
              <a:t>=1.25, </a:t>
            </a:r>
          </a:p>
          <a:p>
            <a:r>
              <a:rPr lang="en-US" altLang="ja-JP" sz="600" dirty="0">
                <a:latin typeface="Courier New" panose="02070309020205020404" pitchFamily="49" charset="0"/>
                <a:cs typeface="Courier New" panose="02070309020205020404" pitchFamily="49" charset="0"/>
              </a:rPr>
              <a:t>    las=1); </a:t>
            </a:r>
          </a:p>
          <a:p>
            <a:r>
              <a:rPr lang="en-US" altLang="ja-JP" sz="600" dirty="0">
                <a:latin typeface="Courier New" panose="02070309020205020404" pitchFamily="49" charset="0"/>
                <a:cs typeface="Courier New" panose="02070309020205020404" pitchFamily="49" charset="0"/>
              </a:rPr>
              <a:t>    box(</a:t>
            </a:r>
            <a:r>
              <a:rPr lang="en-US" altLang="ja-JP" sz="600" dirty="0" err="1">
                <a:latin typeface="Courier New" panose="02070309020205020404" pitchFamily="49" charset="0"/>
                <a:cs typeface="Courier New" panose="02070309020205020404" pitchFamily="49" charset="0"/>
              </a:rPr>
              <a:t>lwd</a:t>
            </a:r>
            <a:r>
              <a:rPr lang="en-US" altLang="ja-JP" sz="600" dirty="0">
                <a:latin typeface="Courier New" panose="02070309020205020404" pitchFamily="49" charset="0"/>
                <a:cs typeface="Courier New" panose="02070309020205020404" pitchFamily="49" charset="0"/>
              </a:rPr>
              <a:t>=2)</a:t>
            </a:r>
            <a:r>
              <a:rPr lang="en-US" sz="1600" dirty="0">
                <a:latin typeface="Courier New" panose="02070309020205020404" pitchFamily="49" charset="0"/>
                <a:cs typeface="Courier New" panose="02070309020205020404" pitchFamily="49" charset="0"/>
              </a:rPr>
              <a:t>)</a:t>
            </a:r>
          </a:p>
          <a:p>
            <a:endParaRPr lang="en-US" sz="1600" dirty="0">
              <a:latin typeface="Courier New" panose="02070309020205020404" pitchFamily="49" charset="0"/>
              <a:cs typeface="Courier New" panose="02070309020205020404" pitchFamily="49" charset="0"/>
            </a:endParaRPr>
          </a:p>
          <a:p>
            <a:endParaRPr lang="en-US" sz="900" dirty="0">
              <a:latin typeface="Courier New" panose="02070309020205020404" pitchFamily="49" charset="0"/>
              <a:cs typeface="Courier New" panose="02070309020205020404" pitchFamily="49" charset="0"/>
            </a:endParaRPr>
          </a:p>
          <a:p>
            <a:endParaRPr lang="en-US" sz="1600" dirty="0">
              <a:latin typeface="Courier New" panose="02070309020205020404" pitchFamily="49" charset="0"/>
              <a:cs typeface="Courier New" panose="02070309020205020404" pitchFamily="49" charset="0"/>
            </a:endParaRPr>
          </a:p>
          <a:p>
            <a:r>
              <a:rPr lang="en-US" sz="1800" dirty="0">
                <a:latin typeface="Courier New" panose="02070309020205020404" pitchFamily="49" charset="0"/>
                <a:cs typeface="Courier New" panose="02070309020205020404" pitchFamily="49" charset="0"/>
              </a:rPr>
              <a:t>points(</a:t>
            </a:r>
            <a:r>
              <a:rPr lang="en-US" altLang="ja-JP" sz="1800" b="1" dirty="0">
                <a:latin typeface="Courier New" panose="02070309020205020404" pitchFamily="49" charset="0"/>
                <a:cs typeface="Courier New" panose="02070309020205020404" pitchFamily="49" charset="0"/>
              </a:rPr>
              <a:t>¯\_(</a:t>
            </a:r>
            <a:r>
              <a:rPr lang="ja-JP" altLang="en-US" sz="1800" b="1">
                <a:latin typeface="Courier New" panose="02070309020205020404" pitchFamily="49" charset="0"/>
                <a:cs typeface="Courier New" panose="02070309020205020404" pitchFamily="49" charset="0"/>
              </a:rPr>
              <a:t>ツ</a:t>
            </a:r>
            <a:r>
              <a:rPr lang="en-US" altLang="ja-JP" sz="1800" b="1" dirty="0">
                <a:latin typeface="Courier New" panose="02070309020205020404" pitchFamily="49" charset="0"/>
                <a:cs typeface="Courier New" panose="02070309020205020404" pitchFamily="49" charset="0"/>
              </a:rPr>
              <a:t>)_/¯</a:t>
            </a:r>
            <a:r>
              <a:rPr lang="en-US" sz="1800" dirty="0">
                <a:latin typeface="Courier New" panose="02070309020205020404" pitchFamily="49" charset="0"/>
                <a:cs typeface="Courier New" panose="02070309020205020404" pitchFamily="49" charset="0"/>
              </a:rPr>
              <a:t>)</a:t>
            </a:r>
          </a:p>
          <a:p>
            <a:pPr>
              <a:spcBef>
                <a:spcPts val="600"/>
              </a:spcBef>
            </a:pPr>
            <a:endParaRPr lang="en-US" sz="1800" dirty="0">
              <a:latin typeface="Courier New" panose="02070309020205020404" pitchFamily="49" charset="0"/>
              <a:cs typeface="Courier New" panose="02070309020205020404" pitchFamily="49" charset="0"/>
            </a:endParaRPr>
          </a:p>
        </p:txBody>
      </p:sp>
      <p:sp>
        <p:nvSpPr>
          <p:cNvPr id="2" name="Title 1">
            <a:extLst>
              <a:ext uri="{FF2B5EF4-FFF2-40B4-BE49-F238E27FC236}">
                <a16:creationId xmlns:a16="http://schemas.microsoft.com/office/drawing/2014/main" id="{DCE2A68D-0C98-C444-8404-744BD1CC9F49}"/>
              </a:ext>
            </a:extLst>
          </p:cNvPr>
          <p:cNvSpPr>
            <a:spLocks noGrp="1"/>
          </p:cNvSpPr>
          <p:nvPr>
            <p:ph type="title"/>
          </p:nvPr>
        </p:nvSpPr>
        <p:spPr>
          <a:xfrm>
            <a:off x="509954" y="22232"/>
            <a:ext cx="11172092" cy="1325563"/>
          </a:xfrm>
        </p:spPr>
        <p:txBody>
          <a:bodyPr/>
          <a:lstStyle/>
          <a:p>
            <a:r>
              <a:rPr lang="en-US" dirty="0">
                <a:latin typeface="DengXian Light" panose="02010600030101010101" pitchFamily="2" charset="-122"/>
                <a:ea typeface="DengXian Light" panose="02010600030101010101" pitchFamily="2" charset="-122"/>
              </a:rPr>
              <a:t>Plotting in R</a:t>
            </a:r>
          </a:p>
        </p:txBody>
      </p:sp>
      <p:pic>
        <p:nvPicPr>
          <p:cNvPr id="5" name="Picture 4">
            <a:extLst>
              <a:ext uri="{FF2B5EF4-FFF2-40B4-BE49-F238E27FC236}">
                <a16:creationId xmlns:a16="http://schemas.microsoft.com/office/drawing/2014/main" id="{94017BEB-2781-1946-8FAA-CF5ABFC53159}"/>
              </a:ext>
            </a:extLst>
          </p:cNvPr>
          <p:cNvPicPr>
            <a:picLocks noChangeAspect="1"/>
          </p:cNvPicPr>
          <p:nvPr/>
        </p:nvPicPr>
        <p:blipFill>
          <a:blip r:embed="rId3"/>
          <a:srcRect/>
          <a:stretch/>
        </p:blipFill>
        <p:spPr>
          <a:xfrm>
            <a:off x="5448085" y="1505394"/>
            <a:ext cx="6746602" cy="3373301"/>
          </a:xfrm>
          <a:prstGeom prst="rect">
            <a:avLst/>
          </a:prstGeom>
        </p:spPr>
      </p:pic>
      <p:sp>
        <p:nvSpPr>
          <p:cNvPr id="6" name="Title 1">
            <a:extLst>
              <a:ext uri="{FF2B5EF4-FFF2-40B4-BE49-F238E27FC236}">
                <a16:creationId xmlns:a16="http://schemas.microsoft.com/office/drawing/2014/main" id="{37002387-CF65-F547-B26B-63498529E372}"/>
              </a:ext>
            </a:extLst>
          </p:cNvPr>
          <p:cNvSpPr txBox="1">
            <a:spLocks/>
          </p:cNvSpPr>
          <p:nvPr/>
        </p:nvSpPr>
        <p:spPr>
          <a:xfrm>
            <a:off x="196803" y="1183162"/>
            <a:ext cx="5464961" cy="688131"/>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2000" dirty="0">
                <a:latin typeface="Courier New" panose="02070309020205020404" pitchFamily="49" charset="0"/>
                <a:cs typeface="Courier New" panose="02070309020205020404" pitchFamily="49" charset="0"/>
              </a:rPr>
              <a:t>v2.2: </a:t>
            </a:r>
            <a:r>
              <a:rPr lang="en-US" sz="1900" dirty="0">
                <a:latin typeface="Courier New" panose="02070309020205020404" pitchFamily="49" charset="0"/>
                <a:cs typeface="Courier New" panose="02070309020205020404" pitchFamily="49" charset="0"/>
              </a:rPr>
              <a:t>Plot PCA points</a:t>
            </a:r>
          </a:p>
        </p:txBody>
      </p:sp>
      <p:sp>
        <p:nvSpPr>
          <p:cNvPr id="8" name="Title 1">
            <a:extLst>
              <a:ext uri="{FF2B5EF4-FFF2-40B4-BE49-F238E27FC236}">
                <a16:creationId xmlns:a16="http://schemas.microsoft.com/office/drawing/2014/main" id="{5410B811-8506-DC4D-9B75-074A68D760A4}"/>
              </a:ext>
            </a:extLst>
          </p:cNvPr>
          <p:cNvSpPr txBox="1">
            <a:spLocks/>
          </p:cNvSpPr>
          <p:nvPr/>
        </p:nvSpPr>
        <p:spPr>
          <a:xfrm>
            <a:off x="621250" y="4900538"/>
            <a:ext cx="365491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1800" dirty="0">
              <a:solidFill>
                <a:srgbClr val="538199"/>
              </a:solidFill>
              <a:latin typeface="DengXian Light" panose="02010600030101010101" pitchFamily="2" charset="-122"/>
              <a:ea typeface="DengXian Light" panose="02010600030101010101" pitchFamily="2" charset="-122"/>
            </a:endParaRPr>
          </a:p>
        </p:txBody>
      </p:sp>
    </p:spTree>
    <p:extLst>
      <p:ext uri="{BB962C8B-B14F-4D97-AF65-F5344CB8AC3E}">
        <p14:creationId xmlns:p14="http://schemas.microsoft.com/office/powerpoint/2010/main" val="1758234401"/>
      </p:ext>
    </p:extLst>
  </p:cSld>
  <p:clrMapOvr>
    <a:masterClrMapping/>
  </p:clrMapOvr>
  <mc:AlternateContent xmlns:mc="http://schemas.openxmlformats.org/markup-compatibility/2006" xmlns:p14="http://schemas.microsoft.com/office/powerpoint/2010/main">
    <mc:Choice Requires="p14">
      <p:transition p14:dur="0" advClick="0" advTm="200"/>
    </mc:Choice>
    <mc:Fallback xmlns="">
      <p:transition advClick="0" advTm="200"/>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CFD90FD1-C776-A443-B17B-F1361291CCE4}"/>
              </a:ext>
            </a:extLst>
          </p:cNvPr>
          <p:cNvSpPr txBox="1">
            <a:spLocks/>
          </p:cNvSpPr>
          <p:nvPr/>
        </p:nvSpPr>
        <p:spPr>
          <a:xfrm>
            <a:off x="171335" y="1871293"/>
            <a:ext cx="7983109" cy="446908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1800" dirty="0">
                <a:latin typeface="Courier New" panose="02070309020205020404" pitchFamily="49" charset="0"/>
                <a:cs typeface="Courier New" panose="02070309020205020404" pitchFamily="49" charset="0"/>
              </a:rPr>
              <a:t>quartz(height=6, width=12)</a:t>
            </a:r>
          </a:p>
          <a:p>
            <a:pPr>
              <a:spcBef>
                <a:spcPts val="0"/>
              </a:spcBef>
            </a:pPr>
            <a:r>
              <a:rPr lang="en-US" sz="1800" dirty="0">
                <a:latin typeface="Courier New" panose="02070309020205020404" pitchFamily="49" charset="0"/>
                <a:cs typeface="Courier New" panose="02070309020205020404" pitchFamily="49" charset="0"/>
              </a:rPr>
              <a:t>par(mar=c(5,5,1,1), </a:t>
            </a:r>
            <a:r>
              <a:rPr lang="en-US" sz="1800" dirty="0" err="1">
                <a:latin typeface="Courier New" panose="02070309020205020404" pitchFamily="49" charset="0"/>
                <a:cs typeface="Courier New" panose="02070309020205020404" pitchFamily="49" charset="0"/>
              </a:rPr>
              <a:t>mfrow</a:t>
            </a:r>
            <a:r>
              <a:rPr lang="en-US" sz="1800" dirty="0">
                <a:latin typeface="Courier New" panose="02070309020205020404" pitchFamily="49" charset="0"/>
                <a:cs typeface="Courier New" panose="02070309020205020404" pitchFamily="49" charset="0"/>
              </a:rPr>
              <a:t>=c(1,2))</a:t>
            </a:r>
          </a:p>
          <a:p>
            <a:pPr>
              <a:spcBef>
                <a:spcPts val="0"/>
              </a:spcBef>
            </a:pPr>
            <a:r>
              <a:rPr lang="en-US" sz="1800" dirty="0">
                <a:latin typeface="Courier New" panose="02070309020205020404" pitchFamily="49" charset="0"/>
                <a:cs typeface="Courier New" panose="02070309020205020404" pitchFamily="49" charset="0"/>
              </a:rPr>
              <a:t>plot(</a:t>
            </a:r>
            <a:r>
              <a:rPr lang="en-US" altLang="ja-JP" sz="1800" b="1" dirty="0">
                <a:latin typeface="Courier New" panose="02070309020205020404" pitchFamily="49" charset="0"/>
                <a:cs typeface="Courier New" panose="02070309020205020404" pitchFamily="49" charset="0"/>
              </a:rPr>
              <a:t>¯\_(</a:t>
            </a:r>
            <a:r>
              <a:rPr lang="ja-JP" altLang="en-US" sz="1800" b="1">
                <a:latin typeface="Courier New" panose="02070309020205020404" pitchFamily="49" charset="0"/>
                <a:cs typeface="Courier New" panose="02070309020205020404" pitchFamily="49" charset="0"/>
              </a:rPr>
              <a:t>ツ</a:t>
            </a:r>
            <a:r>
              <a:rPr lang="en-US" altLang="ja-JP" sz="1800" b="1" dirty="0">
                <a:latin typeface="Courier New" panose="02070309020205020404" pitchFamily="49" charset="0"/>
                <a:cs typeface="Courier New" panose="02070309020205020404" pitchFamily="49" charset="0"/>
              </a:rPr>
              <a:t>)_/¯</a:t>
            </a:r>
            <a:r>
              <a:rPr lang="en-US" sz="1800" dirty="0">
                <a:latin typeface="Courier New" panose="02070309020205020404" pitchFamily="49" charset="0"/>
                <a:cs typeface="Courier New" panose="02070309020205020404" pitchFamily="49" charset="0"/>
              </a:rPr>
              <a:t>)</a:t>
            </a:r>
          </a:p>
          <a:p>
            <a:pPr>
              <a:spcBef>
                <a:spcPts val="0"/>
              </a:spcBef>
            </a:pPr>
            <a:r>
              <a:rPr lang="en-US" sz="1800" dirty="0" err="1">
                <a:latin typeface="Courier New" panose="02070309020205020404" pitchFamily="49" charset="0"/>
                <a:cs typeface="Courier New" panose="02070309020205020404" pitchFamily="49" charset="0"/>
              </a:rPr>
              <a:t>rect</a:t>
            </a:r>
            <a:r>
              <a:rPr lang="en-US" sz="1800" dirty="0">
                <a:latin typeface="Courier New" panose="02070309020205020404" pitchFamily="49" charset="0"/>
                <a:cs typeface="Courier New" panose="02070309020205020404" pitchFamily="49" charset="0"/>
              </a:rPr>
              <a:t>(</a:t>
            </a:r>
            <a:r>
              <a:rPr lang="en-US" altLang="ja-JP" sz="1800" b="1" dirty="0">
                <a:latin typeface="Courier New" panose="02070309020205020404" pitchFamily="49" charset="0"/>
                <a:cs typeface="Courier New" panose="02070309020205020404" pitchFamily="49" charset="0"/>
              </a:rPr>
              <a:t>¯\_(</a:t>
            </a:r>
            <a:r>
              <a:rPr lang="ja-JP" altLang="en-US" sz="1800" b="1">
                <a:latin typeface="Courier New" panose="02070309020205020404" pitchFamily="49" charset="0"/>
                <a:cs typeface="Courier New" panose="02070309020205020404" pitchFamily="49" charset="0"/>
              </a:rPr>
              <a:t>ツ</a:t>
            </a:r>
            <a:r>
              <a:rPr lang="en-US" altLang="ja-JP" sz="1800" b="1" dirty="0">
                <a:latin typeface="Courier New" panose="02070309020205020404" pitchFamily="49" charset="0"/>
                <a:cs typeface="Courier New" panose="02070309020205020404" pitchFamily="49" charset="0"/>
              </a:rPr>
              <a:t>)_/¯</a:t>
            </a:r>
            <a:r>
              <a:rPr lang="en-US" sz="1800" dirty="0">
                <a:latin typeface="Courier New" panose="02070309020205020404" pitchFamily="49" charset="0"/>
                <a:cs typeface="Courier New" panose="02070309020205020404" pitchFamily="49" charset="0"/>
              </a:rPr>
              <a:t>)</a:t>
            </a:r>
          </a:p>
          <a:p>
            <a:r>
              <a:rPr lang="en-US" sz="1800" dirty="0">
                <a:latin typeface="Courier New" panose="02070309020205020404" pitchFamily="49" charset="0"/>
                <a:cs typeface="Courier New" panose="02070309020205020404" pitchFamily="49" charset="0"/>
              </a:rPr>
              <a:t>points(</a:t>
            </a:r>
            <a:r>
              <a:rPr lang="en-US" altLang="ja-JP" sz="1800" b="1" dirty="0">
                <a:latin typeface="Courier New" panose="02070309020205020404" pitchFamily="49" charset="0"/>
                <a:cs typeface="Courier New" panose="02070309020205020404" pitchFamily="49" charset="0"/>
              </a:rPr>
              <a:t>¯\_(</a:t>
            </a:r>
            <a:r>
              <a:rPr lang="ja-JP" altLang="en-US" sz="1800" b="1">
                <a:latin typeface="Courier New" panose="02070309020205020404" pitchFamily="49" charset="0"/>
                <a:cs typeface="Courier New" panose="02070309020205020404" pitchFamily="49" charset="0"/>
              </a:rPr>
              <a:t>ツ</a:t>
            </a:r>
            <a:r>
              <a:rPr lang="en-US" altLang="ja-JP" sz="1800" b="1" dirty="0">
                <a:latin typeface="Courier New" panose="02070309020205020404" pitchFamily="49" charset="0"/>
                <a:cs typeface="Courier New" panose="02070309020205020404" pitchFamily="49" charset="0"/>
              </a:rPr>
              <a:t>)_/¯</a:t>
            </a:r>
            <a:r>
              <a:rPr lang="en-US" sz="1800" dirty="0">
                <a:latin typeface="Courier New" panose="02070309020205020404" pitchFamily="49" charset="0"/>
                <a:cs typeface="Courier New" panose="02070309020205020404" pitchFamily="49" charset="0"/>
              </a:rPr>
              <a:t>)</a:t>
            </a:r>
          </a:p>
          <a:p>
            <a:r>
              <a:rPr lang="en-US" sz="1800" dirty="0">
                <a:latin typeface="Courier New" panose="02070309020205020404" pitchFamily="49" charset="0"/>
                <a:cs typeface="Courier New" panose="02070309020205020404" pitchFamily="49" charset="0"/>
              </a:rPr>
              <a:t>legend(</a:t>
            </a:r>
            <a:r>
              <a:rPr lang="en-US" altLang="ja-JP" sz="1800" b="1" dirty="0">
                <a:latin typeface="Courier New" panose="02070309020205020404" pitchFamily="49" charset="0"/>
                <a:cs typeface="Courier New" panose="02070309020205020404" pitchFamily="49" charset="0"/>
              </a:rPr>
              <a:t>¯\_(</a:t>
            </a:r>
            <a:r>
              <a:rPr lang="ja-JP" altLang="en-US" sz="1800" b="1">
                <a:latin typeface="Courier New" panose="02070309020205020404" pitchFamily="49" charset="0"/>
                <a:cs typeface="Courier New" panose="02070309020205020404" pitchFamily="49" charset="0"/>
              </a:rPr>
              <a:t>ツ</a:t>
            </a:r>
            <a:r>
              <a:rPr lang="en-US" altLang="ja-JP" sz="1800" b="1" dirty="0">
                <a:latin typeface="Courier New" panose="02070309020205020404" pitchFamily="49" charset="0"/>
                <a:cs typeface="Courier New" panose="02070309020205020404" pitchFamily="49" charset="0"/>
              </a:rPr>
              <a:t>)_/¯</a:t>
            </a:r>
            <a:r>
              <a:rPr lang="en-US" sz="1800" dirty="0">
                <a:latin typeface="Courier New" panose="02070309020205020404" pitchFamily="49" charset="0"/>
                <a:cs typeface="Courier New" panose="02070309020205020404" pitchFamily="49" charset="0"/>
              </a:rPr>
              <a:t>)</a:t>
            </a:r>
          </a:p>
          <a:p>
            <a:endParaRPr lang="en-US" sz="1600" dirty="0">
              <a:latin typeface="Courier New" panose="02070309020205020404" pitchFamily="49" charset="0"/>
              <a:cs typeface="Courier New" panose="02070309020205020404" pitchFamily="49" charset="0"/>
            </a:endParaRPr>
          </a:p>
          <a:p>
            <a:r>
              <a:rPr lang="en-US" sz="1600" dirty="0">
                <a:latin typeface="Courier New" panose="02070309020205020404" pitchFamily="49" charset="0"/>
                <a:cs typeface="Courier New" panose="02070309020205020404" pitchFamily="49" charset="0"/>
              </a:rPr>
              <a:t>plot(</a:t>
            </a:r>
            <a:r>
              <a:rPr lang="en-US" altLang="ja-JP" sz="1100" dirty="0" err="1">
                <a:latin typeface="Courier New" panose="02070309020205020404" pitchFamily="49" charset="0"/>
                <a:cs typeface="Courier New" panose="02070309020205020404" pitchFamily="49" charset="0"/>
              </a:rPr>
              <a:t>snake_data</a:t>
            </a:r>
            <a:r>
              <a:rPr lang="en-US" altLang="ja-JP" sz="1100" dirty="0">
                <a:latin typeface="Courier New" panose="02070309020205020404" pitchFamily="49" charset="0"/>
                <a:cs typeface="Courier New" panose="02070309020205020404" pitchFamily="49" charset="0"/>
              </a:rPr>
              <a:t>[,6], </a:t>
            </a:r>
          </a:p>
          <a:p>
            <a:r>
              <a:rPr lang="en-US" altLang="ja-JP" sz="1100" dirty="0">
                <a:latin typeface="Courier New" panose="02070309020205020404" pitchFamily="49" charset="0"/>
                <a:cs typeface="Courier New" panose="02070309020205020404" pitchFamily="49" charset="0"/>
              </a:rPr>
              <a:t>     </a:t>
            </a:r>
            <a:r>
              <a:rPr lang="en-US" altLang="ja-JP" sz="1100" dirty="0" err="1">
                <a:latin typeface="Courier New" panose="02070309020205020404" pitchFamily="49" charset="0"/>
                <a:cs typeface="Courier New" panose="02070309020205020404" pitchFamily="49" charset="0"/>
              </a:rPr>
              <a:t>snake_data</a:t>
            </a:r>
            <a:r>
              <a:rPr lang="en-US" altLang="ja-JP" sz="1100" dirty="0">
                <a:latin typeface="Courier New" panose="02070309020205020404" pitchFamily="49" charset="0"/>
                <a:cs typeface="Courier New" panose="02070309020205020404" pitchFamily="49" charset="0"/>
              </a:rPr>
              <a:t>[,7], </a:t>
            </a:r>
          </a:p>
          <a:p>
            <a:r>
              <a:rPr lang="en-US" altLang="ja-JP" sz="1100" dirty="0">
                <a:latin typeface="Courier New" panose="02070309020205020404" pitchFamily="49" charset="0"/>
                <a:cs typeface="Courier New" panose="02070309020205020404" pitchFamily="49" charset="0"/>
              </a:rPr>
              <a:t>     type="n", </a:t>
            </a:r>
          </a:p>
          <a:p>
            <a:r>
              <a:rPr lang="en-US" altLang="ja-JP" sz="1100" dirty="0">
                <a:latin typeface="Courier New" panose="02070309020205020404" pitchFamily="49" charset="0"/>
                <a:cs typeface="Courier New" panose="02070309020205020404" pitchFamily="49" charset="0"/>
              </a:rPr>
              <a:t>     </a:t>
            </a:r>
            <a:r>
              <a:rPr lang="en-US" altLang="ja-JP" sz="1100" dirty="0" err="1">
                <a:latin typeface="Courier New" panose="02070309020205020404" pitchFamily="49" charset="0"/>
                <a:cs typeface="Courier New" panose="02070309020205020404" pitchFamily="49" charset="0"/>
              </a:rPr>
              <a:t>xlab</a:t>
            </a:r>
            <a:r>
              <a:rPr lang="en-US" altLang="ja-JP" sz="1100" dirty="0">
                <a:latin typeface="Courier New" panose="02070309020205020404" pitchFamily="49" charset="0"/>
                <a:cs typeface="Courier New" panose="02070309020205020404" pitchFamily="49" charset="0"/>
              </a:rPr>
              <a:t>="Principal component 1", </a:t>
            </a:r>
          </a:p>
          <a:p>
            <a:r>
              <a:rPr lang="en-US" altLang="ja-JP" sz="1100" dirty="0">
                <a:latin typeface="Courier New" panose="02070309020205020404" pitchFamily="49" charset="0"/>
                <a:cs typeface="Courier New" panose="02070309020205020404" pitchFamily="49" charset="0"/>
              </a:rPr>
              <a:t>     </a:t>
            </a:r>
            <a:r>
              <a:rPr lang="en-US" altLang="ja-JP" sz="1100" dirty="0" err="1">
                <a:latin typeface="Courier New" panose="02070309020205020404" pitchFamily="49" charset="0"/>
                <a:cs typeface="Courier New" panose="02070309020205020404" pitchFamily="49" charset="0"/>
              </a:rPr>
              <a:t>ylab</a:t>
            </a:r>
            <a:r>
              <a:rPr lang="en-US" altLang="ja-JP" sz="1100" dirty="0">
                <a:latin typeface="Courier New" panose="02070309020205020404" pitchFamily="49" charset="0"/>
                <a:cs typeface="Courier New" panose="02070309020205020404" pitchFamily="49" charset="0"/>
              </a:rPr>
              <a:t>="Principal component 2", </a:t>
            </a:r>
          </a:p>
          <a:p>
            <a:r>
              <a:rPr lang="en-US" altLang="ja-JP" sz="1100" dirty="0">
                <a:latin typeface="Courier New" panose="02070309020205020404" pitchFamily="49" charset="0"/>
                <a:cs typeface="Courier New" panose="02070309020205020404" pitchFamily="49" charset="0"/>
              </a:rPr>
              <a:t>     </a:t>
            </a:r>
            <a:r>
              <a:rPr lang="en-US" altLang="ja-JP" sz="1100" dirty="0" err="1">
                <a:latin typeface="Courier New" panose="02070309020205020404" pitchFamily="49" charset="0"/>
                <a:cs typeface="Courier New" panose="02070309020205020404" pitchFamily="49" charset="0"/>
              </a:rPr>
              <a:t>cex.lab</a:t>
            </a:r>
            <a:r>
              <a:rPr lang="en-US" altLang="ja-JP" sz="1100" dirty="0">
                <a:latin typeface="Courier New" panose="02070309020205020404" pitchFamily="49" charset="0"/>
                <a:cs typeface="Courier New" panose="02070309020205020404" pitchFamily="49" charset="0"/>
              </a:rPr>
              <a:t>=1.25, </a:t>
            </a:r>
          </a:p>
          <a:p>
            <a:r>
              <a:rPr lang="en-US" altLang="ja-JP" sz="1100" dirty="0">
                <a:latin typeface="Courier New" panose="02070309020205020404" pitchFamily="49" charset="0"/>
                <a:cs typeface="Courier New" panose="02070309020205020404" pitchFamily="49" charset="0"/>
              </a:rPr>
              <a:t>     las=1); </a:t>
            </a:r>
          </a:p>
          <a:p>
            <a:r>
              <a:rPr lang="en-US" altLang="ja-JP" sz="1100" dirty="0">
                <a:latin typeface="Courier New" panose="02070309020205020404" pitchFamily="49" charset="0"/>
                <a:cs typeface="Courier New" panose="02070309020205020404" pitchFamily="49" charset="0"/>
              </a:rPr>
              <a:t>     box(</a:t>
            </a:r>
            <a:r>
              <a:rPr lang="en-US" altLang="ja-JP" sz="1100" dirty="0" err="1">
                <a:latin typeface="Courier New" panose="02070309020205020404" pitchFamily="49" charset="0"/>
                <a:cs typeface="Courier New" panose="02070309020205020404" pitchFamily="49" charset="0"/>
              </a:rPr>
              <a:t>lwd</a:t>
            </a:r>
            <a:r>
              <a:rPr lang="en-US" altLang="ja-JP" sz="1100" dirty="0">
                <a:latin typeface="Courier New" panose="02070309020205020404" pitchFamily="49" charset="0"/>
                <a:cs typeface="Courier New" panose="02070309020205020404" pitchFamily="49" charset="0"/>
              </a:rPr>
              <a:t>=2)</a:t>
            </a:r>
            <a:r>
              <a:rPr lang="en-US" sz="1600" dirty="0">
                <a:latin typeface="Courier New" panose="02070309020205020404" pitchFamily="49" charset="0"/>
                <a:cs typeface="Courier New" panose="02070309020205020404" pitchFamily="49" charset="0"/>
              </a:rPr>
              <a:t>)</a:t>
            </a:r>
          </a:p>
          <a:p>
            <a:endParaRPr lang="en-US" sz="1600" dirty="0">
              <a:latin typeface="Courier New" panose="02070309020205020404" pitchFamily="49" charset="0"/>
              <a:cs typeface="Courier New" panose="02070309020205020404" pitchFamily="49" charset="0"/>
            </a:endParaRPr>
          </a:p>
          <a:p>
            <a:endParaRPr lang="en-US" sz="900" dirty="0">
              <a:latin typeface="Courier New" panose="02070309020205020404" pitchFamily="49" charset="0"/>
              <a:cs typeface="Courier New" panose="02070309020205020404" pitchFamily="49" charset="0"/>
            </a:endParaRPr>
          </a:p>
          <a:p>
            <a:endParaRPr lang="en-US" sz="1600" dirty="0">
              <a:latin typeface="Courier New" panose="02070309020205020404" pitchFamily="49" charset="0"/>
              <a:cs typeface="Courier New" panose="02070309020205020404" pitchFamily="49" charset="0"/>
            </a:endParaRPr>
          </a:p>
          <a:p>
            <a:r>
              <a:rPr lang="en-US" sz="1800" dirty="0">
                <a:latin typeface="Courier New" panose="02070309020205020404" pitchFamily="49" charset="0"/>
                <a:cs typeface="Courier New" panose="02070309020205020404" pitchFamily="49" charset="0"/>
              </a:rPr>
              <a:t>points(</a:t>
            </a:r>
            <a:r>
              <a:rPr lang="en-US" altLang="ja-JP" sz="1800" b="1" dirty="0">
                <a:latin typeface="Courier New" panose="02070309020205020404" pitchFamily="49" charset="0"/>
                <a:cs typeface="Courier New" panose="02070309020205020404" pitchFamily="49" charset="0"/>
              </a:rPr>
              <a:t>¯\_(</a:t>
            </a:r>
            <a:r>
              <a:rPr lang="ja-JP" altLang="en-US" sz="1800" b="1">
                <a:latin typeface="Courier New" panose="02070309020205020404" pitchFamily="49" charset="0"/>
                <a:cs typeface="Courier New" panose="02070309020205020404" pitchFamily="49" charset="0"/>
              </a:rPr>
              <a:t>ツ</a:t>
            </a:r>
            <a:r>
              <a:rPr lang="en-US" altLang="ja-JP" sz="1800" b="1" dirty="0">
                <a:latin typeface="Courier New" panose="02070309020205020404" pitchFamily="49" charset="0"/>
                <a:cs typeface="Courier New" panose="02070309020205020404" pitchFamily="49" charset="0"/>
              </a:rPr>
              <a:t>)_/¯</a:t>
            </a:r>
            <a:r>
              <a:rPr lang="en-US" sz="1800" dirty="0">
                <a:latin typeface="Courier New" panose="02070309020205020404" pitchFamily="49" charset="0"/>
                <a:cs typeface="Courier New" panose="02070309020205020404" pitchFamily="49" charset="0"/>
              </a:rPr>
              <a:t>)</a:t>
            </a:r>
          </a:p>
          <a:p>
            <a:pPr>
              <a:spcBef>
                <a:spcPts val="600"/>
              </a:spcBef>
            </a:pPr>
            <a:endParaRPr lang="en-US" sz="1800" dirty="0">
              <a:latin typeface="Courier New" panose="02070309020205020404" pitchFamily="49" charset="0"/>
              <a:cs typeface="Courier New" panose="02070309020205020404" pitchFamily="49" charset="0"/>
            </a:endParaRPr>
          </a:p>
        </p:txBody>
      </p:sp>
      <p:sp>
        <p:nvSpPr>
          <p:cNvPr id="2" name="Title 1">
            <a:extLst>
              <a:ext uri="{FF2B5EF4-FFF2-40B4-BE49-F238E27FC236}">
                <a16:creationId xmlns:a16="http://schemas.microsoft.com/office/drawing/2014/main" id="{DCE2A68D-0C98-C444-8404-744BD1CC9F49}"/>
              </a:ext>
            </a:extLst>
          </p:cNvPr>
          <p:cNvSpPr>
            <a:spLocks noGrp="1"/>
          </p:cNvSpPr>
          <p:nvPr>
            <p:ph type="title"/>
          </p:nvPr>
        </p:nvSpPr>
        <p:spPr>
          <a:xfrm>
            <a:off x="509954" y="22232"/>
            <a:ext cx="11172092" cy="1325563"/>
          </a:xfrm>
        </p:spPr>
        <p:txBody>
          <a:bodyPr/>
          <a:lstStyle/>
          <a:p>
            <a:r>
              <a:rPr lang="en-US" dirty="0">
                <a:latin typeface="DengXian Light" panose="02010600030101010101" pitchFamily="2" charset="-122"/>
                <a:ea typeface="DengXian Light" panose="02010600030101010101" pitchFamily="2" charset="-122"/>
              </a:rPr>
              <a:t>Plotting in R</a:t>
            </a:r>
          </a:p>
        </p:txBody>
      </p:sp>
      <p:pic>
        <p:nvPicPr>
          <p:cNvPr id="5" name="Picture 4">
            <a:extLst>
              <a:ext uri="{FF2B5EF4-FFF2-40B4-BE49-F238E27FC236}">
                <a16:creationId xmlns:a16="http://schemas.microsoft.com/office/drawing/2014/main" id="{94017BEB-2781-1946-8FAA-CF5ABFC53159}"/>
              </a:ext>
            </a:extLst>
          </p:cNvPr>
          <p:cNvPicPr>
            <a:picLocks noChangeAspect="1"/>
          </p:cNvPicPr>
          <p:nvPr/>
        </p:nvPicPr>
        <p:blipFill>
          <a:blip r:embed="rId3"/>
          <a:srcRect/>
          <a:stretch/>
        </p:blipFill>
        <p:spPr>
          <a:xfrm>
            <a:off x="5448085" y="1505394"/>
            <a:ext cx="6746602" cy="3373301"/>
          </a:xfrm>
          <a:prstGeom prst="rect">
            <a:avLst/>
          </a:prstGeom>
        </p:spPr>
      </p:pic>
      <p:sp>
        <p:nvSpPr>
          <p:cNvPr id="6" name="Title 1">
            <a:extLst>
              <a:ext uri="{FF2B5EF4-FFF2-40B4-BE49-F238E27FC236}">
                <a16:creationId xmlns:a16="http://schemas.microsoft.com/office/drawing/2014/main" id="{37002387-CF65-F547-B26B-63498529E372}"/>
              </a:ext>
            </a:extLst>
          </p:cNvPr>
          <p:cNvSpPr txBox="1">
            <a:spLocks/>
          </p:cNvSpPr>
          <p:nvPr/>
        </p:nvSpPr>
        <p:spPr>
          <a:xfrm>
            <a:off x="196803" y="1183162"/>
            <a:ext cx="5464961" cy="688131"/>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2000" dirty="0">
                <a:latin typeface="Courier New" panose="02070309020205020404" pitchFamily="49" charset="0"/>
                <a:cs typeface="Courier New" panose="02070309020205020404" pitchFamily="49" charset="0"/>
              </a:rPr>
              <a:t>v2.2: </a:t>
            </a:r>
            <a:r>
              <a:rPr lang="en-US" sz="1900" dirty="0">
                <a:latin typeface="Courier New" panose="02070309020205020404" pitchFamily="49" charset="0"/>
                <a:cs typeface="Courier New" panose="02070309020205020404" pitchFamily="49" charset="0"/>
              </a:rPr>
              <a:t>Plot PCA points</a:t>
            </a:r>
          </a:p>
        </p:txBody>
      </p:sp>
      <p:sp>
        <p:nvSpPr>
          <p:cNvPr id="8" name="Title 1">
            <a:extLst>
              <a:ext uri="{FF2B5EF4-FFF2-40B4-BE49-F238E27FC236}">
                <a16:creationId xmlns:a16="http://schemas.microsoft.com/office/drawing/2014/main" id="{5410B811-8506-DC4D-9B75-074A68D760A4}"/>
              </a:ext>
            </a:extLst>
          </p:cNvPr>
          <p:cNvSpPr txBox="1">
            <a:spLocks/>
          </p:cNvSpPr>
          <p:nvPr/>
        </p:nvSpPr>
        <p:spPr>
          <a:xfrm>
            <a:off x="621250" y="4900538"/>
            <a:ext cx="365491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1800" dirty="0">
              <a:solidFill>
                <a:srgbClr val="538199"/>
              </a:solidFill>
              <a:latin typeface="DengXian Light" panose="02010600030101010101" pitchFamily="2" charset="-122"/>
              <a:ea typeface="DengXian Light" panose="02010600030101010101" pitchFamily="2" charset="-122"/>
            </a:endParaRPr>
          </a:p>
        </p:txBody>
      </p:sp>
    </p:spTree>
    <p:extLst>
      <p:ext uri="{BB962C8B-B14F-4D97-AF65-F5344CB8AC3E}">
        <p14:creationId xmlns:p14="http://schemas.microsoft.com/office/powerpoint/2010/main" val="1103326358"/>
      </p:ext>
    </p:extLst>
  </p:cSld>
  <p:clrMapOvr>
    <a:masterClrMapping/>
  </p:clrMapOvr>
  <mc:AlternateContent xmlns:mc="http://schemas.openxmlformats.org/markup-compatibility/2006" xmlns:p14="http://schemas.microsoft.com/office/powerpoint/2010/main">
    <mc:Choice Requires="p14">
      <p:transition p14:dur="0" advClick="0" advTm="200"/>
    </mc:Choice>
    <mc:Fallback xmlns="">
      <p:transition advClick="0" advTm="200"/>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CFD90FD1-C776-A443-B17B-F1361291CCE4}"/>
              </a:ext>
            </a:extLst>
          </p:cNvPr>
          <p:cNvSpPr txBox="1">
            <a:spLocks/>
          </p:cNvSpPr>
          <p:nvPr/>
        </p:nvSpPr>
        <p:spPr>
          <a:xfrm>
            <a:off x="171335" y="1871293"/>
            <a:ext cx="7983109" cy="446908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1800" dirty="0">
                <a:latin typeface="Courier New" panose="02070309020205020404" pitchFamily="49" charset="0"/>
                <a:cs typeface="Courier New" panose="02070309020205020404" pitchFamily="49" charset="0"/>
              </a:rPr>
              <a:t>quartz(height=6, width=12)</a:t>
            </a:r>
          </a:p>
          <a:p>
            <a:pPr>
              <a:spcBef>
                <a:spcPts val="0"/>
              </a:spcBef>
            </a:pPr>
            <a:r>
              <a:rPr lang="en-US" sz="1800" dirty="0">
                <a:latin typeface="Courier New" panose="02070309020205020404" pitchFamily="49" charset="0"/>
                <a:cs typeface="Courier New" panose="02070309020205020404" pitchFamily="49" charset="0"/>
              </a:rPr>
              <a:t>par(mar=c(5,5,1,1), </a:t>
            </a:r>
            <a:r>
              <a:rPr lang="en-US" sz="1800" dirty="0" err="1">
                <a:latin typeface="Courier New" panose="02070309020205020404" pitchFamily="49" charset="0"/>
                <a:cs typeface="Courier New" panose="02070309020205020404" pitchFamily="49" charset="0"/>
              </a:rPr>
              <a:t>mfrow</a:t>
            </a:r>
            <a:r>
              <a:rPr lang="en-US" sz="1800" dirty="0">
                <a:latin typeface="Courier New" panose="02070309020205020404" pitchFamily="49" charset="0"/>
                <a:cs typeface="Courier New" panose="02070309020205020404" pitchFamily="49" charset="0"/>
              </a:rPr>
              <a:t>=c(1,2))</a:t>
            </a:r>
          </a:p>
          <a:p>
            <a:pPr>
              <a:spcBef>
                <a:spcPts val="0"/>
              </a:spcBef>
            </a:pPr>
            <a:r>
              <a:rPr lang="en-US" sz="1800" dirty="0">
                <a:latin typeface="Courier New" panose="02070309020205020404" pitchFamily="49" charset="0"/>
                <a:cs typeface="Courier New" panose="02070309020205020404" pitchFamily="49" charset="0"/>
              </a:rPr>
              <a:t>plot(</a:t>
            </a:r>
            <a:r>
              <a:rPr lang="en-US" altLang="ja-JP" sz="1800" b="1" dirty="0">
                <a:latin typeface="Courier New" panose="02070309020205020404" pitchFamily="49" charset="0"/>
                <a:cs typeface="Courier New" panose="02070309020205020404" pitchFamily="49" charset="0"/>
              </a:rPr>
              <a:t>¯\_(</a:t>
            </a:r>
            <a:r>
              <a:rPr lang="ja-JP" altLang="en-US" sz="1800" b="1">
                <a:latin typeface="Courier New" panose="02070309020205020404" pitchFamily="49" charset="0"/>
                <a:cs typeface="Courier New" panose="02070309020205020404" pitchFamily="49" charset="0"/>
              </a:rPr>
              <a:t>ツ</a:t>
            </a:r>
            <a:r>
              <a:rPr lang="en-US" altLang="ja-JP" sz="1800" b="1" dirty="0">
                <a:latin typeface="Courier New" panose="02070309020205020404" pitchFamily="49" charset="0"/>
                <a:cs typeface="Courier New" panose="02070309020205020404" pitchFamily="49" charset="0"/>
              </a:rPr>
              <a:t>)_/¯</a:t>
            </a:r>
            <a:r>
              <a:rPr lang="en-US" sz="1800" dirty="0">
                <a:latin typeface="Courier New" panose="02070309020205020404" pitchFamily="49" charset="0"/>
                <a:cs typeface="Courier New" panose="02070309020205020404" pitchFamily="49" charset="0"/>
              </a:rPr>
              <a:t>)</a:t>
            </a:r>
          </a:p>
          <a:p>
            <a:pPr>
              <a:spcBef>
                <a:spcPts val="0"/>
              </a:spcBef>
            </a:pPr>
            <a:r>
              <a:rPr lang="en-US" sz="1800" dirty="0" err="1">
                <a:latin typeface="Courier New" panose="02070309020205020404" pitchFamily="49" charset="0"/>
                <a:cs typeface="Courier New" panose="02070309020205020404" pitchFamily="49" charset="0"/>
              </a:rPr>
              <a:t>rect</a:t>
            </a:r>
            <a:r>
              <a:rPr lang="en-US" sz="1800" dirty="0">
                <a:latin typeface="Courier New" panose="02070309020205020404" pitchFamily="49" charset="0"/>
                <a:cs typeface="Courier New" panose="02070309020205020404" pitchFamily="49" charset="0"/>
              </a:rPr>
              <a:t>(</a:t>
            </a:r>
            <a:r>
              <a:rPr lang="en-US" altLang="ja-JP" sz="1800" b="1" dirty="0">
                <a:latin typeface="Courier New" panose="02070309020205020404" pitchFamily="49" charset="0"/>
                <a:cs typeface="Courier New" panose="02070309020205020404" pitchFamily="49" charset="0"/>
              </a:rPr>
              <a:t>¯\_(</a:t>
            </a:r>
            <a:r>
              <a:rPr lang="ja-JP" altLang="en-US" sz="1800" b="1">
                <a:latin typeface="Courier New" panose="02070309020205020404" pitchFamily="49" charset="0"/>
                <a:cs typeface="Courier New" panose="02070309020205020404" pitchFamily="49" charset="0"/>
              </a:rPr>
              <a:t>ツ</a:t>
            </a:r>
            <a:r>
              <a:rPr lang="en-US" altLang="ja-JP" sz="1800" b="1" dirty="0">
                <a:latin typeface="Courier New" panose="02070309020205020404" pitchFamily="49" charset="0"/>
                <a:cs typeface="Courier New" panose="02070309020205020404" pitchFamily="49" charset="0"/>
              </a:rPr>
              <a:t>)_/¯</a:t>
            </a:r>
            <a:r>
              <a:rPr lang="en-US" sz="1800" dirty="0">
                <a:latin typeface="Courier New" panose="02070309020205020404" pitchFamily="49" charset="0"/>
                <a:cs typeface="Courier New" panose="02070309020205020404" pitchFamily="49" charset="0"/>
              </a:rPr>
              <a:t>)</a:t>
            </a:r>
          </a:p>
          <a:p>
            <a:r>
              <a:rPr lang="en-US" sz="1800" dirty="0">
                <a:latin typeface="Courier New" panose="02070309020205020404" pitchFamily="49" charset="0"/>
                <a:cs typeface="Courier New" panose="02070309020205020404" pitchFamily="49" charset="0"/>
              </a:rPr>
              <a:t>points(</a:t>
            </a:r>
            <a:r>
              <a:rPr lang="en-US" altLang="ja-JP" sz="1800" b="1" dirty="0">
                <a:latin typeface="Courier New" panose="02070309020205020404" pitchFamily="49" charset="0"/>
                <a:cs typeface="Courier New" panose="02070309020205020404" pitchFamily="49" charset="0"/>
              </a:rPr>
              <a:t>¯\_(</a:t>
            </a:r>
            <a:r>
              <a:rPr lang="ja-JP" altLang="en-US" sz="1800" b="1">
                <a:latin typeface="Courier New" panose="02070309020205020404" pitchFamily="49" charset="0"/>
                <a:cs typeface="Courier New" panose="02070309020205020404" pitchFamily="49" charset="0"/>
              </a:rPr>
              <a:t>ツ</a:t>
            </a:r>
            <a:r>
              <a:rPr lang="en-US" altLang="ja-JP" sz="1800" b="1" dirty="0">
                <a:latin typeface="Courier New" panose="02070309020205020404" pitchFamily="49" charset="0"/>
                <a:cs typeface="Courier New" panose="02070309020205020404" pitchFamily="49" charset="0"/>
              </a:rPr>
              <a:t>)_/¯</a:t>
            </a:r>
            <a:r>
              <a:rPr lang="en-US" sz="1800" dirty="0">
                <a:latin typeface="Courier New" panose="02070309020205020404" pitchFamily="49" charset="0"/>
                <a:cs typeface="Courier New" panose="02070309020205020404" pitchFamily="49" charset="0"/>
              </a:rPr>
              <a:t>)</a:t>
            </a:r>
          </a:p>
          <a:p>
            <a:r>
              <a:rPr lang="en-US" sz="1800" dirty="0">
                <a:latin typeface="Courier New" panose="02070309020205020404" pitchFamily="49" charset="0"/>
                <a:cs typeface="Courier New" panose="02070309020205020404" pitchFamily="49" charset="0"/>
              </a:rPr>
              <a:t>legend(</a:t>
            </a:r>
            <a:r>
              <a:rPr lang="en-US" altLang="ja-JP" sz="1800" b="1" dirty="0">
                <a:latin typeface="Courier New" panose="02070309020205020404" pitchFamily="49" charset="0"/>
                <a:cs typeface="Courier New" panose="02070309020205020404" pitchFamily="49" charset="0"/>
              </a:rPr>
              <a:t>¯\_(</a:t>
            </a:r>
            <a:r>
              <a:rPr lang="ja-JP" altLang="en-US" sz="1800" b="1">
                <a:latin typeface="Courier New" panose="02070309020205020404" pitchFamily="49" charset="0"/>
                <a:cs typeface="Courier New" panose="02070309020205020404" pitchFamily="49" charset="0"/>
              </a:rPr>
              <a:t>ツ</a:t>
            </a:r>
            <a:r>
              <a:rPr lang="en-US" altLang="ja-JP" sz="1800" b="1" dirty="0">
                <a:latin typeface="Courier New" panose="02070309020205020404" pitchFamily="49" charset="0"/>
                <a:cs typeface="Courier New" panose="02070309020205020404" pitchFamily="49" charset="0"/>
              </a:rPr>
              <a:t>)_/¯</a:t>
            </a:r>
            <a:r>
              <a:rPr lang="en-US" sz="1800" dirty="0">
                <a:latin typeface="Courier New" panose="02070309020205020404" pitchFamily="49" charset="0"/>
                <a:cs typeface="Courier New" panose="02070309020205020404" pitchFamily="49" charset="0"/>
              </a:rPr>
              <a:t>)</a:t>
            </a:r>
          </a:p>
          <a:p>
            <a:endParaRPr lang="en-US" sz="1600" dirty="0">
              <a:latin typeface="Courier New" panose="02070309020205020404" pitchFamily="49" charset="0"/>
              <a:cs typeface="Courier New" panose="02070309020205020404" pitchFamily="49" charset="0"/>
            </a:endParaRPr>
          </a:p>
          <a:p>
            <a:r>
              <a:rPr lang="en-US" sz="1600" dirty="0">
                <a:latin typeface="Courier New" panose="02070309020205020404" pitchFamily="49" charset="0"/>
                <a:cs typeface="Courier New" panose="02070309020205020404" pitchFamily="49" charset="0"/>
              </a:rPr>
              <a:t>plot(</a:t>
            </a:r>
            <a:r>
              <a:rPr lang="en-US" altLang="ja-JP" sz="1100" dirty="0" err="1">
                <a:latin typeface="Courier New" panose="02070309020205020404" pitchFamily="49" charset="0"/>
                <a:cs typeface="Courier New" panose="02070309020205020404" pitchFamily="49" charset="0"/>
              </a:rPr>
              <a:t>snake_data</a:t>
            </a:r>
            <a:r>
              <a:rPr lang="en-US" altLang="ja-JP" sz="1100" dirty="0">
                <a:latin typeface="Courier New" panose="02070309020205020404" pitchFamily="49" charset="0"/>
                <a:cs typeface="Courier New" panose="02070309020205020404" pitchFamily="49" charset="0"/>
              </a:rPr>
              <a:t>[,6], </a:t>
            </a:r>
          </a:p>
          <a:p>
            <a:r>
              <a:rPr lang="en-US" altLang="ja-JP" sz="1100" dirty="0">
                <a:latin typeface="Courier New" panose="02070309020205020404" pitchFamily="49" charset="0"/>
                <a:cs typeface="Courier New" panose="02070309020205020404" pitchFamily="49" charset="0"/>
              </a:rPr>
              <a:t>       </a:t>
            </a:r>
            <a:r>
              <a:rPr lang="en-US" altLang="ja-JP" sz="1100" dirty="0" err="1">
                <a:latin typeface="Courier New" panose="02070309020205020404" pitchFamily="49" charset="0"/>
                <a:cs typeface="Courier New" panose="02070309020205020404" pitchFamily="49" charset="0"/>
              </a:rPr>
              <a:t>snake_data</a:t>
            </a:r>
            <a:r>
              <a:rPr lang="en-US" altLang="ja-JP" sz="1100" dirty="0">
                <a:latin typeface="Courier New" panose="02070309020205020404" pitchFamily="49" charset="0"/>
                <a:cs typeface="Courier New" panose="02070309020205020404" pitchFamily="49" charset="0"/>
              </a:rPr>
              <a:t>[,7], </a:t>
            </a:r>
          </a:p>
          <a:p>
            <a:r>
              <a:rPr lang="en-US" altLang="ja-JP" sz="1100" dirty="0">
                <a:latin typeface="Courier New" panose="02070309020205020404" pitchFamily="49" charset="0"/>
                <a:cs typeface="Courier New" panose="02070309020205020404" pitchFamily="49" charset="0"/>
              </a:rPr>
              <a:t>       type="n", </a:t>
            </a:r>
          </a:p>
          <a:p>
            <a:r>
              <a:rPr lang="en-US" altLang="ja-JP" sz="1100" dirty="0">
                <a:latin typeface="Courier New" panose="02070309020205020404" pitchFamily="49" charset="0"/>
                <a:cs typeface="Courier New" panose="02070309020205020404" pitchFamily="49" charset="0"/>
              </a:rPr>
              <a:t>       </a:t>
            </a:r>
            <a:r>
              <a:rPr lang="en-US" altLang="ja-JP" sz="1100" dirty="0" err="1">
                <a:latin typeface="Courier New" panose="02070309020205020404" pitchFamily="49" charset="0"/>
                <a:cs typeface="Courier New" panose="02070309020205020404" pitchFamily="49" charset="0"/>
              </a:rPr>
              <a:t>xlab</a:t>
            </a:r>
            <a:r>
              <a:rPr lang="en-US" altLang="ja-JP" sz="1100" dirty="0">
                <a:latin typeface="Courier New" panose="02070309020205020404" pitchFamily="49" charset="0"/>
                <a:cs typeface="Courier New" panose="02070309020205020404" pitchFamily="49" charset="0"/>
              </a:rPr>
              <a:t>="Principal component 1", </a:t>
            </a:r>
          </a:p>
          <a:p>
            <a:r>
              <a:rPr lang="en-US" altLang="ja-JP" sz="1100" dirty="0">
                <a:latin typeface="Courier New" panose="02070309020205020404" pitchFamily="49" charset="0"/>
                <a:cs typeface="Courier New" panose="02070309020205020404" pitchFamily="49" charset="0"/>
              </a:rPr>
              <a:t>       </a:t>
            </a:r>
            <a:r>
              <a:rPr lang="en-US" altLang="ja-JP" sz="1100" dirty="0" err="1">
                <a:latin typeface="Courier New" panose="02070309020205020404" pitchFamily="49" charset="0"/>
                <a:cs typeface="Courier New" panose="02070309020205020404" pitchFamily="49" charset="0"/>
              </a:rPr>
              <a:t>ylab</a:t>
            </a:r>
            <a:r>
              <a:rPr lang="en-US" altLang="ja-JP" sz="1100" dirty="0">
                <a:latin typeface="Courier New" panose="02070309020205020404" pitchFamily="49" charset="0"/>
                <a:cs typeface="Courier New" panose="02070309020205020404" pitchFamily="49" charset="0"/>
              </a:rPr>
              <a:t>="Principal component 2", </a:t>
            </a:r>
          </a:p>
          <a:p>
            <a:r>
              <a:rPr lang="en-US" altLang="ja-JP" sz="1100" dirty="0">
                <a:latin typeface="Courier New" panose="02070309020205020404" pitchFamily="49" charset="0"/>
                <a:cs typeface="Courier New" panose="02070309020205020404" pitchFamily="49" charset="0"/>
              </a:rPr>
              <a:t>       </a:t>
            </a:r>
            <a:r>
              <a:rPr lang="en-US" altLang="ja-JP" sz="1100" dirty="0" err="1">
                <a:latin typeface="Courier New" panose="02070309020205020404" pitchFamily="49" charset="0"/>
                <a:cs typeface="Courier New" panose="02070309020205020404" pitchFamily="49" charset="0"/>
              </a:rPr>
              <a:t>cex.lab</a:t>
            </a:r>
            <a:r>
              <a:rPr lang="en-US" altLang="ja-JP" sz="1100" dirty="0">
                <a:latin typeface="Courier New" panose="02070309020205020404" pitchFamily="49" charset="0"/>
                <a:cs typeface="Courier New" panose="02070309020205020404" pitchFamily="49" charset="0"/>
              </a:rPr>
              <a:t>=1.25, </a:t>
            </a:r>
          </a:p>
          <a:p>
            <a:r>
              <a:rPr lang="en-US" altLang="ja-JP" sz="1100" dirty="0">
                <a:latin typeface="Courier New" panose="02070309020205020404" pitchFamily="49" charset="0"/>
                <a:cs typeface="Courier New" panose="02070309020205020404" pitchFamily="49" charset="0"/>
              </a:rPr>
              <a:t>       las=1); </a:t>
            </a:r>
          </a:p>
          <a:p>
            <a:r>
              <a:rPr lang="en-US" altLang="ja-JP" sz="1100" dirty="0">
                <a:latin typeface="Courier New" panose="02070309020205020404" pitchFamily="49" charset="0"/>
                <a:cs typeface="Courier New" panose="02070309020205020404" pitchFamily="49" charset="0"/>
              </a:rPr>
              <a:t>       box(</a:t>
            </a:r>
            <a:r>
              <a:rPr lang="en-US" altLang="ja-JP" sz="1100" dirty="0" err="1">
                <a:latin typeface="Courier New" panose="02070309020205020404" pitchFamily="49" charset="0"/>
                <a:cs typeface="Courier New" panose="02070309020205020404" pitchFamily="49" charset="0"/>
              </a:rPr>
              <a:t>lwd</a:t>
            </a:r>
            <a:r>
              <a:rPr lang="en-US" altLang="ja-JP" sz="1100" dirty="0">
                <a:latin typeface="Courier New" panose="02070309020205020404" pitchFamily="49" charset="0"/>
                <a:cs typeface="Courier New" panose="02070309020205020404" pitchFamily="49" charset="0"/>
              </a:rPr>
              <a:t>=2)</a:t>
            </a:r>
            <a:r>
              <a:rPr lang="en-US" sz="1600" dirty="0">
                <a:latin typeface="Courier New" panose="02070309020205020404" pitchFamily="49" charset="0"/>
                <a:cs typeface="Courier New" panose="02070309020205020404" pitchFamily="49" charset="0"/>
              </a:rPr>
              <a:t>)</a:t>
            </a:r>
          </a:p>
          <a:p>
            <a:endParaRPr lang="en-US" sz="1600" dirty="0">
              <a:latin typeface="Courier New" panose="02070309020205020404" pitchFamily="49" charset="0"/>
              <a:cs typeface="Courier New" panose="02070309020205020404" pitchFamily="49" charset="0"/>
            </a:endParaRPr>
          </a:p>
          <a:p>
            <a:endParaRPr lang="en-US" sz="900" dirty="0">
              <a:latin typeface="Courier New" panose="02070309020205020404" pitchFamily="49" charset="0"/>
              <a:cs typeface="Courier New" panose="02070309020205020404" pitchFamily="49" charset="0"/>
            </a:endParaRPr>
          </a:p>
          <a:p>
            <a:endParaRPr lang="en-US" sz="1600" dirty="0">
              <a:latin typeface="Courier New" panose="02070309020205020404" pitchFamily="49" charset="0"/>
              <a:cs typeface="Courier New" panose="02070309020205020404" pitchFamily="49" charset="0"/>
            </a:endParaRPr>
          </a:p>
          <a:p>
            <a:r>
              <a:rPr lang="en-US" sz="1800" dirty="0">
                <a:latin typeface="Courier New" panose="02070309020205020404" pitchFamily="49" charset="0"/>
                <a:cs typeface="Courier New" panose="02070309020205020404" pitchFamily="49" charset="0"/>
              </a:rPr>
              <a:t>points(</a:t>
            </a:r>
            <a:r>
              <a:rPr lang="en-US" altLang="ja-JP" sz="1800" b="1" dirty="0">
                <a:latin typeface="Courier New" panose="02070309020205020404" pitchFamily="49" charset="0"/>
                <a:cs typeface="Courier New" panose="02070309020205020404" pitchFamily="49" charset="0"/>
              </a:rPr>
              <a:t>¯\_(</a:t>
            </a:r>
            <a:r>
              <a:rPr lang="ja-JP" altLang="en-US" sz="1800" b="1">
                <a:latin typeface="Courier New" panose="02070309020205020404" pitchFamily="49" charset="0"/>
                <a:cs typeface="Courier New" panose="02070309020205020404" pitchFamily="49" charset="0"/>
              </a:rPr>
              <a:t>ツ</a:t>
            </a:r>
            <a:r>
              <a:rPr lang="en-US" altLang="ja-JP" sz="1800" b="1" dirty="0">
                <a:latin typeface="Courier New" panose="02070309020205020404" pitchFamily="49" charset="0"/>
                <a:cs typeface="Courier New" panose="02070309020205020404" pitchFamily="49" charset="0"/>
              </a:rPr>
              <a:t>)_/¯</a:t>
            </a:r>
            <a:r>
              <a:rPr lang="en-US" sz="1800" dirty="0">
                <a:latin typeface="Courier New" panose="02070309020205020404" pitchFamily="49" charset="0"/>
                <a:cs typeface="Courier New" panose="02070309020205020404" pitchFamily="49" charset="0"/>
              </a:rPr>
              <a:t>)</a:t>
            </a:r>
          </a:p>
          <a:p>
            <a:pPr>
              <a:spcBef>
                <a:spcPts val="600"/>
              </a:spcBef>
            </a:pPr>
            <a:endParaRPr lang="en-US" sz="1800" dirty="0">
              <a:latin typeface="Courier New" panose="02070309020205020404" pitchFamily="49" charset="0"/>
              <a:cs typeface="Courier New" panose="02070309020205020404" pitchFamily="49" charset="0"/>
            </a:endParaRPr>
          </a:p>
        </p:txBody>
      </p:sp>
      <p:sp>
        <p:nvSpPr>
          <p:cNvPr id="2" name="Title 1">
            <a:extLst>
              <a:ext uri="{FF2B5EF4-FFF2-40B4-BE49-F238E27FC236}">
                <a16:creationId xmlns:a16="http://schemas.microsoft.com/office/drawing/2014/main" id="{DCE2A68D-0C98-C444-8404-744BD1CC9F49}"/>
              </a:ext>
            </a:extLst>
          </p:cNvPr>
          <p:cNvSpPr>
            <a:spLocks noGrp="1"/>
          </p:cNvSpPr>
          <p:nvPr>
            <p:ph type="title"/>
          </p:nvPr>
        </p:nvSpPr>
        <p:spPr>
          <a:xfrm>
            <a:off x="509954" y="22232"/>
            <a:ext cx="11172092" cy="1325563"/>
          </a:xfrm>
        </p:spPr>
        <p:txBody>
          <a:bodyPr/>
          <a:lstStyle/>
          <a:p>
            <a:r>
              <a:rPr lang="en-US" dirty="0">
                <a:latin typeface="DengXian Light" panose="02010600030101010101" pitchFamily="2" charset="-122"/>
                <a:ea typeface="DengXian Light" panose="02010600030101010101" pitchFamily="2" charset="-122"/>
              </a:rPr>
              <a:t>Plotting in R</a:t>
            </a:r>
          </a:p>
        </p:txBody>
      </p:sp>
      <p:pic>
        <p:nvPicPr>
          <p:cNvPr id="5" name="Picture 4">
            <a:extLst>
              <a:ext uri="{FF2B5EF4-FFF2-40B4-BE49-F238E27FC236}">
                <a16:creationId xmlns:a16="http://schemas.microsoft.com/office/drawing/2014/main" id="{94017BEB-2781-1946-8FAA-CF5ABFC53159}"/>
              </a:ext>
            </a:extLst>
          </p:cNvPr>
          <p:cNvPicPr>
            <a:picLocks noChangeAspect="1"/>
          </p:cNvPicPr>
          <p:nvPr/>
        </p:nvPicPr>
        <p:blipFill>
          <a:blip r:embed="rId3"/>
          <a:srcRect/>
          <a:stretch/>
        </p:blipFill>
        <p:spPr>
          <a:xfrm>
            <a:off x="5448085" y="1505394"/>
            <a:ext cx="6746602" cy="3373301"/>
          </a:xfrm>
          <a:prstGeom prst="rect">
            <a:avLst/>
          </a:prstGeom>
        </p:spPr>
      </p:pic>
      <p:sp>
        <p:nvSpPr>
          <p:cNvPr id="6" name="Title 1">
            <a:extLst>
              <a:ext uri="{FF2B5EF4-FFF2-40B4-BE49-F238E27FC236}">
                <a16:creationId xmlns:a16="http://schemas.microsoft.com/office/drawing/2014/main" id="{37002387-CF65-F547-B26B-63498529E372}"/>
              </a:ext>
            </a:extLst>
          </p:cNvPr>
          <p:cNvSpPr txBox="1">
            <a:spLocks/>
          </p:cNvSpPr>
          <p:nvPr/>
        </p:nvSpPr>
        <p:spPr>
          <a:xfrm>
            <a:off x="196803" y="1183162"/>
            <a:ext cx="5464961" cy="688131"/>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2000" dirty="0">
                <a:latin typeface="Courier New" panose="02070309020205020404" pitchFamily="49" charset="0"/>
                <a:cs typeface="Courier New" panose="02070309020205020404" pitchFamily="49" charset="0"/>
              </a:rPr>
              <a:t>v2.2: </a:t>
            </a:r>
            <a:r>
              <a:rPr lang="en-US" sz="1900" dirty="0">
                <a:latin typeface="Courier New" panose="02070309020205020404" pitchFamily="49" charset="0"/>
                <a:cs typeface="Courier New" panose="02070309020205020404" pitchFamily="49" charset="0"/>
              </a:rPr>
              <a:t>Plot PCA points</a:t>
            </a:r>
          </a:p>
        </p:txBody>
      </p:sp>
      <p:sp>
        <p:nvSpPr>
          <p:cNvPr id="8" name="Title 1">
            <a:extLst>
              <a:ext uri="{FF2B5EF4-FFF2-40B4-BE49-F238E27FC236}">
                <a16:creationId xmlns:a16="http://schemas.microsoft.com/office/drawing/2014/main" id="{5410B811-8506-DC4D-9B75-074A68D760A4}"/>
              </a:ext>
            </a:extLst>
          </p:cNvPr>
          <p:cNvSpPr txBox="1">
            <a:spLocks/>
          </p:cNvSpPr>
          <p:nvPr/>
        </p:nvSpPr>
        <p:spPr>
          <a:xfrm>
            <a:off x="621250" y="4900538"/>
            <a:ext cx="365491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1800" dirty="0">
              <a:solidFill>
                <a:srgbClr val="538199"/>
              </a:solidFill>
              <a:latin typeface="DengXian Light" panose="02010600030101010101" pitchFamily="2" charset="-122"/>
              <a:ea typeface="DengXian Light" panose="02010600030101010101" pitchFamily="2" charset="-122"/>
            </a:endParaRPr>
          </a:p>
        </p:txBody>
      </p:sp>
    </p:spTree>
    <p:extLst>
      <p:ext uri="{BB962C8B-B14F-4D97-AF65-F5344CB8AC3E}">
        <p14:creationId xmlns:p14="http://schemas.microsoft.com/office/powerpoint/2010/main" val="2401851488"/>
      </p:ext>
    </p:extLst>
  </p:cSld>
  <p:clrMapOvr>
    <a:masterClrMapping/>
  </p:clrMapOvr>
  <mc:AlternateContent xmlns:mc="http://schemas.openxmlformats.org/markup-compatibility/2006" xmlns:p14="http://schemas.microsoft.com/office/powerpoint/2010/main">
    <mc:Choice Requires="p14">
      <p:transition p14:dur="0" advClick="0" advTm="200"/>
    </mc:Choice>
    <mc:Fallback xmlns="">
      <p:transition advClick="0" advTm="200"/>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CFD90FD1-C776-A443-B17B-F1361291CCE4}"/>
              </a:ext>
            </a:extLst>
          </p:cNvPr>
          <p:cNvSpPr txBox="1">
            <a:spLocks/>
          </p:cNvSpPr>
          <p:nvPr/>
        </p:nvSpPr>
        <p:spPr>
          <a:xfrm>
            <a:off x="171335" y="1871293"/>
            <a:ext cx="7983109" cy="446908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1800" dirty="0">
                <a:latin typeface="Courier New" panose="02070309020205020404" pitchFamily="49" charset="0"/>
                <a:cs typeface="Courier New" panose="02070309020205020404" pitchFamily="49" charset="0"/>
              </a:rPr>
              <a:t>quartz(height=6, width=12)</a:t>
            </a:r>
          </a:p>
          <a:p>
            <a:pPr>
              <a:spcBef>
                <a:spcPts val="0"/>
              </a:spcBef>
            </a:pPr>
            <a:r>
              <a:rPr lang="en-US" sz="1800" dirty="0">
                <a:latin typeface="Courier New" panose="02070309020205020404" pitchFamily="49" charset="0"/>
                <a:cs typeface="Courier New" panose="02070309020205020404" pitchFamily="49" charset="0"/>
              </a:rPr>
              <a:t>par(mar=c(5,5,1,1), </a:t>
            </a:r>
            <a:r>
              <a:rPr lang="en-US" sz="1800" dirty="0" err="1">
                <a:latin typeface="Courier New" panose="02070309020205020404" pitchFamily="49" charset="0"/>
                <a:cs typeface="Courier New" panose="02070309020205020404" pitchFamily="49" charset="0"/>
              </a:rPr>
              <a:t>mfrow</a:t>
            </a:r>
            <a:r>
              <a:rPr lang="en-US" sz="1800" dirty="0">
                <a:latin typeface="Courier New" panose="02070309020205020404" pitchFamily="49" charset="0"/>
                <a:cs typeface="Courier New" panose="02070309020205020404" pitchFamily="49" charset="0"/>
              </a:rPr>
              <a:t>=c(1,2))</a:t>
            </a:r>
          </a:p>
          <a:p>
            <a:pPr>
              <a:spcBef>
                <a:spcPts val="0"/>
              </a:spcBef>
            </a:pPr>
            <a:r>
              <a:rPr lang="en-US" sz="1800" dirty="0">
                <a:latin typeface="Courier New" panose="02070309020205020404" pitchFamily="49" charset="0"/>
                <a:cs typeface="Courier New" panose="02070309020205020404" pitchFamily="49" charset="0"/>
              </a:rPr>
              <a:t>plot(</a:t>
            </a:r>
            <a:r>
              <a:rPr lang="en-US" altLang="ja-JP" sz="1800" b="1" dirty="0">
                <a:latin typeface="Courier New" panose="02070309020205020404" pitchFamily="49" charset="0"/>
                <a:cs typeface="Courier New" panose="02070309020205020404" pitchFamily="49" charset="0"/>
              </a:rPr>
              <a:t>¯\_(</a:t>
            </a:r>
            <a:r>
              <a:rPr lang="ja-JP" altLang="en-US" sz="1800" b="1">
                <a:latin typeface="Courier New" panose="02070309020205020404" pitchFamily="49" charset="0"/>
                <a:cs typeface="Courier New" panose="02070309020205020404" pitchFamily="49" charset="0"/>
              </a:rPr>
              <a:t>ツ</a:t>
            </a:r>
            <a:r>
              <a:rPr lang="en-US" altLang="ja-JP" sz="1800" b="1" dirty="0">
                <a:latin typeface="Courier New" panose="02070309020205020404" pitchFamily="49" charset="0"/>
                <a:cs typeface="Courier New" panose="02070309020205020404" pitchFamily="49" charset="0"/>
              </a:rPr>
              <a:t>)_/¯</a:t>
            </a:r>
            <a:r>
              <a:rPr lang="en-US" sz="1800" dirty="0">
                <a:latin typeface="Courier New" panose="02070309020205020404" pitchFamily="49" charset="0"/>
                <a:cs typeface="Courier New" panose="02070309020205020404" pitchFamily="49" charset="0"/>
              </a:rPr>
              <a:t>)</a:t>
            </a:r>
          </a:p>
          <a:p>
            <a:pPr>
              <a:spcBef>
                <a:spcPts val="0"/>
              </a:spcBef>
            </a:pPr>
            <a:r>
              <a:rPr lang="en-US" sz="1800" dirty="0" err="1">
                <a:latin typeface="Courier New" panose="02070309020205020404" pitchFamily="49" charset="0"/>
                <a:cs typeface="Courier New" panose="02070309020205020404" pitchFamily="49" charset="0"/>
              </a:rPr>
              <a:t>rect</a:t>
            </a:r>
            <a:r>
              <a:rPr lang="en-US" sz="1800" dirty="0">
                <a:latin typeface="Courier New" panose="02070309020205020404" pitchFamily="49" charset="0"/>
                <a:cs typeface="Courier New" panose="02070309020205020404" pitchFamily="49" charset="0"/>
              </a:rPr>
              <a:t>(</a:t>
            </a:r>
            <a:r>
              <a:rPr lang="en-US" altLang="ja-JP" sz="1800" b="1" dirty="0">
                <a:latin typeface="Courier New" panose="02070309020205020404" pitchFamily="49" charset="0"/>
                <a:cs typeface="Courier New" panose="02070309020205020404" pitchFamily="49" charset="0"/>
              </a:rPr>
              <a:t>¯\_(</a:t>
            </a:r>
            <a:r>
              <a:rPr lang="ja-JP" altLang="en-US" sz="1800" b="1">
                <a:latin typeface="Courier New" panose="02070309020205020404" pitchFamily="49" charset="0"/>
                <a:cs typeface="Courier New" panose="02070309020205020404" pitchFamily="49" charset="0"/>
              </a:rPr>
              <a:t>ツ</a:t>
            </a:r>
            <a:r>
              <a:rPr lang="en-US" altLang="ja-JP" sz="1800" b="1" dirty="0">
                <a:latin typeface="Courier New" panose="02070309020205020404" pitchFamily="49" charset="0"/>
                <a:cs typeface="Courier New" panose="02070309020205020404" pitchFamily="49" charset="0"/>
              </a:rPr>
              <a:t>)_/¯</a:t>
            </a:r>
            <a:r>
              <a:rPr lang="en-US" sz="1800" dirty="0">
                <a:latin typeface="Courier New" panose="02070309020205020404" pitchFamily="49" charset="0"/>
                <a:cs typeface="Courier New" panose="02070309020205020404" pitchFamily="49" charset="0"/>
              </a:rPr>
              <a:t>)</a:t>
            </a:r>
          </a:p>
          <a:p>
            <a:r>
              <a:rPr lang="en-US" sz="1800" dirty="0">
                <a:latin typeface="Courier New" panose="02070309020205020404" pitchFamily="49" charset="0"/>
                <a:cs typeface="Courier New" panose="02070309020205020404" pitchFamily="49" charset="0"/>
              </a:rPr>
              <a:t>points(</a:t>
            </a:r>
            <a:r>
              <a:rPr lang="en-US" altLang="ja-JP" sz="1800" b="1" dirty="0">
                <a:latin typeface="Courier New" panose="02070309020205020404" pitchFamily="49" charset="0"/>
                <a:cs typeface="Courier New" panose="02070309020205020404" pitchFamily="49" charset="0"/>
              </a:rPr>
              <a:t>¯\_(</a:t>
            </a:r>
            <a:r>
              <a:rPr lang="ja-JP" altLang="en-US" sz="1800" b="1">
                <a:latin typeface="Courier New" panose="02070309020205020404" pitchFamily="49" charset="0"/>
                <a:cs typeface="Courier New" panose="02070309020205020404" pitchFamily="49" charset="0"/>
              </a:rPr>
              <a:t>ツ</a:t>
            </a:r>
            <a:r>
              <a:rPr lang="en-US" altLang="ja-JP" sz="1800" b="1" dirty="0">
                <a:latin typeface="Courier New" panose="02070309020205020404" pitchFamily="49" charset="0"/>
                <a:cs typeface="Courier New" panose="02070309020205020404" pitchFamily="49" charset="0"/>
              </a:rPr>
              <a:t>)_/¯</a:t>
            </a:r>
            <a:r>
              <a:rPr lang="en-US" sz="1800" dirty="0">
                <a:latin typeface="Courier New" panose="02070309020205020404" pitchFamily="49" charset="0"/>
                <a:cs typeface="Courier New" panose="02070309020205020404" pitchFamily="49" charset="0"/>
              </a:rPr>
              <a:t>)</a:t>
            </a:r>
          </a:p>
          <a:p>
            <a:r>
              <a:rPr lang="en-US" sz="1800" dirty="0">
                <a:latin typeface="Courier New" panose="02070309020205020404" pitchFamily="49" charset="0"/>
                <a:cs typeface="Courier New" panose="02070309020205020404" pitchFamily="49" charset="0"/>
              </a:rPr>
              <a:t>legend(</a:t>
            </a:r>
            <a:r>
              <a:rPr lang="en-US" altLang="ja-JP" sz="1800" b="1" dirty="0">
                <a:latin typeface="Courier New" panose="02070309020205020404" pitchFamily="49" charset="0"/>
                <a:cs typeface="Courier New" panose="02070309020205020404" pitchFamily="49" charset="0"/>
              </a:rPr>
              <a:t>¯\_(</a:t>
            </a:r>
            <a:r>
              <a:rPr lang="ja-JP" altLang="en-US" sz="1800" b="1">
                <a:latin typeface="Courier New" panose="02070309020205020404" pitchFamily="49" charset="0"/>
                <a:cs typeface="Courier New" panose="02070309020205020404" pitchFamily="49" charset="0"/>
              </a:rPr>
              <a:t>ツ</a:t>
            </a:r>
            <a:r>
              <a:rPr lang="en-US" altLang="ja-JP" sz="1800" b="1" dirty="0">
                <a:latin typeface="Courier New" panose="02070309020205020404" pitchFamily="49" charset="0"/>
                <a:cs typeface="Courier New" panose="02070309020205020404" pitchFamily="49" charset="0"/>
              </a:rPr>
              <a:t>)_/¯</a:t>
            </a:r>
            <a:r>
              <a:rPr lang="en-US" sz="1800" dirty="0">
                <a:latin typeface="Courier New" panose="02070309020205020404" pitchFamily="49" charset="0"/>
                <a:cs typeface="Courier New" panose="02070309020205020404" pitchFamily="49" charset="0"/>
              </a:rPr>
              <a:t>)</a:t>
            </a:r>
          </a:p>
          <a:p>
            <a:endParaRPr lang="en-US" sz="1600" dirty="0">
              <a:latin typeface="Courier New" panose="02070309020205020404" pitchFamily="49" charset="0"/>
              <a:cs typeface="Courier New" panose="02070309020205020404" pitchFamily="49" charset="0"/>
            </a:endParaRPr>
          </a:p>
          <a:p>
            <a:r>
              <a:rPr lang="en-US" sz="1600" dirty="0">
                <a:latin typeface="Courier New" panose="02070309020205020404" pitchFamily="49" charset="0"/>
                <a:cs typeface="Courier New" panose="02070309020205020404" pitchFamily="49" charset="0"/>
              </a:rPr>
              <a:t>plot(</a:t>
            </a:r>
            <a:r>
              <a:rPr lang="en-US" altLang="ja-JP" sz="1600" dirty="0" err="1">
                <a:latin typeface="Courier New" panose="02070309020205020404" pitchFamily="49" charset="0"/>
                <a:cs typeface="Courier New" panose="02070309020205020404" pitchFamily="49" charset="0"/>
              </a:rPr>
              <a:t>snake_data</a:t>
            </a:r>
            <a:r>
              <a:rPr lang="en-US" altLang="ja-JP" sz="1600" dirty="0">
                <a:latin typeface="Courier New" panose="02070309020205020404" pitchFamily="49" charset="0"/>
                <a:cs typeface="Courier New" panose="02070309020205020404" pitchFamily="49" charset="0"/>
              </a:rPr>
              <a:t>[,6], </a:t>
            </a:r>
          </a:p>
          <a:p>
            <a:r>
              <a:rPr lang="en-US" altLang="ja-JP" sz="1600" dirty="0" err="1">
                <a:solidFill>
                  <a:schemeClr val="bg1"/>
                </a:solidFill>
                <a:latin typeface="Courier New" panose="02070309020205020404" pitchFamily="49" charset="0"/>
                <a:cs typeface="Courier New" panose="02070309020205020404" pitchFamily="49" charset="0"/>
              </a:rPr>
              <a:t>aaaaa</a:t>
            </a:r>
            <a:r>
              <a:rPr lang="en-US" altLang="ja-JP" sz="1600" dirty="0" err="1">
                <a:latin typeface="Courier New" panose="02070309020205020404" pitchFamily="49" charset="0"/>
                <a:cs typeface="Courier New" panose="02070309020205020404" pitchFamily="49" charset="0"/>
              </a:rPr>
              <a:t>snake_data</a:t>
            </a:r>
            <a:r>
              <a:rPr lang="en-US" altLang="ja-JP" sz="1600" dirty="0">
                <a:latin typeface="Courier New" panose="02070309020205020404" pitchFamily="49" charset="0"/>
                <a:cs typeface="Courier New" panose="02070309020205020404" pitchFamily="49" charset="0"/>
              </a:rPr>
              <a:t>[,7], </a:t>
            </a:r>
          </a:p>
          <a:p>
            <a:r>
              <a:rPr lang="en-US" altLang="ja-JP" sz="1600" dirty="0" err="1">
                <a:solidFill>
                  <a:schemeClr val="bg1"/>
                </a:solidFill>
                <a:latin typeface="Courier New" panose="02070309020205020404" pitchFamily="49" charset="0"/>
                <a:cs typeface="Courier New" panose="02070309020205020404" pitchFamily="49" charset="0"/>
              </a:rPr>
              <a:t>aaaaa</a:t>
            </a:r>
            <a:r>
              <a:rPr lang="en-US" altLang="ja-JP" sz="1600" dirty="0" err="1">
                <a:latin typeface="Courier New" panose="02070309020205020404" pitchFamily="49" charset="0"/>
                <a:cs typeface="Courier New" panose="02070309020205020404" pitchFamily="49" charset="0"/>
              </a:rPr>
              <a:t>type</a:t>
            </a:r>
            <a:r>
              <a:rPr lang="en-US" altLang="ja-JP" sz="1600" dirty="0">
                <a:latin typeface="Courier New" panose="02070309020205020404" pitchFamily="49" charset="0"/>
                <a:cs typeface="Courier New" panose="02070309020205020404" pitchFamily="49" charset="0"/>
              </a:rPr>
              <a:t>="n", </a:t>
            </a:r>
          </a:p>
          <a:p>
            <a:r>
              <a:rPr lang="en-US" altLang="ja-JP" sz="1600" dirty="0" err="1">
                <a:solidFill>
                  <a:schemeClr val="bg1"/>
                </a:solidFill>
                <a:latin typeface="Courier New" panose="02070309020205020404" pitchFamily="49" charset="0"/>
                <a:cs typeface="Courier New" panose="02070309020205020404" pitchFamily="49" charset="0"/>
              </a:rPr>
              <a:t>aaaaa</a:t>
            </a:r>
            <a:r>
              <a:rPr lang="en-US" altLang="ja-JP" sz="1600" dirty="0" err="1">
                <a:latin typeface="Courier New" panose="02070309020205020404" pitchFamily="49" charset="0"/>
                <a:cs typeface="Courier New" panose="02070309020205020404" pitchFamily="49" charset="0"/>
              </a:rPr>
              <a:t>xlab</a:t>
            </a:r>
            <a:r>
              <a:rPr lang="en-US" altLang="ja-JP" sz="1600" dirty="0">
                <a:latin typeface="Courier New" panose="02070309020205020404" pitchFamily="49" charset="0"/>
                <a:cs typeface="Courier New" panose="02070309020205020404" pitchFamily="49" charset="0"/>
              </a:rPr>
              <a:t>="Principal component 1", </a:t>
            </a:r>
          </a:p>
          <a:p>
            <a:r>
              <a:rPr lang="en-US" altLang="ja-JP" sz="1600" dirty="0" err="1">
                <a:solidFill>
                  <a:schemeClr val="bg1"/>
                </a:solidFill>
                <a:latin typeface="Courier New" panose="02070309020205020404" pitchFamily="49" charset="0"/>
                <a:cs typeface="Courier New" panose="02070309020205020404" pitchFamily="49" charset="0"/>
              </a:rPr>
              <a:t>aaaaa</a:t>
            </a:r>
            <a:r>
              <a:rPr lang="en-US" altLang="ja-JP" sz="1600" dirty="0" err="1">
                <a:latin typeface="Courier New" panose="02070309020205020404" pitchFamily="49" charset="0"/>
                <a:cs typeface="Courier New" panose="02070309020205020404" pitchFamily="49" charset="0"/>
              </a:rPr>
              <a:t>ylab</a:t>
            </a:r>
            <a:r>
              <a:rPr lang="en-US" altLang="ja-JP" sz="1600" dirty="0">
                <a:latin typeface="Courier New" panose="02070309020205020404" pitchFamily="49" charset="0"/>
                <a:cs typeface="Courier New" panose="02070309020205020404" pitchFamily="49" charset="0"/>
              </a:rPr>
              <a:t>="Principal component 2", </a:t>
            </a:r>
          </a:p>
          <a:p>
            <a:r>
              <a:rPr lang="en-US" altLang="ja-JP" sz="1600" dirty="0" err="1">
                <a:solidFill>
                  <a:schemeClr val="bg1"/>
                </a:solidFill>
                <a:latin typeface="Courier New" panose="02070309020205020404" pitchFamily="49" charset="0"/>
                <a:cs typeface="Courier New" panose="02070309020205020404" pitchFamily="49" charset="0"/>
              </a:rPr>
              <a:t>aaaaa</a:t>
            </a:r>
            <a:r>
              <a:rPr lang="en-US" altLang="ja-JP" sz="1600" dirty="0" err="1">
                <a:latin typeface="Courier New" panose="02070309020205020404" pitchFamily="49" charset="0"/>
                <a:cs typeface="Courier New" panose="02070309020205020404" pitchFamily="49" charset="0"/>
              </a:rPr>
              <a:t>cex.lab</a:t>
            </a:r>
            <a:r>
              <a:rPr lang="en-US" altLang="ja-JP" sz="1600" dirty="0">
                <a:latin typeface="Courier New" panose="02070309020205020404" pitchFamily="49" charset="0"/>
                <a:cs typeface="Courier New" panose="02070309020205020404" pitchFamily="49" charset="0"/>
              </a:rPr>
              <a:t>=1.25, </a:t>
            </a:r>
          </a:p>
          <a:p>
            <a:r>
              <a:rPr lang="en-US" altLang="ja-JP" sz="1600" dirty="0" err="1">
                <a:solidFill>
                  <a:schemeClr val="bg1"/>
                </a:solidFill>
                <a:latin typeface="Courier New" panose="02070309020205020404" pitchFamily="49" charset="0"/>
                <a:cs typeface="Courier New" panose="02070309020205020404" pitchFamily="49" charset="0"/>
              </a:rPr>
              <a:t>aaaaa</a:t>
            </a:r>
            <a:r>
              <a:rPr lang="en-US" altLang="ja-JP" sz="1600" dirty="0" err="1">
                <a:latin typeface="Courier New" panose="02070309020205020404" pitchFamily="49" charset="0"/>
                <a:cs typeface="Courier New" panose="02070309020205020404" pitchFamily="49" charset="0"/>
              </a:rPr>
              <a:t>las</a:t>
            </a:r>
            <a:r>
              <a:rPr lang="en-US" altLang="ja-JP" sz="1600" dirty="0">
                <a:latin typeface="Courier New" panose="02070309020205020404" pitchFamily="49" charset="0"/>
                <a:cs typeface="Courier New" panose="02070309020205020404" pitchFamily="49" charset="0"/>
              </a:rPr>
              <a:t>=1); </a:t>
            </a:r>
          </a:p>
          <a:p>
            <a:r>
              <a:rPr lang="en-US" altLang="ja-JP" sz="1600" dirty="0" err="1">
                <a:solidFill>
                  <a:schemeClr val="bg1"/>
                </a:solidFill>
                <a:latin typeface="Courier New" panose="02070309020205020404" pitchFamily="49" charset="0"/>
                <a:cs typeface="Courier New" panose="02070309020205020404" pitchFamily="49" charset="0"/>
              </a:rPr>
              <a:t>aaaaa</a:t>
            </a:r>
            <a:r>
              <a:rPr lang="en-US" altLang="ja-JP" sz="1600" dirty="0" err="1">
                <a:latin typeface="Courier New" panose="02070309020205020404" pitchFamily="49" charset="0"/>
                <a:cs typeface="Courier New" panose="02070309020205020404" pitchFamily="49" charset="0"/>
              </a:rPr>
              <a:t>box</a:t>
            </a:r>
            <a:r>
              <a:rPr lang="en-US" altLang="ja-JP" sz="1600" dirty="0">
                <a:latin typeface="Courier New" panose="02070309020205020404" pitchFamily="49" charset="0"/>
                <a:cs typeface="Courier New" panose="02070309020205020404" pitchFamily="49" charset="0"/>
              </a:rPr>
              <a:t>(</a:t>
            </a:r>
            <a:r>
              <a:rPr lang="en-US" altLang="ja-JP" sz="1600" dirty="0" err="1">
                <a:latin typeface="Courier New" panose="02070309020205020404" pitchFamily="49" charset="0"/>
                <a:cs typeface="Courier New" panose="02070309020205020404" pitchFamily="49" charset="0"/>
              </a:rPr>
              <a:t>lwd</a:t>
            </a:r>
            <a:r>
              <a:rPr lang="en-US" altLang="ja-JP" sz="1600" dirty="0">
                <a:latin typeface="Courier New" panose="02070309020205020404" pitchFamily="49" charset="0"/>
                <a:cs typeface="Courier New" panose="02070309020205020404" pitchFamily="49" charset="0"/>
              </a:rPr>
              <a:t>=2)</a:t>
            </a:r>
            <a:r>
              <a:rPr lang="en-US" sz="1600" dirty="0">
                <a:latin typeface="Courier New" panose="02070309020205020404" pitchFamily="49" charset="0"/>
                <a:cs typeface="Courier New" panose="02070309020205020404" pitchFamily="49" charset="0"/>
              </a:rPr>
              <a:t>)</a:t>
            </a:r>
          </a:p>
          <a:p>
            <a:endParaRPr lang="en-US" sz="1600" dirty="0">
              <a:latin typeface="Courier New" panose="02070309020205020404" pitchFamily="49" charset="0"/>
              <a:cs typeface="Courier New" panose="02070309020205020404" pitchFamily="49" charset="0"/>
            </a:endParaRPr>
          </a:p>
          <a:p>
            <a:endParaRPr lang="en-US" sz="900" dirty="0">
              <a:latin typeface="Courier New" panose="02070309020205020404" pitchFamily="49" charset="0"/>
              <a:cs typeface="Courier New" panose="02070309020205020404" pitchFamily="49" charset="0"/>
            </a:endParaRPr>
          </a:p>
          <a:p>
            <a:endParaRPr lang="en-US" sz="1600" dirty="0">
              <a:latin typeface="Courier New" panose="02070309020205020404" pitchFamily="49" charset="0"/>
              <a:cs typeface="Courier New" panose="02070309020205020404" pitchFamily="49" charset="0"/>
            </a:endParaRPr>
          </a:p>
          <a:p>
            <a:r>
              <a:rPr lang="en-US" sz="1800" dirty="0">
                <a:latin typeface="Courier New" panose="02070309020205020404" pitchFamily="49" charset="0"/>
                <a:cs typeface="Courier New" panose="02070309020205020404" pitchFamily="49" charset="0"/>
              </a:rPr>
              <a:t>points(</a:t>
            </a:r>
            <a:r>
              <a:rPr lang="en-US" altLang="ja-JP" sz="1800" b="1" dirty="0">
                <a:latin typeface="Courier New" panose="02070309020205020404" pitchFamily="49" charset="0"/>
                <a:cs typeface="Courier New" panose="02070309020205020404" pitchFamily="49" charset="0"/>
              </a:rPr>
              <a:t>¯\_(</a:t>
            </a:r>
            <a:r>
              <a:rPr lang="ja-JP" altLang="en-US" sz="1800" b="1">
                <a:latin typeface="Courier New" panose="02070309020205020404" pitchFamily="49" charset="0"/>
                <a:cs typeface="Courier New" panose="02070309020205020404" pitchFamily="49" charset="0"/>
              </a:rPr>
              <a:t>ツ</a:t>
            </a:r>
            <a:r>
              <a:rPr lang="en-US" altLang="ja-JP" sz="1800" b="1" dirty="0">
                <a:latin typeface="Courier New" panose="02070309020205020404" pitchFamily="49" charset="0"/>
                <a:cs typeface="Courier New" panose="02070309020205020404" pitchFamily="49" charset="0"/>
              </a:rPr>
              <a:t>)_/¯</a:t>
            </a:r>
            <a:r>
              <a:rPr lang="en-US" sz="1800" dirty="0">
                <a:latin typeface="Courier New" panose="02070309020205020404" pitchFamily="49" charset="0"/>
                <a:cs typeface="Courier New" panose="02070309020205020404" pitchFamily="49" charset="0"/>
              </a:rPr>
              <a:t>)</a:t>
            </a:r>
          </a:p>
          <a:p>
            <a:pPr>
              <a:spcBef>
                <a:spcPts val="600"/>
              </a:spcBef>
            </a:pPr>
            <a:endParaRPr lang="en-US" sz="1800" dirty="0">
              <a:latin typeface="Courier New" panose="02070309020205020404" pitchFamily="49" charset="0"/>
              <a:cs typeface="Courier New" panose="02070309020205020404" pitchFamily="49" charset="0"/>
            </a:endParaRPr>
          </a:p>
        </p:txBody>
      </p:sp>
      <p:sp>
        <p:nvSpPr>
          <p:cNvPr id="2" name="Title 1">
            <a:extLst>
              <a:ext uri="{FF2B5EF4-FFF2-40B4-BE49-F238E27FC236}">
                <a16:creationId xmlns:a16="http://schemas.microsoft.com/office/drawing/2014/main" id="{DCE2A68D-0C98-C444-8404-744BD1CC9F49}"/>
              </a:ext>
            </a:extLst>
          </p:cNvPr>
          <p:cNvSpPr>
            <a:spLocks noGrp="1"/>
          </p:cNvSpPr>
          <p:nvPr>
            <p:ph type="title"/>
          </p:nvPr>
        </p:nvSpPr>
        <p:spPr>
          <a:xfrm>
            <a:off x="509954" y="22232"/>
            <a:ext cx="11172092" cy="1325563"/>
          </a:xfrm>
        </p:spPr>
        <p:txBody>
          <a:bodyPr/>
          <a:lstStyle/>
          <a:p>
            <a:r>
              <a:rPr lang="en-US" dirty="0">
                <a:latin typeface="DengXian Light" panose="02010600030101010101" pitchFamily="2" charset="-122"/>
                <a:ea typeface="DengXian Light" panose="02010600030101010101" pitchFamily="2" charset="-122"/>
              </a:rPr>
              <a:t>Plotting in R</a:t>
            </a:r>
          </a:p>
        </p:txBody>
      </p:sp>
      <p:pic>
        <p:nvPicPr>
          <p:cNvPr id="5" name="Picture 4">
            <a:extLst>
              <a:ext uri="{FF2B5EF4-FFF2-40B4-BE49-F238E27FC236}">
                <a16:creationId xmlns:a16="http://schemas.microsoft.com/office/drawing/2014/main" id="{94017BEB-2781-1946-8FAA-CF5ABFC53159}"/>
              </a:ext>
            </a:extLst>
          </p:cNvPr>
          <p:cNvPicPr>
            <a:picLocks noChangeAspect="1"/>
          </p:cNvPicPr>
          <p:nvPr/>
        </p:nvPicPr>
        <p:blipFill>
          <a:blip r:embed="rId3"/>
          <a:srcRect/>
          <a:stretch/>
        </p:blipFill>
        <p:spPr>
          <a:xfrm>
            <a:off x="5448085" y="1505394"/>
            <a:ext cx="6746602" cy="3373301"/>
          </a:xfrm>
          <a:prstGeom prst="rect">
            <a:avLst/>
          </a:prstGeom>
        </p:spPr>
      </p:pic>
      <p:sp>
        <p:nvSpPr>
          <p:cNvPr id="6" name="Title 1">
            <a:extLst>
              <a:ext uri="{FF2B5EF4-FFF2-40B4-BE49-F238E27FC236}">
                <a16:creationId xmlns:a16="http://schemas.microsoft.com/office/drawing/2014/main" id="{37002387-CF65-F547-B26B-63498529E372}"/>
              </a:ext>
            </a:extLst>
          </p:cNvPr>
          <p:cNvSpPr txBox="1">
            <a:spLocks/>
          </p:cNvSpPr>
          <p:nvPr/>
        </p:nvSpPr>
        <p:spPr>
          <a:xfrm>
            <a:off x="196803" y="1183162"/>
            <a:ext cx="5464961" cy="688131"/>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1900" dirty="0">
                <a:latin typeface="Courier New" panose="02070309020205020404" pitchFamily="49" charset="0"/>
                <a:cs typeface="Courier New" panose="02070309020205020404" pitchFamily="49" charset="0"/>
              </a:rPr>
              <a:t>v2.3: Swap X &amp; Y Axis Labels</a:t>
            </a:r>
          </a:p>
        </p:txBody>
      </p:sp>
      <p:sp>
        <p:nvSpPr>
          <p:cNvPr id="8" name="Title 1">
            <a:extLst>
              <a:ext uri="{FF2B5EF4-FFF2-40B4-BE49-F238E27FC236}">
                <a16:creationId xmlns:a16="http://schemas.microsoft.com/office/drawing/2014/main" id="{5410B811-8506-DC4D-9B75-074A68D760A4}"/>
              </a:ext>
            </a:extLst>
          </p:cNvPr>
          <p:cNvSpPr txBox="1">
            <a:spLocks/>
          </p:cNvSpPr>
          <p:nvPr/>
        </p:nvSpPr>
        <p:spPr>
          <a:xfrm>
            <a:off x="621250" y="4900538"/>
            <a:ext cx="365491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1800" dirty="0">
              <a:solidFill>
                <a:srgbClr val="538199"/>
              </a:solidFill>
              <a:latin typeface="DengXian Light" panose="02010600030101010101" pitchFamily="2" charset="-122"/>
              <a:ea typeface="DengXian Light" panose="02010600030101010101" pitchFamily="2" charset="-122"/>
            </a:endParaRPr>
          </a:p>
        </p:txBody>
      </p:sp>
    </p:spTree>
    <p:extLst>
      <p:ext uri="{BB962C8B-B14F-4D97-AF65-F5344CB8AC3E}">
        <p14:creationId xmlns:p14="http://schemas.microsoft.com/office/powerpoint/2010/main" val="322759919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CFD90FD1-C776-A443-B17B-F1361291CCE4}"/>
              </a:ext>
            </a:extLst>
          </p:cNvPr>
          <p:cNvSpPr txBox="1">
            <a:spLocks/>
          </p:cNvSpPr>
          <p:nvPr/>
        </p:nvSpPr>
        <p:spPr>
          <a:xfrm>
            <a:off x="171335" y="1871293"/>
            <a:ext cx="7983109" cy="446908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1800" dirty="0">
                <a:latin typeface="Courier New" panose="02070309020205020404" pitchFamily="49" charset="0"/>
                <a:cs typeface="Courier New" panose="02070309020205020404" pitchFamily="49" charset="0"/>
              </a:rPr>
              <a:t>quartz(height=6, width=12)</a:t>
            </a:r>
          </a:p>
          <a:p>
            <a:pPr>
              <a:spcBef>
                <a:spcPts val="0"/>
              </a:spcBef>
            </a:pPr>
            <a:r>
              <a:rPr lang="en-US" sz="1800" dirty="0">
                <a:latin typeface="Courier New" panose="02070309020205020404" pitchFamily="49" charset="0"/>
                <a:cs typeface="Courier New" panose="02070309020205020404" pitchFamily="49" charset="0"/>
              </a:rPr>
              <a:t>par(mar=c(5,5,1,1), </a:t>
            </a:r>
            <a:r>
              <a:rPr lang="en-US" sz="1800" dirty="0" err="1">
                <a:latin typeface="Courier New" panose="02070309020205020404" pitchFamily="49" charset="0"/>
                <a:cs typeface="Courier New" panose="02070309020205020404" pitchFamily="49" charset="0"/>
              </a:rPr>
              <a:t>mfrow</a:t>
            </a:r>
            <a:r>
              <a:rPr lang="en-US" sz="1800" dirty="0">
                <a:latin typeface="Courier New" panose="02070309020205020404" pitchFamily="49" charset="0"/>
                <a:cs typeface="Courier New" panose="02070309020205020404" pitchFamily="49" charset="0"/>
              </a:rPr>
              <a:t>=c(1,2))</a:t>
            </a:r>
          </a:p>
          <a:p>
            <a:pPr>
              <a:spcBef>
                <a:spcPts val="0"/>
              </a:spcBef>
            </a:pPr>
            <a:r>
              <a:rPr lang="en-US" sz="1800" dirty="0">
                <a:latin typeface="Courier New" panose="02070309020205020404" pitchFamily="49" charset="0"/>
                <a:cs typeface="Courier New" panose="02070309020205020404" pitchFamily="49" charset="0"/>
              </a:rPr>
              <a:t>plot(</a:t>
            </a:r>
            <a:r>
              <a:rPr lang="en-US" altLang="ja-JP" sz="1800" b="1" dirty="0">
                <a:latin typeface="Courier New" panose="02070309020205020404" pitchFamily="49" charset="0"/>
                <a:cs typeface="Courier New" panose="02070309020205020404" pitchFamily="49" charset="0"/>
              </a:rPr>
              <a:t>¯\_(</a:t>
            </a:r>
            <a:r>
              <a:rPr lang="ja-JP" altLang="en-US" sz="1800" b="1">
                <a:latin typeface="Courier New" panose="02070309020205020404" pitchFamily="49" charset="0"/>
                <a:cs typeface="Courier New" panose="02070309020205020404" pitchFamily="49" charset="0"/>
              </a:rPr>
              <a:t>ツ</a:t>
            </a:r>
            <a:r>
              <a:rPr lang="en-US" altLang="ja-JP" sz="1800" b="1" dirty="0">
                <a:latin typeface="Courier New" panose="02070309020205020404" pitchFamily="49" charset="0"/>
                <a:cs typeface="Courier New" panose="02070309020205020404" pitchFamily="49" charset="0"/>
              </a:rPr>
              <a:t>)_/¯</a:t>
            </a:r>
            <a:r>
              <a:rPr lang="en-US" sz="1800" dirty="0">
                <a:latin typeface="Courier New" panose="02070309020205020404" pitchFamily="49" charset="0"/>
                <a:cs typeface="Courier New" panose="02070309020205020404" pitchFamily="49" charset="0"/>
              </a:rPr>
              <a:t>)</a:t>
            </a:r>
          </a:p>
          <a:p>
            <a:pPr>
              <a:spcBef>
                <a:spcPts val="0"/>
              </a:spcBef>
            </a:pPr>
            <a:r>
              <a:rPr lang="en-US" sz="1800" dirty="0" err="1">
                <a:latin typeface="Courier New" panose="02070309020205020404" pitchFamily="49" charset="0"/>
                <a:cs typeface="Courier New" panose="02070309020205020404" pitchFamily="49" charset="0"/>
              </a:rPr>
              <a:t>rect</a:t>
            </a:r>
            <a:r>
              <a:rPr lang="en-US" sz="1800" dirty="0">
                <a:latin typeface="Courier New" panose="02070309020205020404" pitchFamily="49" charset="0"/>
                <a:cs typeface="Courier New" panose="02070309020205020404" pitchFamily="49" charset="0"/>
              </a:rPr>
              <a:t>(</a:t>
            </a:r>
            <a:r>
              <a:rPr lang="en-US" altLang="ja-JP" sz="1800" b="1" dirty="0">
                <a:latin typeface="Courier New" panose="02070309020205020404" pitchFamily="49" charset="0"/>
                <a:cs typeface="Courier New" panose="02070309020205020404" pitchFamily="49" charset="0"/>
              </a:rPr>
              <a:t>¯\_(</a:t>
            </a:r>
            <a:r>
              <a:rPr lang="ja-JP" altLang="en-US" sz="1800" b="1">
                <a:latin typeface="Courier New" panose="02070309020205020404" pitchFamily="49" charset="0"/>
                <a:cs typeface="Courier New" panose="02070309020205020404" pitchFamily="49" charset="0"/>
              </a:rPr>
              <a:t>ツ</a:t>
            </a:r>
            <a:r>
              <a:rPr lang="en-US" altLang="ja-JP" sz="1800" b="1" dirty="0">
                <a:latin typeface="Courier New" panose="02070309020205020404" pitchFamily="49" charset="0"/>
                <a:cs typeface="Courier New" panose="02070309020205020404" pitchFamily="49" charset="0"/>
              </a:rPr>
              <a:t>)_/¯</a:t>
            </a:r>
            <a:r>
              <a:rPr lang="en-US" sz="1800" dirty="0">
                <a:latin typeface="Courier New" panose="02070309020205020404" pitchFamily="49" charset="0"/>
                <a:cs typeface="Courier New" panose="02070309020205020404" pitchFamily="49" charset="0"/>
              </a:rPr>
              <a:t>)</a:t>
            </a:r>
          </a:p>
          <a:p>
            <a:r>
              <a:rPr lang="en-US" sz="1800" dirty="0">
                <a:latin typeface="Courier New" panose="02070309020205020404" pitchFamily="49" charset="0"/>
                <a:cs typeface="Courier New" panose="02070309020205020404" pitchFamily="49" charset="0"/>
              </a:rPr>
              <a:t>points(</a:t>
            </a:r>
            <a:r>
              <a:rPr lang="en-US" altLang="ja-JP" sz="1800" b="1" dirty="0">
                <a:latin typeface="Courier New" panose="02070309020205020404" pitchFamily="49" charset="0"/>
                <a:cs typeface="Courier New" panose="02070309020205020404" pitchFamily="49" charset="0"/>
              </a:rPr>
              <a:t>¯\_(</a:t>
            </a:r>
            <a:r>
              <a:rPr lang="ja-JP" altLang="en-US" sz="1800" b="1">
                <a:latin typeface="Courier New" panose="02070309020205020404" pitchFamily="49" charset="0"/>
                <a:cs typeface="Courier New" panose="02070309020205020404" pitchFamily="49" charset="0"/>
              </a:rPr>
              <a:t>ツ</a:t>
            </a:r>
            <a:r>
              <a:rPr lang="en-US" altLang="ja-JP" sz="1800" b="1" dirty="0">
                <a:latin typeface="Courier New" panose="02070309020205020404" pitchFamily="49" charset="0"/>
                <a:cs typeface="Courier New" panose="02070309020205020404" pitchFamily="49" charset="0"/>
              </a:rPr>
              <a:t>)_/¯</a:t>
            </a:r>
            <a:r>
              <a:rPr lang="en-US" sz="1800" dirty="0">
                <a:latin typeface="Courier New" panose="02070309020205020404" pitchFamily="49" charset="0"/>
                <a:cs typeface="Courier New" panose="02070309020205020404" pitchFamily="49" charset="0"/>
              </a:rPr>
              <a:t>)</a:t>
            </a:r>
          </a:p>
          <a:p>
            <a:r>
              <a:rPr lang="en-US" sz="1800" dirty="0">
                <a:latin typeface="Courier New" panose="02070309020205020404" pitchFamily="49" charset="0"/>
                <a:cs typeface="Courier New" panose="02070309020205020404" pitchFamily="49" charset="0"/>
              </a:rPr>
              <a:t>legend(</a:t>
            </a:r>
            <a:r>
              <a:rPr lang="en-US" altLang="ja-JP" sz="1800" b="1" dirty="0">
                <a:latin typeface="Courier New" panose="02070309020205020404" pitchFamily="49" charset="0"/>
                <a:cs typeface="Courier New" panose="02070309020205020404" pitchFamily="49" charset="0"/>
              </a:rPr>
              <a:t>¯\_(</a:t>
            </a:r>
            <a:r>
              <a:rPr lang="ja-JP" altLang="en-US" sz="1800" b="1">
                <a:latin typeface="Courier New" panose="02070309020205020404" pitchFamily="49" charset="0"/>
                <a:cs typeface="Courier New" panose="02070309020205020404" pitchFamily="49" charset="0"/>
              </a:rPr>
              <a:t>ツ</a:t>
            </a:r>
            <a:r>
              <a:rPr lang="en-US" altLang="ja-JP" sz="1800" b="1" dirty="0">
                <a:latin typeface="Courier New" panose="02070309020205020404" pitchFamily="49" charset="0"/>
                <a:cs typeface="Courier New" panose="02070309020205020404" pitchFamily="49" charset="0"/>
              </a:rPr>
              <a:t>)_/¯</a:t>
            </a:r>
            <a:r>
              <a:rPr lang="en-US" sz="1800" dirty="0">
                <a:latin typeface="Courier New" panose="02070309020205020404" pitchFamily="49" charset="0"/>
                <a:cs typeface="Courier New" panose="02070309020205020404" pitchFamily="49" charset="0"/>
              </a:rPr>
              <a:t>)</a:t>
            </a:r>
          </a:p>
          <a:p>
            <a:endParaRPr lang="en-US" sz="1600" dirty="0">
              <a:latin typeface="Courier New" panose="02070309020205020404" pitchFamily="49" charset="0"/>
              <a:cs typeface="Courier New" panose="02070309020205020404" pitchFamily="49" charset="0"/>
            </a:endParaRPr>
          </a:p>
          <a:p>
            <a:r>
              <a:rPr lang="en-US" sz="1600" dirty="0">
                <a:latin typeface="Courier New" panose="02070309020205020404" pitchFamily="49" charset="0"/>
                <a:cs typeface="Courier New" panose="02070309020205020404" pitchFamily="49" charset="0"/>
              </a:rPr>
              <a:t>plot(</a:t>
            </a:r>
            <a:r>
              <a:rPr lang="en-US" altLang="ja-JP" sz="1600" dirty="0" err="1">
                <a:latin typeface="Courier New" panose="02070309020205020404" pitchFamily="49" charset="0"/>
                <a:cs typeface="Courier New" panose="02070309020205020404" pitchFamily="49" charset="0"/>
              </a:rPr>
              <a:t>snake_data</a:t>
            </a:r>
            <a:r>
              <a:rPr lang="en-US" altLang="ja-JP" sz="1600" dirty="0">
                <a:latin typeface="Courier New" panose="02070309020205020404" pitchFamily="49" charset="0"/>
                <a:cs typeface="Courier New" panose="02070309020205020404" pitchFamily="49" charset="0"/>
              </a:rPr>
              <a:t>[,6], </a:t>
            </a:r>
          </a:p>
          <a:p>
            <a:r>
              <a:rPr lang="en-US" altLang="ja-JP" sz="1600" dirty="0" err="1">
                <a:solidFill>
                  <a:schemeClr val="bg1"/>
                </a:solidFill>
                <a:latin typeface="Courier New" panose="02070309020205020404" pitchFamily="49" charset="0"/>
                <a:cs typeface="Courier New" panose="02070309020205020404" pitchFamily="49" charset="0"/>
              </a:rPr>
              <a:t>aaaaa</a:t>
            </a:r>
            <a:r>
              <a:rPr lang="en-US" altLang="ja-JP" sz="1600" dirty="0" err="1">
                <a:latin typeface="Courier New" panose="02070309020205020404" pitchFamily="49" charset="0"/>
                <a:cs typeface="Courier New" panose="02070309020205020404" pitchFamily="49" charset="0"/>
              </a:rPr>
              <a:t>snake_data</a:t>
            </a:r>
            <a:r>
              <a:rPr lang="en-US" altLang="ja-JP" sz="1600" dirty="0">
                <a:latin typeface="Courier New" panose="02070309020205020404" pitchFamily="49" charset="0"/>
                <a:cs typeface="Courier New" panose="02070309020205020404" pitchFamily="49" charset="0"/>
              </a:rPr>
              <a:t>[,7], </a:t>
            </a:r>
          </a:p>
          <a:p>
            <a:r>
              <a:rPr lang="en-US" altLang="ja-JP" sz="1600" dirty="0" err="1">
                <a:solidFill>
                  <a:schemeClr val="bg1"/>
                </a:solidFill>
                <a:latin typeface="Courier New" panose="02070309020205020404" pitchFamily="49" charset="0"/>
                <a:cs typeface="Courier New" panose="02070309020205020404" pitchFamily="49" charset="0"/>
              </a:rPr>
              <a:t>aaaaa</a:t>
            </a:r>
            <a:r>
              <a:rPr lang="en-US" altLang="ja-JP" sz="1600" dirty="0" err="1">
                <a:latin typeface="Courier New" panose="02070309020205020404" pitchFamily="49" charset="0"/>
                <a:cs typeface="Courier New" panose="02070309020205020404" pitchFamily="49" charset="0"/>
              </a:rPr>
              <a:t>type</a:t>
            </a:r>
            <a:r>
              <a:rPr lang="en-US" altLang="ja-JP" sz="1600" dirty="0">
                <a:latin typeface="Courier New" panose="02070309020205020404" pitchFamily="49" charset="0"/>
                <a:cs typeface="Courier New" panose="02070309020205020404" pitchFamily="49" charset="0"/>
              </a:rPr>
              <a:t>="n", </a:t>
            </a:r>
          </a:p>
          <a:p>
            <a:r>
              <a:rPr lang="en-US" altLang="ja-JP" sz="1600" dirty="0" err="1">
                <a:solidFill>
                  <a:schemeClr val="bg1"/>
                </a:solidFill>
                <a:latin typeface="Courier New" panose="02070309020205020404" pitchFamily="49" charset="0"/>
                <a:cs typeface="Courier New" panose="02070309020205020404" pitchFamily="49" charset="0"/>
              </a:rPr>
              <a:t>aaaaa</a:t>
            </a:r>
            <a:r>
              <a:rPr lang="en-US" altLang="ja-JP" sz="1600" dirty="0" err="1">
                <a:latin typeface="Courier New" panose="02070309020205020404" pitchFamily="49" charset="0"/>
                <a:cs typeface="Courier New" panose="02070309020205020404" pitchFamily="49" charset="0"/>
              </a:rPr>
              <a:t>xlab</a:t>
            </a:r>
            <a:r>
              <a:rPr lang="en-US" altLang="ja-JP" sz="1600" dirty="0">
                <a:latin typeface="Courier New" panose="02070309020205020404" pitchFamily="49" charset="0"/>
                <a:cs typeface="Courier New" panose="02070309020205020404" pitchFamily="49" charset="0"/>
              </a:rPr>
              <a:t>="Principal component </a:t>
            </a:r>
            <a:r>
              <a:rPr lang="en-US" altLang="ja-JP" sz="1600" b="1" dirty="0">
                <a:latin typeface="Courier New" panose="02070309020205020404" pitchFamily="49" charset="0"/>
                <a:cs typeface="Courier New" panose="02070309020205020404" pitchFamily="49" charset="0"/>
              </a:rPr>
              <a:t>2</a:t>
            </a:r>
            <a:r>
              <a:rPr lang="en-US" altLang="ja-JP" sz="1600" dirty="0">
                <a:latin typeface="Courier New" panose="02070309020205020404" pitchFamily="49" charset="0"/>
                <a:cs typeface="Courier New" panose="02070309020205020404" pitchFamily="49" charset="0"/>
              </a:rPr>
              <a:t>", </a:t>
            </a:r>
          </a:p>
          <a:p>
            <a:r>
              <a:rPr lang="en-US" altLang="ja-JP" sz="1600" dirty="0" err="1">
                <a:solidFill>
                  <a:schemeClr val="bg1"/>
                </a:solidFill>
                <a:latin typeface="Courier New" panose="02070309020205020404" pitchFamily="49" charset="0"/>
                <a:cs typeface="Courier New" panose="02070309020205020404" pitchFamily="49" charset="0"/>
              </a:rPr>
              <a:t>aaaaa</a:t>
            </a:r>
            <a:r>
              <a:rPr lang="en-US" altLang="ja-JP" sz="1600" dirty="0" err="1">
                <a:latin typeface="Courier New" panose="02070309020205020404" pitchFamily="49" charset="0"/>
                <a:cs typeface="Courier New" panose="02070309020205020404" pitchFamily="49" charset="0"/>
              </a:rPr>
              <a:t>ylab</a:t>
            </a:r>
            <a:r>
              <a:rPr lang="en-US" altLang="ja-JP" sz="1600" dirty="0">
                <a:latin typeface="Courier New" panose="02070309020205020404" pitchFamily="49" charset="0"/>
                <a:cs typeface="Courier New" panose="02070309020205020404" pitchFamily="49" charset="0"/>
              </a:rPr>
              <a:t>="Principal component </a:t>
            </a:r>
            <a:r>
              <a:rPr lang="en-US" altLang="ja-JP" sz="1600" b="1" dirty="0">
                <a:latin typeface="Courier New" panose="02070309020205020404" pitchFamily="49" charset="0"/>
                <a:cs typeface="Courier New" panose="02070309020205020404" pitchFamily="49" charset="0"/>
              </a:rPr>
              <a:t>1</a:t>
            </a:r>
            <a:r>
              <a:rPr lang="en-US" altLang="ja-JP" sz="1600" dirty="0">
                <a:latin typeface="Courier New" panose="02070309020205020404" pitchFamily="49" charset="0"/>
                <a:cs typeface="Courier New" panose="02070309020205020404" pitchFamily="49" charset="0"/>
              </a:rPr>
              <a:t>", </a:t>
            </a:r>
          </a:p>
          <a:p>
            <a:r>
              <a:rPr lang="en-US" altLang="ja-JP" sz="1600" dirty="0" err="1">
                <a:solidFill>
                  <a:schemeClr val="bg1"/>
                </a:solidFill>
                <a:latin typeface="Courier New" panose="02070309020205020404" pitchFamily="49" charset="0"/>
                <a:cs typeface="Courier New" panose="02070309020205020404" pitchFamily="49" charset="0"/>
              </a:rPr>
              <a:t>aaaaa</a:t>
            </a:r>
            <a:r>
              <a:rPr lang="en-US" altLang="ja-JP" sz="1600" dirty="0" err="1">
                <a:latin typeface="Courier New" panose="02070309020205020404" pitchFamily="49" charset="0"/>
                <a:cs typeface="Courier New" panose="02070309020205020404" pitchFamily="49" charset="0"/>
              </a:rPr>
              <a:t>cex.lab</a:t>
            </a:r>
            <a:r>
              <a:rPr lang="en-US" altLang="ja-JP" sz="1600" dirty="0">
                <a:latin typeface="Courier New" panose="02070309020205020404" pitchFamily="49" charset="0"/>
                <a:cs typeface="Courier New" panose="02070309020205020404" pitchFamily="49" charset="0"/>
              </a:rPr>
              <a:t>=1.25, </a:t>
            </a:r>
          </a:p>
          <a:p>
            <a:r>
              <a:rPr lang="en-US" altLang="ja-JP" sz="1600" dirty="0" err="1">
                <a:solidFill>
                  <a:schemeClr val="bg1"/>
                </a:solidFill>
                <a:latin typeface="Courier New" panose="02070309020205020404" pitchFamily="49" charset="0"/>
                <a:cs typeface="Courier New" panose="02070309020205020404" pitchFamily="49" charset="0"/>
              </a:rPr>
              <a:t>aaaaa</a:t>
            </a:r>
            <a:r>
              <a:rPr lang="en-US" altLang="ja-JP" sz="1600" dirty="0" err="1">
                <a:latin typeface="Courier New" panose="02070309020205020404" pitchFamily="49" charset="0"/>
                <a:cs typeface="Courier New" panose="02070309020205020404" pitchFamily="49" charset="0"/>
              </a:rPr>
              <a:t>las</a:t>
            </a:r>
            <a:r>
              <a:rPr lang="en-US" altLang="ja-JP" sz="1600" dirty="0">
                <a:latin typeface="Courier New" panose="02070309020205020404" pitchFamily="49" charset="0"/>
                <a:cs typeface="Courier New" panose="02070309020205020404" pitchFamily="49" charset="0"/>
              </a:rPr>
              <a:t>=1); </a:t>
            </a:r>
          </a:p>
          <a:p>
            <a:r>
              <a:rPr lang="en-US" altLang="ja-JP" sz="1600" dirty="0" err="1">
                <a:solidFill>
                  <a:schemeClr val="bg1"/>
                </a:solidFill>
                <a:latin typeface="Courier New" panose="02070309020205020404" pitchFamily="49" charset="0"/>
                <a:cs typeface="Courier New" panose="02070309020205020404" pitchFamily="49" charset="0"/>
              </a:rPr>
              <a:t>aaaaa</a:t>
            </a:r>
            <a:r>
              <a:rPr lang="en-US" altLang="ja-JP" sz="1600" dirty="0" err="1">
                <a:latin typeface="Courier New" panose="02070309020205020404" pitchFamily="49" charset="0"/>
                <a:cs typeface="Courier New" panose="02070309020205020404" pitchFamily="49" charset="0"/>
              </a:rPr>
              <a:t>box</a:t>
            </a:r>
            <a:r>
              <a:rPr lang="en-US" altLang="ja-JP" sz="1600" dirty="0">
                <a:latin typeface="Courier New" panose="02070309020205020404" pitchFamily="49" charset="0"/>
                <a:cs typeface="Courier New" panose="02070309020205020404" pitchFamily="49" charset="0"/>
              </a:rPr>
              <a:t>(</a:t>
            </a:r>
            <a:r>
              <a:rPr lang="en-US" altLang="ja-JP" sz="1600" dirty="0" err="1">
                <a:latin typeface="Courier New" panose="02070309020205020404" pitchFamily="49" charset="0"/>
                <a:cs typeface="Courier New" panose="02070309020205020404" pitchFamily="49" charset="0"/>
              </a:rPr>
              <a:t>lwd</a:t>
            </a:r>
            <a:r>
              <a:rPr lang="en-US" altLang="ja-JP" sz="1600" dirty="0">
                <a:latin typeface="Courier New" panose="02070309020205020404" pitchFamily="49" charset="0"/>
                <a:cs typeface="Courier New" panose="02070309020205020404" pitchFamily="49" charset="0"/>
              </a:rPr>
              <a:t>=2)</a:t>
            </a:r>
            <a:r>
              <a:rPr lang="en-US" sz="1600" dirty="0">
                <a:latin typeface="Courier New" panose="02070309020205020404" pitchFamily="49" charset="0"/>
                <a:cs typeface="Courier New" panose="02070309020205020404" pitchFamily="49" charset="0"/>
              </a:rPr>
              <a:t>)</a:t>
            </a:r>
          </a:p>
          <a:p>
            <a:endParaRPr lang="en-US" sz="1600" dirty="0">
              <a:latin typeface="Courier New" panose="02070309020205020404" pitchFamily="49" charset="0"/>
              <a:cs typeface="Courier New" panose="02070309020205020404" pitchFamily="49" charset="0"/>
            </a:endParaRPr>
          </a:p>
          <a:p>
            <a:endParaRPr lang="en-US" sz="900" dirty="0">
              <a:latin typeface="Courier New" panose="02070309020205020404" pitchFamily="49" charset="0"/>
              <a:cs typeface="Courier New" panose="02070309020205020404" pitchFamily="49" charset="0"/>
            </a:endParaRPr>
          </a:p>
          <a:p>
            <a:endParaRPr lang="en-US" sz="1600" dirty="0">
              <a:latin typeface="Courier New" panose="02070309020205020404" pitchFamily="49" charset="0"/>
              <a:cs typeface="Courier New" panose="02070309020205020404" pitchFamily="49" charset="0"/>
            </a:endParaRPr>
          </a:p>
          <a:p>
            <a:r>
              <a:rPr lang="en-US" sz="1800" dirty="0">
                <a:latin typeface="Courier New" panose="02070309020205020404" pitchFamily="49" charset="0"/>
                <a:cs typeface="Courier New" panose="02070309020205020404" pitchFamily="49" charset="0"/>
              </a:rPr>
              <a:t>points(</a:t>
            </a:r>
            <a:r>
              <a:rPr lang="en-US" altLang="ja-JP" sz="1800" b="1" dirty="0">
                <a:latin typeface="Courier New" panose="02070309020205020404" pitchFamily="49" charset="0"/>
                <a:cs typeface="Courier New" panose="02070309020205020404" pitchFamily="49" charset="0"/>
              </a:rPr>
              <a:t>¯\_(</a:t>
            </a:r>
            <a:r>
              <a:rPr lang="ja-JP" altLang="en-US" sz="1800" b="1">
                <a:latin typeface="Courier New" panose="02070309020205020404" pitchFamily="49" charset="0"/>
                <a:cs typeface="Courier New" panose="02070309020205020404" pitchFamily="49" charset="0"/>
              </a:rPr>
              <a:t>ツ</a:t>
            </a:r>
            <a:r>
              <a:rPr lang="en-US" altLang="ja-JP" sz="1800" b="1" dirty="0">
                <a:latin typeface="Courier New" panose="02070309020205020404" pitchFamily="49" charset="0"/>
                <a:cs typeface="Courier New" panose="02070309020205020404" pitchFamily="49" charset="0"/>
              </a:rPr>
              <a:t>)_/¯</a:t>
            </a:r>
            <a:r>
              <a:rPr lang="en-US" sz="1800" dirty="0">
                <a:latin typeface="Courier New" panose="02070309020205020404" pitchFamily="49" charset="0"/>
                <a:cs typeface="Courier New" panose="02070309020205020404" pitchFamily="49" charset="0"/>
              </a:rPr>
              <a:t>)</a:t>
            </a:r>
          </a:p>
          <a:p>
            <a:pPr>
              <a:spcBef>
                <a:spcPts val="600"/>
              </a:spcBef>
            </a:pPr>
            <a:endParaRPr lang="en-US" sz="1800" dirty="0">
              <a:latin typeface="Courier New" panose="02070309020205020404" pitchFamily="49" charset="0"/>
              <a:cs typeface="Courier New" panose="02070309020205020404" pitchFamily="49" charset="0"/>
            </a:endParaRPr>
          </a:p>
        </p:txBody>
      </p:sp>
      <p:sp>
        <p:nvSpPr>
          <p:cNvPr id="2" name="Title 1">
            <a:extLst>
              <a:ext uri="{FF2B5EF4-FFF2-40B4-BE49-F238E27FC236}">
                <a16:creationId xmlns:a16="http://schemas.microsoft.com/office/drawing/2014/main" id="{DCE2A68D-0C98-C444-8404-744BD1CC9F49}"/>
              </a:ext>
            </a:extLst>
          </p:cNvPr>
          <p:cNvSpPr>
            <a:spLocks noGrp="1"/>
          </p:cNvSpPr>
          <p:nvPr>
            <p:ph type="title"/>
          </p:nvPr>
        </p:nvSpPr>
        <p:spPr>
          <a:xfrm>
            <a:off x="509954" y="22232"/>
            <a:ext cx="11172092" cy="1325563"/>
          </a:xfrm>
        </p:spPr>
        <p:txBody>
          <a:bodyPr/>
          <a:lstStyle/>
          <a:p>
            <a:r>
              <a:rPr lang="en-US" dirty="0">
                <a:latin typeface="DengXian Light" panose="02010600030101010101" pitchFamily="2" charset="-122"/>
                <a:ea typeface="DengXian Light" panose="02010600030101010101" pitchFamily="2" charset="-122"/>
              </a:rPr>
              <a:t>Plotting in R</a:t>
            </a:r>
          </a:p>
        </p:txBody>
      </p:sp>
      <p:pic>
        <p:nvPicPr>
          <p:cNvPr id="5" name="Picture 4">
            <a:extLst>
              <a:ext uri="{FF2B5EF4-FFF2-40B4-BE49-F238E27FC236}">
                <a16:creationId xmlns:a16="http://schemas.microsoft.com/office/drawing/2014/main" id="{94017BEB-2781-1946-8FAA-CF5ABFC53159}"/>
              </a:ext>
            </a:extLst>
          </p:cNvPr>
          <p:cNvPicPr>
            <a:picLocks noChangeAspect="1"/>
          </p:cNvPicPr>
          <p:nvPr/>
        </p:nvPicPr>
        <p:blipFill>
          <a:blip r:embed="rId3"/>
          <a:srcRect/>
          <a:stretch/>
        </p:blipFill>
        <p:spPr>
          <a:xfrm>
            <a:off x="5448085" y="1505394"/>
            <a:ext cx="6746602" cy="3373301"/>
          </a:xfrm>
          <a:prstGeom prst="rect">
            <a:avLst/>
          </a:prstGeom>
        </p:spPr>
      </p:pic>
      <p:sp>
        <p:nvSpPr>
          <p:cNvPr id="6" name="Title 1">
            <a:extLst>
              <a:ext uri="{FF2B5EF4-FFF2-40B4-BE49-F238E27FC236}">
                <a16:creationId xmlns:a16="http://schemas.microsoft.com/office/drawing/2014/main" id="{37002387-CF65-F547-B26B-63498529E372}"/>
              </a:ext>
            </a:extLst>
          </p:cNvPr>
          <p:cNvSpPr txBox="1">
            <a:spLocks/>
          </p:cNvSpPr>
          <p:nvPr/>
        </p:nvSpPr>
        <p:spPr>
          <a:xfrm>
            <a:off x="196803" y="1183162"/>
            <a:ext cx="5464961" cy="688131"/>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1900" dirty="0">
                <a:latin typeface="Courier New" panose="02070309020205020404" pitchFamily="49" charset="0"/>
                <a:cs typeface="Courier New" panose="02070309020205020404" pitchFamily="49" charset="0"/>
              </a:rPr>
              <a:t>v2.3: Swap X &amp; Y Axis Labels</a:t>
            </a:r>
          </a:p>
        </p:txBody>
      </p:sp>
      <p:sp>
        <p:nvSpPr>
          <p:cNvPr id="8" name="Title 1">
            <a:extLst>
              <a:ext uri="{FF2B5EF4-FFF2-40B4-BE49-F238E27FC236}">
                <a16:creationId xmlns:a16="http://schemas.microsoft.com/office/drawing/2014/main" id="{5410B811-8506-DC4D-9B75-074A68D760A4}"/>
              </a:ext>
            </a:extLst>
          </p:cNvPr>
          <p:cNvSpPr txBox="1">
            <a:spLocks/>
          </p:cNvSpPr>
          <p:nvPr/>
        </p:nvSpPr>
        <p:spPr>
          <a:xfrm>
            <a:off x="621250" y="4900538"/>
            <a:ext cx="365491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1800" dirty="0">
              <a:solidFill>
                <a:srgbClr val="538199"/>
              </a:solidFill>
              <a:latin typeface="DengXian Light" panose="02010600030101010101" pitchFamily="2" charset="-122"/>
              <a:ea typeface="DengXian Light" panose="02010600030101010101" pitchFamily="2" charset="-122"/>
            </a:endParaRPr>
          </a:p>
        </p:txBody>
      </p:sp>
    </p:spTree>
    <p:extLst>
      <p:ext uri="{BB962C8B-B14F-4D97-AF65-F5344CB8AC3E}">
        <p14:creationId xmlns:p14="http://schemas.microsoft.com/office/powerpoint/2010/main" val="357268921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CFD90FD1-C776-A443-B17B-F1361291CCE4}"/>
              </a:ext>
            </a:extLst>
          </p:cNvPr>
          <p:cNvSpPr txBox="1">
            <a:spLocks/>
          </p:cNvSpPr>
          <p:nvPr/>
        </p:nvSpPr>
        <p:spPr>
          <a:xfrm>
            <a:off x="171335" y="1871293"/>
            <a:ext cx="7983109" cy="446908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1800" dirty="0">
                <a:latin typeface="Courier New" panose="02070309020205020404" pitchFamily="49" charset="0"/>
                <a:cs typeface="Courier New" panose="02070309020205020404" pitchFamily="49" charset="0"/>
              </a:rPr>
              <a:t>quartz(height=6, width=12)</a:t>
            </a:r>
          </a:p>
          <a:p>
            <a:pPr>
              <a:spcBef>
                <a:spcPts val="0"/>
              </a:spcBef>
            </a:pPr>
            <a:r>
              <a:rPr lang="en-US" sz="1800" dirty="0">
                <a:latin typeface="Courier New" panose="02070309020205020404" pitchFamily="49" charset="0"/>
                <a:cs typeface="Courier New" panose="02070309020205020404" pitchFamily="49" charset="0"/>
              </a:rPr>
              <a:t>par(mar=c(5,5,1,1), </a:t>
            </a:r>
            <a:r>
              <a:rPr lang="en-US" sz="1800" dirty="0" err="1">
                <a:latin typeface="Courier New" panose="02070309020205020404" pitchFamily="49" charset="0"/>
                <a:cs typeface="Courier New" panose="02070309020205020404" pitchFamily="49" charset="0"/>
              </a:rPr>
              <a:t>mfrow</a:t>
            </a:r>
            <a:r>
              <a:rPr lang="en-US" sz="1800" dirty="0">
                <a:latin typeface="Courier New" panose="02070309020205020404" pitchFamily="49" charset="0"/>
                <a:cs typeface="Courier New" panose="02070309020205020404" pitchFamily="49" charset="0"/>
              </a:rPr>
              <a:t>=c(1,2))</a:t>
            </a:r>
          </a:p>
          <a:p>
            <a:pPr>
              <a:spcBef>
                <a:spcPts val="0"/>
              </a:spcBef>
            </a:pPr>
            <a:r>
              <a:rPr lang="en-US" sz="1800" dirty="0">
                <a:latin typeface="Courier New" panose="02070309020205020404" pitchFamily="49" charset="0"/>
                <a:cs typeface="Courier New" panose="02070309020205020404" pitchFamily="49" charset="0"/>
              </a:rPr>
              <a:t>plot(</a:t>
            </a:r>
            <a:r>
              <a:rPr lang="en-US" altLang="ja-JP" sz="1800" b="1" dirty="0">
                <a:latin typeface="Courier New" panose="02070309020205020404" pitchFamily="49" charset="0"/>
                <a:cs typeface="Courier New" panose="02070309020205020404" pitchFamily="49" charset="0"/>
              </a:rPr>
              <a:t>¯\_(</a:t>
            </a:r>
            <a:r>
              <a:rPr lang="ja-JP" altLang="en-US" sz="1800" b="1">
                <a:latin typeface="Courier New" panose="02070309020205020404" pitchFamily="49" charset="0"/>
                <a:cs typeface="Courier New" panose="02070309020205020404" pitchFamily="49" charset="0"/>
              </a:rPr>
              <a:t>ツ</a:t>
            </a:r>
            <a:r>
              <a:rPr lang="en-US" altLang="ja-JP" sz="1800" b="1" dirty="0">
                <a:latin typeface="Courier New" panose="02070309020205020404" pitchFamily="49" charset="0"/>
                <a:cs typeface="Courier New" panose="02070309020205020404" pitchFamily="49" charset="0"/>
              </a:rPr>
              <a:t>)_/¯</a:t>
            </a:r>
            <a:r>
              <a:rPr lang="en-US" sz="1800" dirty="0">
                <a:latin typeface="Courier New" panose="02070309020205020404" pitchFamily="49" charset="0"/>
                <a:cs typeface="Courier New" panose="02070309020205020404" pitchFamily="49" charset="0"/>
              </a:rPr>
              <a:t>)</a:t>
            </a:r>
          </a:p>
          <a:p>
            <a:pPr>
              <a:spcBef>
                <a:spcPts val="0"/>
              </a:spcBef>
            </a:pPr>
            <a:r>
              <a:rPr lang="en-US" sz="1800" dirty="0" err="1">
                <a:latin typeface="Courier New" panose="02070309020205020404" pitchFamily="49" charset="0"/>
                <a:cs typeface="Courier New" panose="02070309020205020404" pitchFamily="49" charset="0"/>
              </a:rPr>
              <a:t>rect</a:t>
            </a:r>
            <a:r>
              <a:rPr lang="en-US" sz="1800" dirty="0">
                <a:latin typeface="Courier New" panose="02070309020205020404" pitchFamily="49" charset="0"/>
                <a:cs typeface="Courier New" panose="02070309020205020404" pitchFamily="49" charset="0"/>
              </a:rPr>
              <a:t>(</a:t>
            </a:r>
            <a:r>
              <a:rPr lang="en-US" altLang="ja-JP" sz="1800" b="1" dirty="0">
                <a:latin typeface="Courier New" panose="02070309020205020404" pitchFamily="49" charset="0"/>
                <a:cs typeface="Courier New" panose="02070309020205020404" pitchFamily="49" charset="0"/>
              </a:rPr>
              <a:t>¯\_(</a:t>
            </a:r>
            <a:r>
              <a:rPr lang="ja-JP" altLang="en-US" sz="1800" b="1">
                <a:latin typeface="Courier New" panose="02070309020205020404" pitchFamily="49" charset="0"/>
                <a:cs typeface="Courier New" panose="02070309020205020404" pitchFamily="49" charset="0"/>
              </a:rPr>
              <a:t>ツ</a:t>
            </a:r>
            <a:r>
              <a:rPr lang="en-US" altLang="ja-JP" sz="1800" b="1" dirty="0">
                <a:latin typeface="Courier New" panose="02070309020205020404" pitchFamily="49" charset="0"/>
                <a:cs typeface="Courier New" panose="02070309020205020404" pitchFamily="49" charset="0"/>
              </a:rPr>
              <a:t>)_/¯</a:t>
            </a:r>
            <a:r>
              <a:rPr lang="en-US" sz="1800" dirty="0">
                <a:latin typeface="Courier New" panose="02070309020205020404" pitchFamily="49" charset="0"/>
                <a:cs typeface="Courier New" panose="02070309020205020404" pitchFamily="49" charset="0"/>
              </a:rPr>
              <a:t>)</a:t>
            </a:r>
          </a:p>
          <a:p>
            <a:r>
              <a:rPr lang="en-US" sz="1800" dirty="0">
                <a:latin typeface="Courier New" panose="02070309020205020404" pitchFamily="49" charset="0"/>
                <a:cs typeface="Courier New" panose="02070309020205020404" pitchFamily="49" charset="0"/>
              </a:rPr>
              <a:t>points(</a:t>
            </a:r>
            <a:r>
              <a:rPr lang="en-US" altLang="ja-JP" sz="1800" b="1" dirty="0">
                <a:latin typeface="Courier New" panose="02070309020205020404" pitchFamily="49" charset="0"/>
                <a:cs typeface="Courier New" panose="02070309020205020404" pitchFamily="49" charset="0"/>
              </a:rPr>
              <a:t>¯\_(</a:t>
            </a:r>
            <a:r>
              <a:rPr lang="ja-JP" altLang="en-US" sz="1800" b="1">
                <a:latin typeface="Courier New" panose="02070309020205020404" pitchFamily="49" charset="0"/>
                <a:cs typeface="Courier New" panose="02070309020205020404" pitchFamily="49" charset="0"/>
              </a:rPr>
              <a:t>ツ</a:t>
            </a:r>
            <a:r>
              <a:rPr lang="en-US" altLang="ja-JP" sz="1800" b="1" dirty="0">
                <a:latin typeface="Courier New" panose="02070309020205020404" pitchFamily="49" charset="0"/>
                <a:cs typeface="Courier New" panose="02070309020205020404" pitchFamily="49" charset="0"/>
              </a:rPr>
              <a:t>)_/¯</a:t>
            </a:r>
            <a:r>
              <a:rPr lang="en-US" sz="1800" dirty="0">
                <a:latin typeface="Courier New" panose="02070309020205020404" pitchFamily="49" charset="0"/>
                <a:cs typeface="Courier New" panose="02070309020205020404" pitchFamily="49" charset="0"/>
              </a:rPr>
              <a:t>)</a:t>
            </a:r>
          </a:p>
          <a:p>
            <a:r>
              <a:rPr lang="en-US" sz="1800" dirty="0">
                <a:latin typeface="Courier New" panose="02070309020205020404" pitchFamily="49" charset="0"/>
                <a:cs typeface="Courier New" panose="02070309020205020404" pitchFamily="49" charset="0"/>
              </a:rPr>
              <a:t>legend(</a:t>
            </a:r>
            <a:r>
              <a:rPr lang="en-US" altLang="ja-JP" sz="1800" b="1" dirty="0">
                <a:latin typeface="Courier New" panose="02070309020205020404" pitchFamily="49" charset="0"/>
                <a:cs typeface="Courier New" panose="02070309020205020404" pitchFamily="49" charset="0"/>
              </a:rPr>
              <a:t>¯\_(</a:t>
            </a:r>
            <a:r>
              <a:rPr lang="ja-JP" altLang="en-US" sz="1800" b="1">
                <a:latin typeface="Courier New" panose="02070309020205020404" pitchFamily="49" charset="0"/>
                <a:cs typeface="Courier New" panose="02070309020205020404" pitchFamily="49" charset="0"/>
              </a:rPr>
              <a:t>ツ</a:t>
            </a:r>
            <a:r>
              <a:rPr lang="en-US" altLang="ja-JP" sz="1800" b="1" dirty="0">
                <a:latin typeface="Courier New" panose="02070309020205020404" pitchFamily="49" charset="0"/>
                <a:cs typeface="Courier New" panose="02070309020205020404" pitchFamily="49" charset="0"/>
              </a:rPr>
              <a:t>)_/¯</a:t>
            </a:r>
            <a:r>
              <a:rPr lang="en-US" sz="1800" dirty="0">
                <a:latin typeface="Courier New" panose="02070309020205020404" pitchFamily="49" charset="0"/>
                <a:cs typeface="Courier New" panose="02070309020205020404" pitchFamily="49" charset="0"/>
              </a:rPr>
              <a:t>)</a:t>
            </a:r>
          </a:p>
          <a:p>
            <a:endParaRPr lang="en-US" sz="1600" dirty="0">
              <a:latin typeface="Courier New" panose="02070309020205020404" pitchFamily="49" charset="0"/>
              <a:cs typeface="Courier New" panose="02070309020205020404" pitchFamily="49" charset="0"/>
            </a:endParaRPr>
          </a:p>
          <a:p>
            <a:r>
              <a:rPr lang="en-US" sz="1600" dirty="0">
                <a:latin typeface="Courier New" panose="02070309020205020404" pitchFamily="49" charset="0"/>
                <a:cs typeface="Courier New" panose="02070309020205020404" pitchFamily="49" charset="0"/>
              </a:rPr>
              <a:t>plot(</a:t>
            </a:r>
            <a:r>
              <a:rPr lang="en-US" altLang="ja-JP" sz="1600" dirty="0" err="1">
                <a:latin typeface="Courier New" panose="02070309020205020404" pitchFamily="49" charset="0"/>
                <a:cs typeface="Courier New" panose="02070309020205020404" pitchFamily="49" charset="0"/>
              </a:rPr>
              <a:t>snake_data</a:t>
            </a:r>
            <a:r>
              <a:rPr lang="en-US" altLang="ja-JP" sz="1600" dirty="0">
                <a:latin typeface="Courier New" panose="02070309020205020404" pitchFamily="49" charset="0"/>
                <a:cs typeface="Courier New" panose="02070309020205020404" pitchFamily="49" charset="0"/>
              </a:rPr>
              <a:t>[,6], </a:t>
            </a:r>
          </a:p>
          <a:p>
            <a:r>
              <a:rPr lang="en-US" altLang="ja-JP" sz="1600" dirty="0" err="1">
                <a:solidFill>
                  <a:schemeClr val="bg1"/>
                </a:solidFill>
                <a:latin typeface="Courier New" panose="02070309020205020404" pitchFamily="49" charset="0"/>
                <a:cs typeface="Courier New" panose="02070309020205020404" pitchFamily="49" charset="0"/>
              </a:rPr>
              <a:t>aaaaa</a:t>
            </a:r>
            <a:r>
              <a:rPr lang="en-US" altLang="ja-JP" sz="1600" dirty="0" err="1">
                <a:latin typeface="Courier New" panose="02070309020205020404" pitchFamily="49" charset="0"/>
                <a:cs typeface="Courier New" panose="02070309020205020404" pitchFamily="49" charset="0"/>
              </a:rPr>
              <a:t>snake_data</a:t>
            </a:r>
            <a:r>
              <a:rPr lang="en-US" altLang="ja-JP" sz="1600" dirty="0">
                <a:latin typeface="Courier New" panose="02070309020205020404" pitchFamily="49" charset="0"/>
                <a:cs typeface="Courier New" panose="02070309020205020404" pitchFamily="49" charset="0"/>
              </a:rPr>
              <a:t>[,7], </a:t>
            </a:r>
          </a:p>
          <a:p>
            <a:r>
              <a:rPr lang="en-US" altLang="ja-JP" sz="1600" dirty="0" err="1">
                <a:solidFill>
                  <a:schemeClr val="bg1"/>
                </a:solidFill>
                <a:latin typeface="Courier New" panose="02070309020205020404" pitchFamily="49" charset="0"/>
                <a:cs typeface="Courier New" panose="02070309020205020404" pitchFamily="49" charset="0"/>
              </a:rPr>
              <a:t>aaaaa</a:t>
            </a:r>
            <a:r>
              <a:rPr lang="en-US" altLang="ja-JP" sz="1600" dirty="0" err="1">
                <a:latin typeface="Courier New" panose="02070309020205020404" pitchFamily="49" charset="0"/>
                <a:cs typeface="Courier New" panose="02070309020205020404" pitchFamily="49" charset="0"/>
              </a:rPr>
              <a:t>type</a:t>
            </a:r>
            <a:r>
              <a:rPr lang="en-US" altLang="ja-JP" sz="1600" dirty="0">
                <a:latin typeface="Courier New" panose="02070309020205020404" pitchFamily="49" charset="0"/>
                <a:cs typeface="Courier New" panose="02070309020205020404" pitchFamily="49" charset="0"/>
              </a:rPr>
              <a:t>="n", </a:t>
            </a:r>
          </a:p>
          <a:p>
            <a:r>
              <a:rPr lang="en-US" altLang="ja-JP" sz="1600" dirty="0" err="1">
                <a:solidFill>
                  <a:schemeClr val="bg1"/>
                </a:solidFill>
                <a:latin typeface="Courier New" panose="02070309020205020404" pitchFamily="49" charset="0"/>
                <a:cs typeface="Courier New" panose="02070309020205020404" pitchFamily="49" charset="0"/>
              </a:rPr>
              <a:t>aaaaa</a:t>
            </a:r>
            <a:r>
              <a:rPr lang="en-US" altLang="ja-JP" sz="1600" dirty="0" err="1">
                <a:latin typeface="Courier New" panose="02070309020205020404" pitchFamily="49" charset="0"/>
                <a:cs typeface="Courier New" panose="02070309020205020404" pitchFamily="49" charset="0"/>
              </a:rPr>
              <a:t>xlab</a:t>
            </a:r>
            <a:r>
              <a:rPr lang="en-US" altLang="ja-JP" sz="1600" dirty="0">
                <a:latin typeface="Courier New" panose="02070309020205020404" pitchFamily="49" charset="0"/>
                <a:cs typeface="Courier New" panose="02070309020205020404" pitchFamily="49" charset="0"/>
              </a:rPr>
              <a:t>="Principal component 2", </a:t>
            </a:r>
          </a:p>
          <a:p>
            <a:r>
              <a:rPr lang="en-US" altLang="ja-JP" sz="1600" dirty="0" err="1">
                <a:solidFill>
                  <a:schemeClr val="bg1"/>
                </a:solidFill>
                <a:latin typeface="Courier New" panose="02070309020205020404" pitchFamily="49" charset="0"/>
                <a:cs typeface="Courier New" panose="02070309020205020404" pitchFamily="49" charset="0"/>
              </a:rPr>
              <a:t>aaaaa</a:t>
            </a:r>
            <a:r>
              <a:rPr lang="en-US" altLang="ja-JP" sz="1600" dirty="0" err="1">
                <a:latin typeface="Courier New" panose="02070309020205020404" pitchFamily="49" charset="0"/>
                <a:cs typeface="Courier New" panose="02070309020205020404" pitchFamily="49" charset="0"/>
              </a:rPr>
              <a:t>ylab</a:t>
            </a:r>
            <a:r>
              <a:rPr lang="en-US" altLang="ja-JP" sz="1600" dirty="0">
                <a:latin typeface="Courier New" panose="02070309020205020404" pitchFamily="49" charset="0"/>
                <a:cs typeface="Courier New" panose="02070309020205020404" pitchFamily="49" charset="0"/>
              </a:rPr>
              <a:t>="Principal component 1", </a:t>
            </a:r>
          </a:p>
          <a:p>
            <a:r>
              <a:rPr lang="en-US" altLang="ja-JP" sz="1600" dirty="0" err="1">
                <a:solidFill>
                  <a:schemeClr val="bg1"/>
                </a:solidFill>
                <a:latin typeface="Courier New" panose="02070309020205020404" pitchFamily="49" charset="0"/>
                <a:cs typeface="Courier New" panose="02070309020205020404" pitchFamily="49" charset="0"/>
              </a:rPr>
              <a:t>aaaaa</a:t>
            </a:r>
            <a:r>
              <a:rPr lang="en-US" altLang="ja-JP" sz="1600" dirty="0" err="1">
                <a:latin typeface="Courier New" panose="02070309020205020404" pitchFamily="49" charset="0"/>
                <a:cs typeface="Courier New" panose="02070309020205020404" pitchFamily="49" charset="0"/>
              </a:rPr>
              <a:t>cex.lab</a:t>
            </a:r>
            <a:r>
              <a:rPr lang="en-US" altLang="ja-JP" sz="1600" dirty="0">
                <a:latin typeface="Courier New" panose="02070309020205020404" pitchFamily="49" charset="0"/>
                <a:cs typeface="Courier New" panose="02070309020205020404" pitchFamily="49" charset="0"/>
              </a:rPr>
              <a:t>=1.25, </a:t>
            </a:r>
          </a:p>
          <a:p>
            <a:r>
              <a:rPr lang="en-US" altLang="ja-JP" sz="1600" dirty="0" err="1">
                <a:solidFill>
                  <a:schemeClr val="bg1"/>
                </a:solidFill>
                <a:latin typeface="Courier New" panose="02070309020205020404" pitchFamily="49" charset="0"/>
                <a:cs typeface="Courier New" panose="02070309020205020404" pitchFamily="49" charset="0"/>
              </a:rPr>
              <a:t>aaaaa</a:t>
            </a:r>
            <a:r>
              <a:rPr lang="en-US" altLang="ja-JP" sz="1600" dirty="0" err="1">
                <a:latin typeface="Courier New" panose="02070309020205020404" pitchFamily="49" charset="0"/>
                <a:cs typeface="Courier New" panose="02070309020205020404" pitchFamily="49" charset="0"/>
              </a:rPr>
              <a:t>las</a:t>
            </a:r>
            <a:r>
              <a:rPr lang="en-US" altLang="ja-JP" sz="1600" dirty="0">
                <a:latin typeface="Courier New" panose="02070309020205020404" pitchFamily="49" charset="0"/>
                <a:cs typeface="Courier New" panose="02070309020205020404" pitchFamily="49" charset="0"/>
              </a:rPr>
              <a:t>=1); </a:t>
            </a:r>
          </a:p>
          <a:p>
            <a:r>
              <a:rPr lang="en-US" altLang="ja-JP" sz="1600" dirty="0" err="1">
                <a:solidFill>
                  <a:schemeClr val="bg1"/>
                </a:solidFill>
                <a:latin typeface="Courier New" panose="02070309020205020404" pitchFamily="49" charset="0"/>
                <a:cs typeface="Courier New" panose="02070309020205020404" pitchFamily="49" charset="0"/>
              </a:rPr>
              <a:t>aaaaa</a:t>
            </a:r>
            <a:r>
              <a:rPr lang="en-US" altLang="ja-JP" sz="1600" dirty="0" err="1">
                <a:latin typeface="Courier New" panose="02070309020205020404" pitchFamily="49" charset="0"/>
                <a:cs typeface="Courier New" panose="02070309020205020404" pitchFamily="49" charset="0"/>
              </a:rPr>
              <a:t>box</a:t>
            </a:r>
            <a:r>
              <a:rPr lang="en-US" altLang="ja-JP" sz="1600" dirty="0">
                <a:latin typeface="Courier New" panose="02070309020205020404" pitchFamily="49" charset="0"/>
                <a:cs typeface="Courier New" panose="02070309020205020404" pitchFamily="49" charset="0"/>
              </a:rPr>
              <a:t>(</a:t>
            </a:r>
            <a:r>
              <a:rPr lang="en-US" altLang="ja-JP" sz="1600" dirty="0" err="1">
                <a:latin typeface="Courier New" panose="02070309020205020404" pitchFamily="49" charset="0"/>
                <a:cs typeface="Courier New" panose="02070309020205020404" pitchFamily="49" charset="0"/>
              </a:rPr>
              <a:t>lwd</a:t>
            </a:r>
            <a:r>
              <a:rPr lang="en-US" altLang="ja-JP" sz="1600" dirty="0">
                <a:latin typeface="Courier New" panose="02070309020205020404" pitchFamily="49" charset="0"/>
                <a:cs typeface="Courier New" panose="02070309020205020404" pitchFamily="49" charset="0"/>
              </a:rPr>
              <a:t>=2)</a:t>
            </a:r>
            <a:r>
              <a:rPr lang="en-US" sz="1600" dirty="0">
                <a:latin typeface="Courier New" panose="02070309020205020404" pitchFamily="49" charset="0"/>
                <a:cs typeface="Courier New" panose="02070309020205020404" pitchFamily="49" charset="0"/>
              </a:rPr>
              <a:t>)</a:t>
            </a:r>
          </a:p>
          <a:p>
            <a:endParaRPr lang="en-US" sz="1600" dirty="0">
              <a:latin typeface="Courier New" panose="02070309020205020404" pitchFamily="49" charset="0"/>
              <a:cs typeface="Courier New" panose="02070309020205020404" pitchFamily="49" charset="0"/>
            </a:endParaRPr>
          </a:p>
          <a:p>
            <a:endParaRPr lang="en-US" sz="900" dirty="0">
              <a:latin typeface="Courier New" panose="02070309020205020404" pitchFamily="49" charset="0"/>
              <a:cs typeface="Courier New" panose="02070309020205020404" pitchFamily="49" charset="0"/>
            </a:endParaRPr>
          </a:p>
          <a:p>
            <a:endParaRPr lang="en-US" sz="1600" dirty="0">
              <a:latin typeface="Courier New" panose="02070309020205020404" pitchFamily="49" charset="0"/>
              <a:cs typeface="Courier New" panose="02070309020205020404" pitchFamily="49" charset="0"/>
            </a:endParaRPr>
          </a:p>
          <a:p>
            <a:r>
              <a:rPr lang="en-US" sz="1800" dirty="0">
                <a:latin typeface="Courier New" panose="02070309020205020404" pitchFamily="49" charset="0"/>
                <a:cs typeface="Courier New" panose="02070309020205020404" pitchFamily="49" charset="0"/>
              </a:rPr>
              <a:t>points(</a:t>
            </a:r>
            <a:r>
              <a:rPr lang="en-US" altLang="ja-JP" sz="1800" b="1" dirty="0">
                <a:latin typeface="Courier New" panose="02070309020205020404" pitchFamily="49" charset="0"/>
                <a:cs typeface="Courier New" panose="02070309020205020404" pitchFamily="49" charset="0"/>
              </a:rPr>
              <a:t>¯\_(</a:t>
            </a:r>
            <a:r>
              <a:rPr lang="ja-JP" altLang="en-US" sz="1800" b="1">
                <a:latin typeface="Courier New" panose="02070309020205020404" pitchFamily="49" charset="0"/>
                <a:cs typeface="Courier New" panose="02070309020205020404" pitchFamily="49" charset="0"/>
              </a:rPr>
              <a:t>ツ</a:t>
            </a:r>
            <a:r>
              <a:rPr lang="en-US" altLang="ja-JP" sz="1800" b="1" dirty="0">
                <a:latin typeface="Courier New" panose="02070309020205020404" pitchFamily="49" charset="0"/>
                <a:cs typeface="Courier New" panose="02070309020205020404" pitchFamily="49" charset="0"/>
              </a:rPr>
              <a:t>)_/¯</a:t>
            </a:r>
            <a:r>
              <a:rPr lang="en-US" sz="1800" dirty="0">
                <a:latin typeface="Courier New" panose="02070309020205020404" pitchFamily="49" charset="0"/>
                <a:cs typeface="Courier New" panose="02070309020205020404" pitchFamily="49" charset="0"/>
              </a:rPr>
              <a:t>)</a:t>
            </a:r>
          </a:p>
          <a:p>
            <a:pPr>
              <a:spcBef>
                <a:spcPts val="600"/>
              </a:spcBef>
            </a:pPr>
            <a:endParaRPr lang="en-US" sz="1800" dirty="0">
              <a:latin typeface="Courier New" panose="02070309020205020404" pitchFamily="49" charset="0"/>
              <a:cs typeface="Courier New" panose="02070309020205020404" pitchFamily="49" charset="0"/>
            </a:endParaRPr>
          </a:p>
        </p:txBody>
      </p:sp>
      <p:sp>
        <p:nvSpPr>
          <p:cNvPr id="2" name="Title 1">
            <a:extLst>
              <a:ext uri="{FF2B5EF4-FFF2-40B4-BE49-F238E27FC236}">
                <a16:creationId xmlns:a16="http://schemas.microsoft.com/office/drawing/2014/main" id="{DCE2A68D-0C98-C444-8404-744BD1CC9F49}"/>
              </a:ext>
            </a:extLst>
          </p:cNvPr>
          <p:cNvSpPr>
            <a:spLocks noGrp="1"/>
          </p:cNvSpPr>
          <p:nvPr>
            <p:ph type="title"/>
          </p:nvPr>
        </p:nvSpPr>
        <p:spPr>
          <a:xfrm>
            <a:off x="509954" y="22232"/>
            <a:ext cx="11172092" cy="1325563"/>
          </a:xfrm>
        </p:spPr>
        <p:txBody>
          <a:bodyPr/>
          <a:lstStyle/>
          <a:p>
            <a:r>
              <a:rPr lang="en-US" dirty="0">
                <a:latin typeface="DengXian Light" panose="02010600030101010101" pitchFamily="2" charset="-122"/>
                <a:ea typeface="DengXian Light" panose="02010600030101010101" pitchFamily="2" charset="-122"/>
              </a:rPr>
              <a:t>Plotting in R</a:t>
            </a:r>
          </a:p>
        </p:txBody>
      </p:sp>
      <p:pic>
        <p:nvPicPr>
          <p:cNvPr id="5" name="Picture 4">
            <a:extLst>
              <a:ext uri="{FF2B5EF4-FFF2-40B4-BE49-F238E27FC236}">
                <a16:creationId xmlns:a16="http://schemas.microsoft.com/office/drawing/2014/main" id="{94017BEB-2781-1946-8FAA-CF5ABFC53159}"/>
              </a:ext>
            </a:extLst>
          </p:cNvPr>
          <p:cNvPicPr>
            <a:picLocks noChangeAspect="1"/>
          </p:cNvPicPr>
          <p:nvPr/>
        </p:nvPicPr>
        <p:blipFill>
          <a:blip r:embed="rId3"/>
          <a:srcRect/>
          <a:stretch/>
        </p:blipFill>
        <p:spPr>
          <a:xfrm>
            <a:off x="5448085" y="1505394"/>
            <a:ext cx="6746602" cy="3373301"/>
          </a:xfrm>
          <a:prstGeom prst="rect">
            <a:avLst/>
          </a:prstGeom>
        </p:spPr>
      </p:pic>
      <p:sp>
        <p:nvSpPr>
          <p:cNvPr id="6" name="Title 1">
            <a:extLst>
              <a:ext uri="{FF2B5EF4-FFF2-40B4-BE49-F238E27FC236}">
                <a16:creationId xmlns:a16="http://schemas.microsoft.com/office/drawing/2014/main" id="{37002387-CF65-F547-B26B-63498529E372}"/>
              </a:ext>
            </a:extLst>
          </p:cNvPr>
          <p:cNvSpPr txBox="1">
            <a:spLocks/>
          </p:cNvSpPr>
          <p:nvPr/>
        </p:nvSpPr>
        <p:spPr>
          <a:xfrm>
            <a:off x="196803" y="1183162"/>
            <a:ext cx="5464961" cy="688131"/>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1900" dirty="0">
                <a:latin typeface="Courier New" panose="02070309020205020404" pitchFamily="49" charset="0"/>
                <a:cs typeface="Courier New" panose="02070309020205020404" pitchFamily="49" charset="0"/>
              </a:rPr>
              <a:t>v2.3: Swap X &amp; Y axes labels</a:t>
            </a:r>
          </a:p>
        </p:txBody>
      </p:sp>
      <p:sp>
        <p:nvSpPr>
          <p:cNvPr id="8" name="Title 1">
            <a:extLst>
              <a:ext uri="{FF2B5EF4-FFF2-40B4-BE49-F238E27FC236}">
                <a16:creationId xmlns:a16="http://schemas.microsoft.com/office/drawing/2014/main" id="{5410B811-8506-DC4D-9B75-074A68D760A4}"/>
              </a:ext>
            </a:extLst>
          </p:cNvPr>
          <p:cNvSpPr txBox="1">
            <a:spLocks/>
          </p:cNvSpPr>
          <p:nvPr/>
        </p:nvSpPr>
        <p:spPr>
          <a:xfrm>
            <a:off x="621250" y="4900538"/>
            <a:ext cx="365491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1800" dirty="0">
              <a:solidFill>
                <a:srgbClr val="538199"/>
              </a:solidFill>
              <a:latin typeface="DengXian Light" panose="02010600030101010101" pitchFamily="2" charset="-122"/>
              <a:ea typeface="DengXian Light" panose="02010600030101010101" pitchFamily="2" charset="-122"/>
            </a:endParaRPr>
          </a:p>
        </p:txBody>
      </p:sp>
    </p:spTree>
    <p:extLst>
      <p:ext uri="{BB962C8B-B14F-4D97-AF65-F5344CB8AC3E}">
        <p14:creationId xmlns:p14="http://schemas.microsoft.com/office/powerpoint/2010/main" val="2044972153"/>
      </p:ext>
    </p:extLst>
  </p:cSld>
  <p:clrMapOvr>
    <a:masterClrMapping/>
  </p:clrMapOvr>
  <mc:AlternateContent xmlns:mc="http://schemas.openxmlformats.org/markup-compatibility/2006" xmlns:p14="http://schemas.microsoft.com/office/powerpoint/2010/main">
    <mc:Choice Requires="p14">
      <p:transition p14:dur="0" advClick="0" advTm="200"/>
    </mc:Choice>
    <mc:Fallback xmlns="">
      <p:transition advClick="0" advTm="20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E2A68D-0C98-C444-8404-744BD1CC9F49}"/>
              </a:ext>
            </a:extLst>
          </p:cNvPr>
          <p:cNvSpPr>
            <a:spLocks noGrp="1"/>
          </p:cNvSpPr>
          <p:nvPr>
            <p:ph type="title"/>
          </p:nvPr>
        </p:nvSpPr>
        <p:spPr>
          <a:xfrm>
            <a:off x="509954" y="22232"/>
            <a:ext cx="11172092" cy="1325563"/>
          </a:xfrm>
        </p:spPr>
        <p:txBody>
          <a:bodyPr/>
          <a:lstStyle/>
          <a:p>
            <a:r>
              <a:rPr lang="en-US" dirty="0">
                <a:latin typeface="DengXian Light" panose="02010600030101010101" pitchFamily="2" charset="-122"/>
                <a:ea typeface="DengXian Light" panose="02010600030101010101" pitchFamily="2" charset="-122"/>
              </a:rPr>
              <a:t>PCA Plot – R Code</a:t>
            </a:r>
          </a:p>
        </p:txBody>
      </p:sp>
      <p:sp>
        <p:nvSpPr>
          <p:cNvPr id="8" name="Title 1">
            <a:extLst>
              <a:ext uri="{FF2B5EF4-FFF2-40B4-BE49-F238E27FC236}">
                <a16:creationId xmlns:a16="http://schemas.microsoft.com/office/drawing/2014/main" id="{E2658052-6A41-B740-9198-69D60EBAC38B}"/>
              </a:ext>
            </a:extLst>
          </p:cNvPr>
          <p:cNvSpPr txBox="1">
            <a:spLocks/>
          </p:cNvSpPr>
          <p:nvPr/>
        </p:nvSpPr>
        <p:spPr>
          <a:xfrm>
            <a:off x="509954" y="1183162"/>
            <a:ext cx="11172092" cy="712874"/>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latin typeface="DengXian Light" panose="02010600030101010101" pitchFamily="2" charset="-122"/>
                <a:ea typeface="DengXian Light" panose="02010600030101010101" pitchFamily="2" charset="-122"/>
              </a:rPr>
              <a:t>I used the following R code on my raw data (not on </a:t>
            </a:r>
            <a:r>
              <a:rPr lang="en-US" sz="3200" dirty="0" err="1">
                <a:latin typeface="DengXian Light" panose="02010600030101010101" pitchFamily="2" charset="-122"/>
                <a:ea typeface="DengXian Light" panose="02010600030101010101" pitchFamily="2" charset="-122"/>
              </a:rPr>
              <a:t>github</a:t>
            </a:r>
            <a:r>
              <a:rPr lang="en-US" sz="3200" dirty="0">
                <a:latin typeface="DengXian Light" panose="02010600030101010101" pitchFamily="2" charset="-122"/>
                <a:ea typeface="DengXian Light" panose="02010600030101010101" pitchFamily="2" charset="-122"/>
              </a:rPr>
              <a:t>)</a:t>
            </a:r>
          </a:p>
          <a:p>
            <a:endParaRPr lang="en-US" sz="3200" dirty="0">
              <a:latin typeface="DengXian Light" panose="02010600030101010101" pitchFamily="2" charset="-122"/>
              <a:ea typeface="DengXian Light" panose="02010600030101010101" pitchFamily="2" charset="-122"/>
            </a:endParaRPr>
          </a:p>
        </p:txBody>
      </p:sp>
      <p:sp>
        <p:nvSpPr>
          <p:cNvPr id="4" name="Title 1">
            <a:extLst>
              <a:ext uri="{FF2B5EF4-FFF2-40B4-BE49-F238E27FC236}">
                <a16:creationId xmlns:a16="http://schemas.microsoft.com/office/drawing/2014/main" id="{6B85169B-DDCE-B444-8499-1303809C286D}"/>
              </a:ext>
            </a:extLst>
          </p:cNvPr>
          <p:cNvSpPr txBox="1">
            <a:spLocks/>
          </p:cNvSpPr>
          <p:nvPr/>
        </p:nvSpPr>
        <p:spPr>
          <a:xfrm>
            <a:off x="1237129" y="1896035"/>
            <a:ext cx="10233211" cy="455855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600"/>
              </a:spcBef>
              <a:spcAft>
                <a:spcPts val="600"/>
              </a:spcAft>
            </a:pPr>
            <a:r>
              <a:rPr lang="en-US" sz="1800" dirty="0" err="1">
                <a:solidFill>
                  <a:srgbClr val="538199"/>
                </a:solidFill>
                <a:latin typeface="Courier New" panose="02070309020205020404" pitchFamily="49" charset="0"/>
                <a:cs typeface="Courier New" panose="02070309020205020404" pitchFamily="49" charset="0"/>
              </a:rPr>
              <a:t>install_github</a:t>
            </a:r>
            <a:r>
              <a:rPr lang="en-US" sz="1800" dirty="0">
                <a:solidFill>
                  <a:srgbClr val="538199"/>
                </a:solidFill>
                <a:latin typeface="Courier New" panose="02070309020205020404" pitchFamily="49" charset="0"/>
                <a:cs typeface="Courier New" panose="02070309020205020404" pitchFamily="49" charset="0"/>
              </a:rPr>
              <a:t>("</a:t>
            </a:r>
            <a:r>
              <a:rPr lang="en-US" sz="1800" dirty="0" err="1">
                <a:solidFill>
                  <a:srgbClr val="538199"/>
                </a:solidFill>
                <a:latin typeface="Courier New" panose="02070309020205020404" pitchFamily="49" charset="0"/>
                <a:cs typeface="Courier New" panose="02070309020205020404" pitchFamily="49" charset="0"/>
              </a:rPr>
              <a:t>vqv</a:t>
            </a:r>
            <a:r>
              <a:rPr lang="en-US" sz="1800" dirty="0">
                <a:solidFill>
                  <a:srgbClr val="538199"/>
                </a:solidFill>
                <a:latin typeface="Courier New" panose="02070309020205020404" pitchFamily="49" charset="0"/>
                <a:cs typeface="Courier New" panose="02070309020205020404" pitchFamily="49" charset="0"/>
              </a:rPr>
              <a:t>/</a:t>
            </a:r>
            <a:r>
              <a:rPr lang="en-US" sz="1800" dirty="0" err="1">
                <a:solidFill>
                  <a:srgbClr val="538199"/>
                </a:solidFill>
                <a:latin typeface="Courier New" panose="02070309020205020404" pitchFamily="49" charset="0"/>
                <a:cs typeface="Courier New" panose="02070309020205020404" pitchFamily="49" charset="0"/>
              </a:rPr>
              <a:t>ggbiplot</a:t>
            </a:r>
            <a:r>
              <a:rPr lang="en-US" sz="1800" dirty="0">
                <a:solidFill>
                  <a:srgbClr val="538199"/>
                </a:solidFill>
                <a:latin typeface="Courier New" panose="02070309020205020404" pitchFamily="49" charset="0"/>
                <a:cs typeface="Courier New" panose="02070309020205020404" pitchFamily="49" charset="0"/>
              </a:rPr>
              <a:t>")</a:t>
            </a:r>
          </a:p>
          <a:p>
            <a:pPr>
              <a:spcBef>
                <a:spcPts val="600"/>
              </a:spcBef>
              <a:spcAft>
                <a:spcPts val="600"/>
              </a:spcAft>
            </a:pPr>
            <a:r>
              <a:rPr lang="en-US" sz="1800" dirty="0" err="1">
                <a:solidFill>
                  <a:srgbClr val="538199"/>
                </a:solidFill>
                <a:latin typeface="Courier New" panose="02070309020205020404" pitchFamily="49" charset="0"/>
                <a:cs typeface="Courier New" panose="02070309020205020404" pitchFamily="49" charset="0"/>
              </a:rPr>
              <a:t>install_github</a:t>
            </a:r>
            <a:r>
              <a:rPr lang="en-US" sz="1800" dirty="0">
                <a:solidFill>
                  <a:srgbClr val="538199"/>
                </a:solidFill>
                <a:latin typeface="Courier New" panose="02070309020205020404" pitchFamily="49" charset="0"/>
                <a:cs typeface="Courier New" panose="02070309020205020404" pitchFamily="49" charset="0"/>
              </a:rPr>
              <a:t>("</a:t>
            </a:r>
            <a:r>
              <a:rPr lang="en-US" sz="1800" dirty="0" err="1">
                <a:solidFill>
                  <a:srgbClr val="538199"/>
                </a:solidFill>
                <a:latin typeface="Courier New" panose="02070309020205020404" pitchFamily="49" charset="0"/>
                <a:cs typeface="Courier New" panose="02070309020205020404" pitchFamily="49" charset="0"/>
              </a:rPr>
              <a:t>kassambara</a:t>
            </a:r>
            <a:r>
              <a:rPr lang="en-US" sz="1800" dirty="0">
                <a:solidFill>
                  <a:srgbClr val="538199"/>
                </a:solidFill>
                <a:latin typeface="Courier New" panose="02070309020205020404" pitchFamily="49" charset="0"/>
                <a:cs typeface="Courier New" panose="02070309020205020404" pitchFamily="49" charset="0"/>
              </a:rPr>
              <a:t>/</a:t>
            </a:r>
            <a:r>
              <a:rPr lang="en-US" sz="1800" dirty="0" err="1">
                <a:solidFill>
                  <a:srgbClr val="538199"/>
                </a:solidFill>
                <a:latin typeface="Courier New" panose="02070309020205020404" pitchFamily="49" charset="0"/>
                <a:cs typeface="Courier New" panose="02070309020205020404" pitchFamily="49" charset="0"/>
              </a:rPr>
              <a:t>factoextra</a:t>
            </a:r>
            <a:r>
              <a:rPr lang="en-US" sz="1800" dirty="0">
                <a:solidFill>
                  <a:srgbClr val="538199"/>
                </a:solidFill>
                <a:latin typeface="Courier New" panose="02070309020205020404" pitchFamily="49" charset="0"/>
                <a:cs typeface="Courier New" panose="02070309020205020404" pitchFamily="49" charset="0"/>
              </a:rPr>
              <a:t>")</a:t>
            </a:r>
          </a:p>
          <a:p>
            <a:pPr>
              <a:spcBef>
                <a:spcPts val="600"/>
              </a:spcBef>
              <a:spcAft>
                <a:spcPts val="600"/>
              </a:spcAft>
            </a:pPr>
            <a:r>
              <a:rPr lang="en-US" sz="1800" dirty="0">
                <a:solidFill>
                  <a:srgbClr val="538199"/>
                </a:solidFill>
                <a:latin typeface="Courier New" panose="02070309020205020404" pitchFamily="49" charset="0"/>
                <a:cs typeface="Courier New" panose="02070309020205020404" pitchFamily="49" charset="0"/>
              </a:rPr>
              <a:t>library(</a:t>
            </a:r>
            <a:r>
              <a:rPr lang="en-US" sz="1800" dirty="0" err="1">
                <a:solidFill>
                  <a:srgbClr val="538199"/>
                </a:solidFill>
                <a:latin typeface="Courier New" panose="02070309020205020404" pitchFamily="49" charset="0"/>
                <a:cs typeface="Courier New" panose="02070309020205020404" pitchFamily="49" charset="0"/>
              </a:rPr>
              <a:t>devtools</a:t>
            </a:r>
            <a:r>
              <a:rPr lang="en-US" sz="1800" dirty="0">
                <a:solidFill>
                  <a:srgbClr val="538199"/>
                </a:solidFill>
                <a:latin typeface="Courier New" panose="02070309020205020404" pitchFamily="49" charset="0"/>
                <a:cs typeface="Courier New" panose="02070309020205020404" pitchFamily="49" charset="0"/>
              </a:rPr>
              <a:t>)</a:t>
            </a:r>
          </a:p>
          <a:p>
            <a:pPr>
              <a:spcBef>
                <a:spcPts val="600"/>
              </a:spcBef>
              <a:spcAft>
                <a:spcPts val="600"/>
              </a:spcAft>
            </a:pPr>
            <a:r>
              <a:rPr lang="en-US" sz="1800" dirty="0">
                <a:solidFill>
                  <a:srgbClr val="538199"/>
                </a:solidFill>
                <a:latin typeface="Courier New" panose="02070309020205020404" pitchFamily="49" charset="0"/>
                <a:cs typeface="Courier New" panose="02070309020205020404" pitchFamily="49" charset="0"/>
              </a:rPr>
              <a:t>library(</a:t>
            </a:r>
            <a:r>
              <a:rPr lang="en-US" sz="1800" dirty="0" err="1">
                <a:solidFill>
                  <a:srgbClr val="538199"/>
                </a:solidFill>
                <a:latin typeface="Courier New" panose="02070309020205020404" pitchFamily="49" charset="0"/>
                <a:cs typeface="Courier New" panose="02070309020205020404" pitchFamily="49" charset="0"/>
              </a:rPr>
              <a:t>ggbiplot</a:t>
            </a:r>
            <a:r>
              <a:rPr lang="en-US" sz="1800" dirty="0">
                <a:solidFill>
                  <a:srgbClr val="538199"/>
                </a:solidFill>
                <a:latin typeface="Courier New" panose="02070309020205020404" pitchFamily="49" charset="0"/>
                <a:cs typeface="Courier New" panose="02070309020205020404" pitchFamily="49" charset="0"/>
              </a:rPr>
              <a:t>)</a:t>
            </a:r>
          </a:p>
          <a:p>
            <a:pPr>
              <a:spcBef>
                <a:spcPts val="600"/>
              </a:spcBef>
              <a:spcAft>
                <a:spcPts val="600"/>
              </a:spcAft>
            </a:pPr>
            <a:r>
              <a:rPr lang="en-US" sz="1800" dirty="0">
                <a:solidFill>
                  <a:srgbClr val="538199"/>
                </a:solidFill>
                <a:latin typeface="Courier New" panose="02070309020205020404" pitchFamily="49" charset="0"/>
                <a:cs typeface="Courier New" panose="02070309020205020404" pitchFamily="49" charset="0"/>
              </a:rPr>
              <a:t>library("</a:t>
            </a:r>
            <a:r>
              <a:rPr lang="en-US" sz="1800" dirty="0" err="1">
                <a:solidFill>
                  <a:srgbClr val="538199"/>
                </a:solidFill>
                <a:latin typeface="Courier New" panose="02070309020205020404" pitchFamily="49" charset="0"/>
                <a:cs typeface="Courier New" panose="02070309020205020404" pitchFamily="49" charset="0"/>
              </a:rPr>
              <a:t>factoextra</a:t>
            </a:r>
            <a:r>
              <a:rPr lang="en-US" sz="1800" dirty="0">
                <a:solidFill>
                  <a:srgbClr val="538199"/>
                </a:solidFill>
                <a:latin typeface="Courier New" panose="02070309020205020404" pitchFamily="49" charset="0"/>
                <a:cs typeface="Courier New" panose="02070309020205020404" pitchFamily="49" charset="0"/>
              </a:rPr>
              <a:t>")</a:t>
            </a:r>
          </a:p>
          <a:p>
            <a:pPr>
              <a:spcBef>
                <a:spcPts val="600"/>
              </a:spcBef>
              <a:spcAft>
                <a:spcPts val="600"/>
              </a:spcAft>
            </a:pPr>
            <a:r>
              <a:rPr lang="en-US" sz="1800" dirty="0" err="1">
                <a:latin typeface="Courier New" panose="02070309020205020404" pitchFamily="49" charset="0"/>
                <a:cs typeface="Courier New" panose="02070309020205020404" pitchFamily="49" charset="0"/>
              </a:rPr>
              <a:t>snakes.pca</a:t>
            </a:r>
            <a:r>
              <a:rPr lang="en-US" sz="1800" dirty="0">
                <a:latin typeface="Courier New" panose="02070309020205020404" pitchFamily="49" charset="0"/>
                <a:cs typeface="Courier New" panose="02070309020205020404" pitchFamily="49" charset="0"/>
              </a:rPr>
              <a:t> &lt;- </a:t>
            </a:r>
            <a:r>
              <a:rPr lang="en-US" sz="1800" b="1" dirty="0" err="1">
                <a:latin typeface="Courier New" panose="02070309020205020404" pitchFamily="49" charset="0"/>
                <a:cs typeface="Courier New" panose="02070309020205020404" pitchFamily="49" charset="0"/>
              </a:rPr>
              <a:t>prcomp</a:t>
            </a:r>
            <a:r>
              <a:rPr lang="en-US" sz="1800" dirty="0">
                <a:latin typeface="Courier New" panose="02070309020205020404" pitchFamily="49" charset="0"/>
                <a:cs typeface="Courier New" panose="02070309020205020404" pitchFamily="49" charset="0"/>
              </a:rPr>
              <a:t>(</a:t>
            </a:r>
            <a:r>
              <a:rPr lang="en-US" sz="1800" dirty="0" err="1">
                <a:latin typeface="Courier New" panose="02070309020205020404" pitchFamily="49" charset="0"/>
                <a:cs typeface="Courier New" panose="02070309020205020404" pitchFamily="49" charset="0"/>
              </a:rPr>
              <a:t>snakeinfo</a:t>
            </a:r>
            <a:r>
              <a:rPr lang="en-US" sz="1800" dirty="0">
                <a:latin typeface="Courier New" panose="02070309020205020404" pitchFamily="49" charset="0"/>
                <a:cs typeface="Courier New" panose="02070309020205020404" pitchFamily="49" charset="0"/>
              </a:rPr>
              <a:t>, center = </a:t>
            </a:r>
            <a:r>
              <a:rPr lang="en-US" sz="1800" dirty="0" err="1">
                <a:latin typeface="Courier New" panose="02070309020205020404" pitchFamily="49" charset="0"/>
                <a:cs typeface="Courier New" panose="02070309020205020404" pitchFamily="49" charset="0"/>
              </a:rPr>
              <a:t>TRUE,scale</a:t>
            </a:r>
            <a:r>
              <a:rPr lang="en-US" sz="1800" dirty="0">
                <a:latin typeface="Courier New" panose="02070309020205020404" pitchFamily="49" charset="0"/>
                <a:cs typeface="Courier New" panose="02070309020205020404" pitchFamily="49" charset="0"/>
              </a:rPr>
              <a:t>. = TRUE)</a:t>
            </a:r>
          </a:p>
          <a:p>
            <a:pPr>
              <a:spcBef>
                <a:spcPts val="600"/>
              </a:spcBef>
              <a:spcAft>
                <a:spcPts val="600"/>
              </a:spcAft>
            </a:pPr>
            <a:r>
              <a:rPr lang="en-US" sz="1800" dirty="0">
                <a:latin typeface="Courier New" panose="02070309020205020404" pitchFamily="49" charset="0"/>
                <a:cs typeface="Courier New" panose="02070309020205020404" pitchFamily="49" charset="0"/>
              </a:rPr>
              <a:t>summary(</a:t>
            </a:r>
            <a:r>
              <a:rPr lang="en-US" sz="1800" dirty="0" err="1">
                <a:latin typeface="Courier New" panose="02070309020205020404" pitchFamily="49" charset="0"/>
                <a:cs typeface="Courier New" panose="02070309020205020404" pitchFamily="49" charset="0"/>
              </a:rPr>
              <a:t>snakes.pca</a:t>
            </a:r>
            <a:r>
              <a:rPr lang="en-US" sz="1800" dirty="0">
                <a:latin typeface="Courier New" panose="02070309020205020404" pitchFamily="49" charset="0"/>
                <a:cs typeface="Courier New" panose="02070309020205020404" pitchFamily="49" charset="0"/>
              </a:rPr>
              <a:t>)</a:t>
            </a:r>
          </a:p>
          <a:p>
            <a:pPr>
              <a:spcBef>
                <a:spcPts val="600"/>
              </a:spcBef>
              <a:spcAft>
                <a:spcPts val="600"/>
              </a:spcAft>
            </a:pPr>
            <a:r>
              <a:rPr lang="en-US" sz="1800" dirty="0">
                <a:latin typeface="Courier New" panose="02070309020205020404" pitchFamily="49" charset="0"/>
                <a:cs typeface="Courier New" panose="02070309020205020404" pitchFamily="49" charset="0"/>
              </a:rPr>
              <a:t>str(</a:t>
            </a:r>
            <a:r>
              <a:rPr lang="en-US" sz="1800" dirty="0" err="1">
                <a:latin typeface="Courier New" panose="02070309020205020404" pitchFamily="49" charset="0"/>
                <a:cs typeface="Courier New" panose="02070309020205020404" pitchFamily="49" charset="0"/>
              </a:rPr>
              <a:t>snakes.pca</a:t>
            </a:r>
            <a:r>
              <a:rPr lang="en-US" sz="1800" dirty="0">
                <a:latin typeface="Courier New" panose="02070309020205020404" pitchFamily="49" charset="0"/>
                <a:cs typeface="Courier New" panose="02070309020205020404" pitchFamily="49" charset="0"/>
              </a:rPr>
              <a:t>)</a:t>
            </a:r>
          </a:p>
          <a:p>
            <a:pPr>
              <a:spcBef>
                <a:spcPts val="600"/>
              </a:spcBef>
              <a:spcAft>
                <a:spcPts val="600"/>
              </a:spcAft>
            </a:pPr>
            <a:r>
              <a:rPr lang="en-US" sz="1800" dirty="0" err="1">
                <a:latin typeface="Courier New" panose="02070309020205020404" pitchFamily="49" charset="0"/>
                <a:cs typeface="Courier New" panose="02070309020205020404" pitchFamily="49" charset="0"/>
              </a:rPr>
              <a:t>ggbiplot</a:t>
            </a:r>
            <a:r>
              <a:rPr lang="en-US" sz="1800" dirty="0">
                <a:latin typeface="Courier New" panose="02070309020205020404" pitchFamily="49" charset="0"/>
                <a:cs typeface="Courier New" panose="02070309020205020404" pitchFamily="49" charset="0"/>
              </a:rPr>
              <a:t>(</a:t>
            </a:r>
            <a:r>
              <a:rPr lang="en-US" sz="1800" dirty="0" err="1">
                <a:latin typeface="Courier New" panose="02070309020205020404" pitchFamily="49" charset="0"/>
                <a:cs typeface="Courier New" panose="02070309020205020404" pitchFamily="49" charset="0"/>
              </a:rPr>
              <a:t>snakes.pca</a:t>
            </a:r>
            <a:r>
              <a:rPr lang="en-US" sz="1800" dirty="0">
                <a:latin typeface="Courier New" panose="02070309020205020404" pitchFamily="49" charset="0"/>
                <a:cs typeface="Courier New" panose="02070309020205020404" pitchFamily="49" charset="0"/>
              </a:rPr>
              <a:t>)</a:t>
            </a:r>
          </a:p>
          <a:p>
            <a:pPr>
              <a:spcBef>
                <a:spcPts val="600"/>
              </a:spcBef>
              <a:spcAft>
                <a:spcPts val="600"/>
              </a:spcAft>
            </a:pPr>
            <a:r>
              <a:rPr lang="en-US" sz="1800" dirty="0" err="1">
                <a:latin typeface="Courier New" panose="02070309020205020404" pitchFamily="49" charset="0"/>
                <a:cs typeface="Courier New" panose="02070309020205020404" pitchFamily="49" charset="0"/>
              </a:rPr>
              <a:t>ind</a:t>
            </a:r>
            <a:r>
              <a:rPr lang="en-US" sz="1800" dirty="0">
                <a:latin typeface="Courier New" panose="02070309020205020404" pitchFamily="49" charset="0"/>
                <a:cs typeface="Courier New" panose="02070309020205020404" pitchFamily="49" charset="0"/>
              </a:rPr>
              <a:t> &lt;- </a:t>
            </a:r>
            <a:r>
              <a:rPr lang="en-US" sz="1800" dirty="0" err="1">
                <a:latin typeface="Courier New" panose="02070309020205020404" pitchFamily="49" charset="0"/>
                <a:cs typeface="Courier New" panose="02070309020205020404" pitchFamily="49" charset="0"/>
              </a:rPr>
              <a:t>get_pca_ind</a:t>
            </a:r>
            <a:r>
              <a:rPr lang="en-US" sz="1800" dirty="0">
                <a:latin typeface="Courier New" panose="02070309020205020404" pitchFamily="49" charset="0"/>
                <a:cs typeface="Courier New" panose="02070309020205020404" pitchFamily="49" charset="0"/>
              </a:rPr>
              <a:t>(</a:t>
            </a:r>
            <a:r>
              <a:rPr lang="en-US" sz="1800" dirty="0" err="1">
                <a:latin typeface="Courier New" panose="02070309020205020404" pitchFamily="49" charset="0"/>
                <a:cs typeface="Courier New" panose="02070309020205020404" pitchFamily="49" charset="0"/>
              </a:rPr>
              <a:t>res.pca</a:t>
            </a:r>
            <a:r>
              <a:rPr lang="en-US" sz="1800" dirty="0">
                <a:latin typeface="Courier New" panose="02070309020205020404" pitchFamily="49" charset="0"/>
                <a:cs typeface="Courier New" panose="02070309020205020404" pitchFamily="49" charset="0"/>
              </a:rPr>
              <a:t>)</a:t>
            </a:r>
          </a:p>
          <a:p>
            <a:pPr>
              <a:spcBef>
                <a:spcPts val="600"/>
              </a:spcBef>
              <a:spcAft>
                <a:spcPts val="600"/>
              </a:spcAft>
            </a:pPr>
            <a:r>
              <a:rPr lang="en-US" sz="1800" dirty="0" err="1">
                <a:latin typeface="Courier New" panose="02070309020205020404" pitchFamily="49" charset="0"/>
                <a:cs typeface="Courier New" panose="02070309020205020404" pitchFamily="49" charset="0"/>
              </a:rPr>
              <a:t>ind</a:t>
            </a:r>
            <a:r>
              <a:rPr lang="en-US" sz="1800" dirty="0">
                <a:latin typeface="Courier New" panose="02070309020205020404" pitchFamily="49" charset="0"/>
                <a:cs typeface="Courier New" panose="02070309020205020404" pitchFamily="49" charset="0"/>
              </a:rPr>
              <a:t> # reports individual principal component coordinates</a:t>
            </a:r>
          </a:p>
          <a:p>
            <a:endParaRPr lang="en-US" sz="3200" dirty="0">
              <a:latin typeface="DengXian Light" panose="02010600030101010101" pitchFamily="2" charset="-122"/>
              <a:ea typeface="DengXian Light" panose="02010600030101010101" pitchFamily="2" charset="-122"/>
            </a:endParaRPr>
          </a:p>
        </p:txBody>
      </p:sp>
    </p:spTree>
    <p:extLst>
      <p:ext uri="{BB962C8B-B14F-4D97-AF65-F5344CB8AC3E}">
        <p14:creationId xmlns:p14="http://schemas.microsoft.com/office/powerpoint/2010/main" val="2133656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fade">
                                      <p:cBhvr>
                                        <p:cTn id="15" dur="500"/>
                                        <p:tgtEl>
                                          <p:spTgt spid="4">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4">
                                            <p:txEl>
                                              <p:pRg st="3" end="3"/>
                                            </p:txEl>
                                          </p:spTgt>
                                        </p:tgtEl>
                                        <p:attrNameLst>
                                          <p:attrName>style.visibility</p:attrName>
                                        </p:attrNameLst>
                                      </p:cBhvr>
                                      <p:to>
                                        <p:strVal val="visible"/>
                                      </p:to>
                                    </p:set>
                                    <p:animEffect transition="in" filter="fade">
                                      <p:cBhvr>
                                        <p:cTn id="18" dur="500"/>
                                        <p:tgtEl>
                                          <p:spTgt spid="4">
                                            <p:txEl>
                                              <p:pRg st="3" end="3"/>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animEffect transition="in" filter="fade">
                                      <p:cBhvr>
                                        <p:cTn id="21" dur="500"/>
                                        <p:tgtEl>
                                          <p:spTgt spid="4">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4">
                                            <p:txEl>
                                              <p:pRg st="5" end="5"/>
                                            </p:txEl>
                                          </p:spTgt>
                                        </p:tgtEl>
                                        <p:attrNameLst>
                                          <p:attrName>style.visibility</p:attrName>
                                        </p:attrNameLst>
                                      </p:cBhvr>
                                      <p:to>
                                        <p:strVal val="visible"/>
                                      </p:to>
                                    </p:set>
                                    <p:animEffect transition="in" filter="fade">
                                      <p:cBhvr>
                                        <p:cTn id="26" dur="500"/>
                                        <p:tgtEl>
                                          <p:spTgt spid="4">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animEffect transition="in" filter="fade">
                                      <p:cBhvr>
                                        <p:cTn id="31" dur="500"/>
                                        <p:tgtEl>
                                          <p:spTgt spid="4">
                                            <p:txEl>
                                              <p:pRg st="6" end="6"/>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4">
                                            <p:txEl>
                                              <p:pRg st="7" end="7"/>
                                            </p:txEl>
                                          </p:spTgt>
                                        </p:tgtEl>
                                        <p:attrNameLst>
                                          <p:attrName>style.visibility</p:attrName>
                                        </p:attrNameLst>
                                      </p:cBhvr>
                                      <p:to>
                                        <p:strVal val="visible"/>
                                      </p:to>
                                    </p:set>
                                    <p:animEffect transition="in" filter="fade">
                                      <p:cBhvr>
                                        <p:cTn id="34" dur="500"/>
                                        <p:tgtEl>
                                          <p:spTgt spid="4">
                                            <p:txEl>
                                              <p:pRg st="7" end="7"/>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4">
                                            <p:txEl>
                                              <p:pRg st="8" end="8"/>
                                            </p:txEl>
                                          </p:spTgt>
                                        </p:tgtEl>
                                        <p:attrNameLst>
                                          <p:attrName>style.visibility</p:attrName>
                                        </p:attrNameLst>
                                      </p:cBhvr>
                                      <p:to>
                                        <p:strVal val="visible"/>
                                      </p:to>
                                    </p:set>
                                    <p:animEffect transition="in" filter="fade">
                                      <p:cBhvr>
                                        <p:cTn id="39" dur="500"/>
                                        <p:tgtEl>
                                          <p:spTgt spid="4">
                                            <p:txEl>
                                              <p:pRg st="8" end="8"/>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4">
                                            <p:txEl>
                                              <p:pRg st="9" end="9"/>
                                            </p:txEl>
                                          </p:spTgt>
                                        </p:tgtEl>
                                        <p:attrNameLst>
                                          <p:attrName>style.visibility</p:attrName>
                                        </p:attrNameLst>
                                      </p:cBhvr>
                                      <p:to>
                                        <p:strVal val="visible"/>
                                      </p:to>
                                    </p:set>
                                    <p:animEffect transition="in" filter="fade">
                                      <p:cBhvr>
                                        <p:cTn id="44" dur="500"/>
                                        <p:tgtEl>
                                          <p:spTgt spid="4">
                                            <p:txEl>
                                              <p:pRg st="9" end="9"/>
                                            </p:txEl>
                                          </p:spTgt>
                                        </p:tgtEl>
                                      </p:cBhvr>
                                    </p:animEffect>
                                  </p:childTnLst>
                                </p:cTn>
                              </p:par>
                              <p:par>
                                <p:cTn id="45" presetID="10" presetClass="entr" presetSubtype="0" fill="hold" nodeType="withEffect">
                                  <p:stCondLst>
                                    <p:cond delay="0"/>
                                  </p:stCondLst>
                                  <p:childTnLst>
                                    <p:set>
                                      <p:cBhvr>
                                        <p:cTn id="46" dur="1" fill="hold">
                                          <p:stCondLst>
                                            <p:cond delay="0"/>
                                          </p:stCondLst>
                                        </p:cTn>
                                        <p:tgtEl>
                                          <p:spTgt spid="4">
                                            <p:txEl>
                                              <p:pRg st="10" end="10"/>
                                            </p:txEl>
                                          </p:spTgt>
                                        </p:tgtEl>
                                        <p:attrNameLst>
                                          <p:attrName>style.visibility</p:attrName>
                                        </p:attrNameLst>
                                      </p:cBhvr>
                                      <p:to>
                                        <p:strVal val="visible"/>
                                      </p:to>
                                    </p:set>
                                    <p:animEffect transition="in" filter="fade">
                                      <p:cBhvr>
                                        <p:cTn id="47" dur="500"/>
                                        <p:tgtEl>
                                          <p:spTgt spid="4">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CFD90FD1-C776-A443-B17B-F1361291CCE4}"/>
              </a:ext>
            </a:extLst>
          </p:cNvPr>
          <p:cNvSpPr txBox="1">
            <a:spLocks/>
          </p:cNvSpPr>
          <p:nvPr/>
        </p:nvSpPr>
        <p:spPr>
          <a:xfrm>
            <a:off x="171335" y="1871293"/>
            <a:ext cx="11823862" cy="446908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1800" dirty="0">
                <a:latin typeface="Courier New" panose="02070309020205020404" pitchFamily="49" charset="0"/>
                <a:cs typeface="Courier New" panose="02070309020205020404" pitchFamily="49" charset="0"/>
              </a:rPr>
              <a:t>quartz(height=6, width=12)</a:t>
            </a:r>
          </a:p>
          <a:p>
            <a:pPr>
              <a:spcBef>
                <a:spcPts val="0"/>
              </a:spcBef>
            </a:pPr>
            <a:r>
              <a:rPr lang="en-US" sz="1800" dirty="0">
                <a:latin typeface="Courier New" panose="02070309020205020404" pitchFamily="49" charset="0"/>
                <a:cs typeface="Courier New" panose="02070309020205020404" pitchFamily="49" charset="0"/>
              </a:rPr>
              <a:t>par(mar=c(5,5,1,1), </a:t>
            </a:r>
            <a:r>
              <a:rPr lang="en-US" sz="1800" dirty="0" err="1">
                <a:latin typeface="Courier New" panose="02070309020205020404" pitchFamily="49" charset="0"/>
                <a:cs typeface="Courier New" panose="02070309020205020404" pitchFamily="49" charset="0"/>
              </a:rPr>
              <a:t>mfrow</a:t>
            </a:r>
            <a:r>
              <a:rPr lang="en-US" sz="1800" dirty="0">
                <a:latin typeface="Courier New" panose="02070309020205020404" pitchFamily="49" charset="0"/>
                <a:cs typeface="Courier New" panose="02070309020205020404" pitchFamily="49" charset="0"/>
              </a:rPr>
              <a:t>=c(1,2))</a:t>
            </a:r>
          </a:p>
          <a:p>
            <a:pPr>
              <a:spcBef>
                <a:spcPts val="0"/>
              </a:spcBef>
            </a:pPr>
            <a:r>
              <a:rPr lang="en-US" sz="1800" dirty="0">
                <a:latin typeface="Courier New" panose="02070309020205020404" pitchFamily="49" charset="0"/>
                <a:cs typeface="Courier New" panose="02070309020205020404" pitchFamily="49" charset="0"/>
              </a:rPr>
              <a:t>plot(</a:t>
            </a:r>
            <a:r>
              <a:rPr lang="en-US" altLang="ja-JP" sz="1800" b="1" dirty="0">
                <a:latin typeface="Courier New" panose="02070309020205020404" pitchFamily="49" charset="0"/>
                <a:cs typeface="Courier New" panose="02070309020205020404" pitchFamily="49" charset="0"/>
              </a:rPr>
              <a:t>¯\_(</a:t>
            </a:r>
            <a:r>
              <a:rPr lang="ja-JP" altLang="en-US" sz="1800" b="1">
                <a:latin typeface="Courier New" panose="02070309020205020404" pitchFamily="49" charset="0"/>
                <a:cs typeface="Courier New" panose="02070309020205020404" pitchFamily="49" charset="0"/>
              </a:rPr>
              <a:t>ツ</a:t>
            </a:r>
            <a:r>
              <a:rPr lang="en-US" altLang="ja-JP" sz="1800" b="1" dirty="0">
                <a:latin typeface="Courier New" panose="02070309020205020404" pitchFamily="49" charset="0"/>
                <a:cs typeface="Courier New" panose="02070309020205020404" pitchFamily="49" charset="0"/>
              </a:rPr>
              <a:t>)_/¯</a:t>
            </a:r>
            <a:r>
              <a:rPr lang="en-US" sz="1800" dirty="0">
                <a:latin typeface="Courier New" panose="02070309020205020404" pitchFamily="49" charset="0"/>
                <a:cs typeface="Courier New" panose="02070309020205020404" pitchFamily="49" charset="0"/>
              </a:rPr>
              <a:t>)</a:t>
            </a:r>
          </a:p>
          <a:p>
            <a:pPr>
              <a:spcBef>
                <a:spcPts val="0"/>
              </a:spcBef>
            </a:pPr>
            <a:r>
              <a:rPr lang="en-US" sz="1800" dirty="0" err="1">
                <a:latin typeface="Courier New" panose="02070309020205020404" pitchFamily="49" charset="0"/>
                <a:cs typeface="Courier New" panose="02070309020205020404" pitchFamily="49" charset="0"/>
              </a:rPr>
              <a:t>rect</a:t>
            </a:r>
            <a:r>
              <a:rPr lang="en-US" sz="1800" dirty="0">
                <a:latin typeface="Courier New" panose="02070309020205020404" pitchFamily="49" charset="0"/>
                <a:cs typeface="Courier New" panose="02070309020205020404" pitchFamily="49" charset="0"/>
              </a:rPr>
              <a:t>(</a:t>
            </a:r>
            <a:r>
              <a:rPr lang="en-US" altLang="ja-JP" sz="1800" b="1" dirty="0">
                <a:latin typeface="Courier New" panose="02070309020205020404" pitchFamily="49" charset="0"/>
                <a:cs typeface="Courier New" panose="02070309020205020404" pitchFamily="49" charset="0"/>
              </a:rPr>
              <a:t>¯\_(</a:t>
            </a:r>
            <a:r>
              <a:rPr lang="ja-JP" altLang="en-US" sz="1800" b="1">
                <a:latin typeface="Courier New" panose="02070309020205020404" pitchFamily="49" charset="0"/>
                <a:cs typeface="Courier New" panose="02070309020205020404" pitchFamily="49" charset="0"/>
              </a:rPr>
              <a:t>ツ</a:t>
            </a:r>
            <a:r>
              <a:rPr lang="en-US" altLang="ja-JP" sz="1800" b="1" dirty="0">
                <a:latin typeface="Courier New" panose="02070309020205020404" pitchFamily="49" charset="0"/>
                <a:cs typeface="Courier New" panose="02070309020205020404" pitchFamily="49" charset="0"/>
              </a:rPr>
              <a:t>)_/¯</a:t>
            </a:r>
            <a:r>
              <a:rPr lang="en-US" sz="1800" dirty="0">
                <a:latin typeface="Courier New" panose="02070309020205020404" pitchFamily="49" charset="0"/>
                <a:cs typeface="Courier New" panose="02070309020205020404" pitchFamily="49" charset="0"/>
              </a:rPr>
              <a:t>)</a:t>
            </a:r>
          </a:p>
          <a:p>
            <a:r>
              <a:rPr lang="en-US" sz="1800" dirty="0">
                <a:latin typeface="Courier New" panose="02070309020205020404" pitchFamily="49" charset="0"/>
                <a:cs typeface="Courier New" panose="02070309020205020404" pitchFamily="49" charset="0"/>
              </a:rPr>
              <a:t>points(</a:t>
            </a:r>
            <a:r>
              <a:rPr lang="en-US" altLang="ja-JP" sz="1800" b="1" dirty="0">
                <a:latin typeface="Courier New" panose="02070309020205020404" pitchFamily="49" charset="0"/>
                <a:cs typeface="Courier New" panose="02070309020205020404" pitchFamily="49" charset="0"/>
              </a:rPr>
              <a:t>¯\_(</a:t>
            </a:r>
            <a:r>
              <a:rPr lang="ja-JP" altLang="en-US" sz="1800" b="1">
                <a:latin typeface="Courier New" panose="02070309020205020404" pitchFamily="49" charset="0"/>
                <a:cs typeface="Courier New" panose="02070309020205020404" pitchFamily="49" charset="0"/>
              </a:rPr>
              <a:t>ツ</a:t>
            </a:r>
            <a:r>
              <a:rPr lang="en-US" altLang="ja-JP" sz="1800" b="1" dirty="0">
                <a:latin typeface="Courier New" panose="02070309020205020404" pitchFamily="49" charset="0"/>
                <a:cs typeface="Courier New" panose="02070309020205020404" pitchFamily="49" charset="0"/>
              </a:rPr>
              <a:t>)_/¯</a:t>
            </a:r>
            <a:r>
              <a:rPr lang="en-US" sz="1800" dirty="0">
                <a:latin typeface="Courier New" panose="02070309020205020404" pitchFamily="49" charset="0"/>
                <a:cs typeface="Courier New" panose="02070309020205020404" pitchFamily="49" charset="0"/>
              </a:rPr>
              <a:t>)</a:t>
            </a:r>
          </a:p>
          <a:p>
            <a:r>
              <a:rPr lang="en-US" sz="1800" dirty="0">
                <a:latin typeface="Courier New" panose="02070309020205020404" pitchFamily="49" charset="0"/>
                <a:cs typeface="Courier New" panose="02070309020205020404" pitchFamily="49" charset="0"/>
              </a:rPr>
              <a:t>legend(</a:t>
            </a:r>
            <a:r>
              <a:rPr lang="en-US" altLang="ja-JP" sz="1800" b="1" dirty="0">
                <a:latin typeface="Courier New" panose="02070309020205020404" pitchFamily="49" charset="0"/>
                <a:cs typeface="Courier New" panose="02070309020205020404" pitchFamily="49" charset="0"/>
              </a:rPr>
              <a:t>¯\_(</a:t>
            </a:r>
            <a:r>
              <a:rPr lang="ja-JP" altLang="en-US" sz="1800" b="1">
                <a:latin typeface="Courier New" panose="02070309020205020404" pitchFamily="49" charset="0"/>
                <a:cs typeface="Courier New" panose="02070309020205020404" pitchFamily="49" charset="0"/>
              </a:rPr>
              <a:t>ツ</a:t>
            </a:r>
            <a:r>
              <a:rPr lang="en-US" altLang="ja-JP" sz="1800" b="1" dirty="0">
                <a:latin typeface="Courier New" panose="02070309020205020404" pitchFamily="49" charset="0"/>
                <a:cs typeface="Courier New" panose="02070309020205020404" pitchFamily="49" charset="0"/>
              </a:rPr>
              <a:t>)_/¯</a:t>
            </a:r>
            <a:r>
              <a:rPr lang="en-US" sz="1800" dirty="0">
                <a:latin typeface="Courier New" panose="02070309020205020404" pitchFamily="49" charset="0"/>
                <a:cs typeface="Courier New" panose="02070309020205020404" pitchFamily="49" charset="0"/>
              </a:rPr>
              <a:t>)</a:t>
            </a:r>
          </a:p>
          <a:p>
            <a:endParaRPr lang="en-US" sz="1600" dirty="0">
              <a:latin typeface="Courier New" panose="02070309020205020404" pitchFamily="49" charset="0"/>
              <a:cs typeface="Courier New" panose="02070309020205020404" pitchFamily="49" charset="0"/>
            </a:endParaRPr>
          </a:p>
          <a:p>
            <a:r>
              <a:rPr lang="en-US" sz="1600" dirty="0">
                <a:latin typeface="Courier New" panose="02070309020205020404" pitchFamily="49" charset="0"/>
                <a:cs typeface="Courier New" panose="02070309020205020404" pitchFamily="49" charset="0"/>
              </a:rPr>
              <a:t>plot( </a:t>
            </a:r>
            <a:r>
              <a:rPr lang="en-US" altLang="ja-JP" sz="1600" dirty="0" err="1">
                <a:latin typeface="Courier New" panose="02070309020205020404" pitchFamily="49" charset="0"/>
                <a:cs typeface="Courier New" panose="02070309020205020404" pitchFamily="49" charset="0"/>
              </a:rPr>
              <a:t>snake_data</a:t>
            </a:r>
            <a:r>
              <a:rPr lang="en-US" altLang="ja-JP" sz="1600" dirty="0">
                <a:latin typeface="Courier New" panose="02070309020205020404" pitchFamily="49" charset="0"/>
                <a:cs typeface="Courier New" panose="02070309020205020404" pitchFamily="49" charset="0"/>
              </a:rPr>
              <a:t>[,6], </a:t>
            </a:r>
          </a:p>
          <a:p>
            <a:r>
              <a:rPr lang="en-US" altLang="ja-JP" sz="1600" dirty="0" err="1">
                <a:solidFill>
                  <a:schemeClr val="bg1"/>
                </a:solidFill>
                <a:latin typeface="Courier New" panose="02070309020205020404" pitchFamily="49" charset="0"/>
                <a:cs typeface="Courier New" panose="02070309020205020404" pitchFamily="49" charset="0"/>
              </a:rPr>
              <a:t>Aaaaa</a:t>
            </a:r>
            <a:r>
              <a:rPr lang="en-US" altLang="ja-JP" sz="1600" dirty="0">
                <a:solidFill>
                  <a:schemeClr val="bg1"/>
                </a:solidFill>
                <a:latin typeface="Courier New" panose="02070309020205020404" pitchFamily="49" charset="0"/>
                <a:cs typeface="Courier New" panose="02070309020205020404" pitchFamily="49" charset="0"/>
              </a:rPr>
              <a:t> </a:t>
            </a:r>
            <a:r>
              <a:rPr lang="en-US" altLang="ja-JP" sz="1600" dirty="0" err="1">
                <a:latin typeface="Courier New" panose="02070309020205020404" pitchFamily="49" charset="0"/>
                <a:cs typeface="Courier New" panose="02070309020205020404" pitchFamily="49" charset="0"/>
              </a:rPr>
              <a:t>snake_data</a:t>
            </a:r>
            <a:r>
              <a:rPr lang="en-US" altLang="ja-JP" sz="1600" dirty="0">
                <a:latin typeface="Courier New" panose="02070309020205020404" pitchFamily="49" charset="0"/>
                <a:cs typeface="Courier New" panose="02070309020205020404" pitchFamily="49" charset="0"/>
              </a:rPr>
              <a:t>[,7], </a:t>
            </a:r>
          </a:p>
          <a:p>
            <a:r>
              <a:rPr lang="en-US" altLang="ja-JP" sz="1600" dirty="0" err="1">
                <a:solidFill>
                  <a:schemeClr val="bg1"/>
                </a:solidFill>
                <a:latin typeface="Courier New" panose="02070309020205020404" pitchFamily="49" charset="0"/>
                <a:cs typeface="Courier New" panose="02070309020205020404" pitchFamily="49" charset="0"/>
              </a:rPr>
              <a:t>Aaaaa</a:t>
            </a:r>
            <a:r>
              <a:rPr lang="en-US" altLang="ja-JP" sz="1600" dirty="0">
                <a:solidFill>
                  <a:schemeClr val="bg1"/>
                </a:solidFill>
                <a:latin typeface="Courier New" panose="02070309020205020404" pitchFamily="49" charset="0"/>
                <a:cs typeface="Courier New" panose="02070309020205020404" pitchFamily="49" charset="0"/>
              </a:rPr>
              <a:t> </a:t>
            </a:r>
            <a:r>
              <a:rPr lang="en-US" altLang="ja-JP" sz="1600" dirty="0">
                <a:latin typeface="Courier New" panose="02070309020205020404" pitchFamily="49" charset="0"/>
                <a:cs typeface="Courier New" panose="02070309020205020404" pitchFamily="49" charset="0"/>
              </a:rPr>
              <a:t>type="n", </a:t>
            </a:r>
          </a:p>
          <a:p>
            <a:r>
              <a:rPr lang="en-US" altLang="ja-JP" sz="1600" dirty="0" err="1">
                <a:solidFill>
                  <a:schemeClr val="bg1"/>
                </a:solidFill>
                <a:latin typeface="Courier New" panose="02070309020205020404" pitchFamily="49" charset="0"/>
                <a:cs typeface="Courier New" panose="02070309020205020404" pitchFamily="49" charset="0"/>
              </a:rPr>
              <a:t>Aaaaa</a:t>
            </a:r>
            <a:r>
              <a:rPr lang="en-US" altLang="ja-JP" sz="1600" dirty="0">
                <a:solidFill>
                  <a:schemeClr val="bg1"/>
                </a:solidFill>
                <a:latin typeface="Courier New" panose="02070309020205020404" pitchFamily="49" charset="0"/>
                <a:cs typeface="Courier New" panose="02070309020205020404" pitchFamily="49" charset="0"/>
              </a:rPr>
              <a:t> </a:t>
            </a:r>
            <a:r>
              <a:rPr lang="en-US" altLang="ja-JP" sz="1600" dirty="0" err="1">
                <a:latin typeface="Courier New" panose="02070309020205020404" pitchFamily="49" charset="0"/>
                <a:cs typeface="Courier New" panose="02070309020205020404" pitchFamily="49" charset="0"/>
              </a:rPr>
              <a:t>xlab</a:t>
            </a:r>
            <a:r>
              <a:rPr lang="en-US" altLang="ja-JP" sz="1600" dirty="0">
                <a:latin typeface="Courier New" panose="02070309020205020404" pitchFamily="49" charset="0"/>
                <a:cs typeface="Courier New" panose="02070309020205020404" pitchFamily="49" charset="0"/>
              </a:rPr>
              <a:t>="Principal component 2", </a:t>
            </a:r>
          </a:p>
          <a:p>
            <a:r>
              <a:rPr lang="en-US" altLang="ja-JP" sz="1600" dirty="0" err="1">
                <a:solidFill>
                  <a:schemeClr val="bg1"/>
                </a:solidFill>
                <a:latin typeface="Courier New" panose="02070309020205020404" pitchFamily="49" charset="0"/>
                <a:cs typeface="Courier New" panose="02070309020205020404" pitchFamily="49" charset="0"/>
              </a:rPr>
              <a:t>Aaaaa</a:t>
            </a:r>
            <a:r>
              <a:rPr lang="en-US" altLang="ja-JP" sz="1600" dirty="0">
                <a:solidFill>
                  <a:schemeClr val="bg1"/>
                </a:solidFill>
                <a:latin typeface="Courier New" panose="02070309020205020404" pitchFamily="49" charset="0"/>
                <a:cs typeface="Courier New" panose="02070309020205020404" pitchFamily="49" charset="0"/>
              </a:rPr>
              <a:t> </a:t>
            </a:r>
            <a:r>
              <a:rPr lang="en-US" altLang="ja-JP" sz="1600" dirty="0" err="1">
                <a:latin typeface="Courier New" panose="02070309020205020404" pitchFamily="49" charset="0"/>
                <a:cs typeface="Courier New" panose="02070309020205020404" pitchFamily="49" charset="0"/>
              </a:rPr>
              <a:t>ylab</a:t>
            </a:r>
            <a:r>
              <a:rPr lang="en-US" altLang="ja-JP" sz="1600" dirty="0">
                <a:latin typeface="Courier New" panose="02070309020205020404" pitchFamily="49" charset="0"/>
                <a:cs typeface="Courier New" panose="02070309020205020404" pitchFamily="49" charset="0"/>
              </a:rPr>
              <a:t>="Principal component 1", </a:t>
            </a:r>
          </a:p>
          <a:p>
            <a:r>
              <a:rPr lang="en-US" altLang="ja-JP" sz="1600" dirty="0" err="1">
                <a:solidFill>
                  <a:schemeClr val="bg1"/>
                </a:solidFill>
                <a:latin typeface="Courier New" panose="02070309020205020404" pitchFamily="49" charset="0"/>
                <a:cs typeface="Courier New" panose="02070309020205020404" pitchFamily="49" charset="0"/>
              </a:rPr>
              <a:t>Aaaaa</a:t>
            </a:r>
            <a:r>
              <a:rPr lang="en-US" altLang="ja-JP" sz="1600" dirty="0">
                <a:solidFill>
                  <a:schemeClr val="bg1"/>
                </a:solidFill>
                <a:latin typeface="Courier New" panose="02070309020205020404" pitchFamily="49" charset="0"/>
                <a:cs typeface="Courier New" panose="02070309020205020404" pitchFamily="49" charset="0"/>
              </a:rPr>
              <a:t> </a:t>
            </a:r>
            <a:r>
              <a:rPr lang="en-US" altLang="ja-JP" sz="1600" dirty="0" err="1">
                <a:latin typeface="Courier New" panose="02070309020205020404" pitchFamily="49" charset="0"/>
                <a:cs typeface="Courier New" panose="02070309020205020404" pitchFamily="49" charset="0"/>
              </a:rPr>
              <a:t>cex.lab</a:t>
            </a:r>
            <a:r>
              <a:rPr lang="en-US" altLang="ja-JP" sz="1600" dirty="0">
                <a:latin typeface="Courier New" panose="02070309020205020404" pitchFamily="49" charset="0"/>
                <a:cs typeface="Courier New" panose="02070309020205020404" pitchFamily="49" charset="0"/>
              </a:rPr>
              <a:t>=1.25, </a:t>
            </a:r>
          </a:p>
          <a:p>
            <a:r>
              <a:rPr lang="en-US" altLang="ja-JP" sz="1600" dirty="0" err="1">
                <a:solidFill>
                  <a:schemeClr val="bg1"/>
                </a:solidFill>
                <a:latin typeface="Courier New" panose="02070309020205020404" pitchFamily="49" charset="0"/>
                <a:cs typeface="Courier New" panose="02070309020205020404" pitchFamily="49" charset="0"/>
              </a:rPr>
              <a:t>Aaaaa</a:t>
            </a:r>
            <a:r>
              <a:rPr lang="en-US" altLang="ja-JP" sz="1600" dirty="0">
                <a:solidFill>
                  <a:schemeClr val="bg1"/>
                </a:solidFill>
                <a:latin typeface="Courier New" panose="02070309020205020404" pitchFamily="49" charset="0"/>
                <a:cs typeface="Courier New" panose="02070309020205020404" pitchFamily="49" charset="0"/>
              </a:rPr>
              <a:t> </a:t>
            </a:r>
            <a:r>
              <a:rPr lang="en-US" altLang="ja-JP" sz="1600" dirty="0">
                <a:latin typeface="Courier New" panose="02070309020205020404" pitchFamily="49" charset="0"/>
                <a:cs typeface="Courier New" panose="02070309020205020404" pitchFamily="49" charset="0"/>
              </a:rPr>
              <a:t>las=1); </a:t>
            </a:r>
          </a:p>
          <a:p>
            <a:r>
              <a:rPr lang="en-US" altLang="ja-JP" sz="1600" dirty="0" err="1">
                <a:solidFill>
                  <a:schemeClr val="bg1"/>
                </a:solidFill>
                <a:latin typeface="Courier New" panose="02070309020205020404" pitchFamily="49" charset="0"/>
                <a:cs typeface="Courier New" panose="02070309020205020404" pitchFamily="49" charset="0"/>
              </a:rPr>
              <a:t>Aaaaa</a:t>
            </a:r>
            <a:r>
              <a:rPr lang="en-US" altLang="ja-JP" sz="1600" dirty="0">
                <a:solidFill>
                  <a:schemeClr val="bg1"/>
                </a:solidFill>
                <a:latin typeface="Courier New" panose="02070309020205020404" pitchFamily="49" charset="0"/>
                <a:cs typeface="Courier New" panose="02070309020205020404" pitchFamily="49" charset="0"/>
              </a:rPr>
              <a:t> </a:t>
            </a:r>
            <a:r>
              <a:rPr lang="en-US" altLang="ja-JP" sz="1600" dirty="0">
                <a:latin typeface="Courier New" panose="02070309020205020404" pitchFamily="49" charset="0"/>
                <a:cs typeface="Courier New" panose="02070309020205020404" pitchFamily="49" charset="0"/>
              </a:rPr>
              <a:t>box(</a:t>
            </a:r>
            <a:r>
              <a:rPr lang="en-US" altLang="ja-JP" sz="1600" dirty="0" err="1">
                <a:latin typeface="Courier New" panose="02070309020205020404" pitchFamily="49" charset="0"/>
                <a:cs typeface="Courier New" panose="02070309020205020404" pitchFamily="49" charset="0"/>
              </a:rPr>
              <a:t>lwd</a:t>
            </a:r>
            <a:r>
              <a:rPr lang="en-US" altLang="ja-JP" sz="1600" dirty="0">
                <a:latin typeface="Courier New" panose="02070309020205020404" pitchFamily="49" charset="0"/>
                <a:cs typeface="Courier New" panose="02070309020205020404" pitchFamily="49" charset="0"/>
              </a:rPr>
              <a:t>=2)</a:t>
            </a:r>
            <a:r>
              <a:rPr lang="en-US" sz="1600" dirty="0">
                <a:latin typeface="Courier New" panose="02070309020205020404" pitchFamily="49" charset="0"/>
                <a:cs typeface="Courier New" panose="02070309020205020404" pitchFamily="49" charset="0"/>
              </a:rPr>
              <a:t>)</a:t>
            </a:r>
          </a:p>
          <a:p>
            <a:endParaRPr lang="en-US" sz="1600" dirty="0">
              <a:latin typeface="Courier New" panose="02070309020205020404" pitchFamily="49" charset="0"/>
              <a:cs typeface="Courier New" panose="02070309020205020404" pitchFamily="49" charset="0"/>
            </a:endParaRPr>
          </a:p>
          <a:p>
            <a:endParaRPr lang="en-US" sz="900" dirty="0">
              <a:latin typeface="Courier New" panose="02070309020205020404" pitchFamily="49" charset="0"/>
              <a:cs typeface="Courier New" panose="02070309020205020404" pitchFamily="49" charset="0"/>
            </a:endParaRPr>
          </a:p>
          <a:p>
            <a:endParaRPr lang="en-US" sz="1600" dirty="0">
              <a:latin typeface="Courier New" panose="02070309020205020404" pitchFamily="49" charset="0"/>
              <a:cs typeface="Courier New" panose="02070309020205020404" pitchFamily="49" charset="0"/>
            </a:endParaRPr>
          </a:p>
          <a:p>
            <a:r>
              <a:rPr lang="en-US" sz="1800" dirty="0">
                <a:latin typeface="Courier New" panose="02070309020205020404" pitchFamily="49" charset="0"/>
                <a:cs typeface="Courier New" panose="02070309020205020404" pitchFamily="49" charset="0"/>
              </a:rPr>
              <a:t>points(</a:t>
            </a:r>
            <a:r>
              <a:rPr lang="en-US" altLang="ja-JP" sz="400" dirty="0" err="1">
                <a:latin typeface="Courier New" panose="02070309020205020404" pitchFamily="49" charset="0"/>
                <a:cs typeface="Courier New" panose="02070309020205020404" pitchFamily="49" charset="0"/>
              </a:rPr>
              <a:t>snake_data</a:t>
            </a:r>
            <a:r>
              <a:rPr lang="en-US" altLang="ja-JP" sz="400" dirty="0">
                <a:latin typeface="Courier New" panose="02070309020205020404" pitchFamily="49" charset="0"/>
                <a:cs typeface="Courier New" panose="02070309020205020404" pitchFamily="49" charset="0"/>
              </a:rPr>
              <a:t>[</a:t>
            </a:r>
            <a:r>
              <a:rPr lang="en-US" altLang="ja-JP" sz="400" dirty="0" err="1">
                <a:latin typeface="Courier New" panose="02070309020205020404" pitchFamily="49" charset="0"/>
                <a:cs typeface="Courier New" panose="02070309020205020404" pitchFamily="49" charset="0"/>
              </a:rPr>
              <a:t>snake_data</a:t>
            </a:r>
            <a:r>
              <a:rPr lang="en-US" altLang="ja-JP" sz="400" dirty="0">
                <a:latin typeface="Courier New" panose="02070309020205020404" pitchFamily="49" charset="0"/>
                <a:cs typeface="Courier New" panose="02070309020205020404" pitchFamily="49" charset="0"/>
              </a:rPr>
              <a:t>[,5]==”GROUP1",6], </a:t>
            </a:r>
            <a:r>
              <a:rPr lang="en-US" altLang="ja-JP" sz="400" dirty="0" err="1">
                <a:latin typeface="Courier New" panose="02070309020205020404" pitchFamily="49" charset="0"/>
                <a:cs typeface="Courier New" panose="02070309020205020404" pitchFamily="49" charset="0"/>
              </a:rPr>
              <a:t>snake_data</a:t>
            </a:r>
            <a:r>
              <a:rPr lang="en-US" altLang="ja-JP" sz="400" dirty="0">
                <a:latin typeface="Courier New" panose="02070309020205020404" pitchFamily="49" charset="0"/>
                <a:cs typeface="Courier New" panose="02070309020205020404" pitchFamily="49" charset="0"/>
              </a:rPr>
              <a:t>[</a:t>
            </a:r>
            <a:r>
              <a:rPr lang="en-US" altLang="ja-JP" sz="400" dirty="0" err="1">
                <a:latin typeface="Courier New" panose="02070309020205020404" pitchFamily="49" charset="0"/>
                <a:cs typeface="Courier New" panose="02070309020205020404" pitchFamily="49" charset="0"/>
              </a:rPr>
              <a:t>snake_data</a:t>
            </a:r>
            <a:r>
              <a:rPr lang="en-US" altLang="ja-JP" sz="400" dirty="0">
                <a:latin typeface="Courier New" panose="02070309020205020404" pitchFamily="49" charset="0"/>
                <a:cs typeface="Courier New" panose="02070309020205020404" pitchFamily="49" charset="0"/>
              </a:rPr>
              <a:t>[,5]==”GROUP1",7], </a:t>
            </a:r>
            <a:r>
              <a:rPr lang="en-US" altLang="ja-JP" sz="400" dirty="0" err="1">
                <a:latin typeface="Courier New" panose="02070309020205020404" pitchFamily="49" charset="0"/>
                <a:cs typeface="Courier New" panose="02070309020205020404" pitchFamily="49" charset="0"/>
              </a:rPr>
              <a:t>pch</a:t>
            </a:r>
            <a:r>
              <a:rPr lang="en-US" altLang="ja-JP" sz="400" dirty="0">
                <a:latin typeface="Courier New" panose="02070309020205020404" pitchFamily="49" charset="0"/>
                <a:cs typeface="Courier New" panose="02070309020205020404" pitchFamily="49" charset="0"/>
              </a:rPr>
              <a:t>=24, </a:t>
            </a:r>
            <a:r>
              <a:rPr lang="en-US" altLang="ja-JP" sz="400" dirty="0" err="1">
                <a:latin typeface="Courier New" panose="02070309020205020404" pitchFamily="49" charset="0"/>
                <a:cs typeface="Courier New" panose="02070309020205020404" pitchFamily="49" charset="0"/>
              </a:rPr>
              <a:t>bg</a:t>
            </a:r>
            <a:r>
              <a:rPr lang="en-US" altLang="ja-JP" sz="400" dirty="0">
                <a:latin typeface="Courier New" panose="02070309020205020404" pitchFamily="49" charset="0"/>
                <a:cs typeface="Courier New" panose="02070309020205020404" pitchFamily="49" charset="0"/>
              </a:rPr>
              <a:t>="#2c7fb8", </a:t>
            </a:r>
            <a:r>
              <a:rPr lang="en-US" altLang="ja-JP" sz="400" dirty="0" err="1">
                <a:latin typeface="Courier New" panose="02070309020205020404" pitchFamily="49" charset="0"/>
                <a:cs typeface="Courier New" panose="02070309020205020404" pitchFamily="49" charset="0"/>
              </a:rPr>
              <a:t>cex</a:t>
            </a:r>
            <a:r>
              <a:rPr lang="en-US" altLang="ja-JP" sz="400" dirty="0">
                <a:latin typeface="Courier New" panose="02070309020205020404" pitchFamily="49" charset="0"/>
                <a:cs typeface="Courier New" panose="02070309020205020404" pitchFamily="49" charset="0"/>
              </a:rPr>
              <a:t>=1.5, </a:t>
            </a:r>
            <a:r>
              <a:rPr lang="en-US" altLang="ja-JP" sz="400" dirty="0" err="1">
                <a:latin typeface="Courier New" panose="02070309020205020404" pitchFamily="49" charset="0"/>
                <a:cs typeface="Courier New" panose="02070309020205020404" pitchFamily="49" charset="0"/>
              </a:rPr>
              <a:t>lwd</a:t>
            </a:r>
            <a:r>
              <a:rPr lang="en-US" altLang="ja-JP" sz="400" dirty="0">
                <a:latin typeface="Courier New" panose="02070309020205020404" pitchFamily="49" charset="0"/>
                <a:cs typeface="Courier New" panose="02070309020205020404" pitchFamily="49" charset="0"/>
              </a:rPr>
              <a:t>=1.25</a:t>
            </a:r>
            <a:r>
              <a:rPr lang="en-US" sz="1800" dirty="0">
                <a:latin typeface="Courier New" panose="02070309020205020404" pitchFamily="49" charset="0"/>
                <a:cs typeface="Courier New" panose="02070309020205020404" pitchFamily="49" charset="0"/>
              </a:rPr>
              <a:t>)</a:t>
            </a:r>
          </a:p>
          <a:p>
            <a:pPr>
              <a:spcBef>
                <a:spcPts val="600"/>
              </a:spcBef>
            </a:pPr>
            <a:endParaRPr lang="en-US" sz="1800" dirty="0">
              <a:latin typeface="Courier New" panose="02070309020205020404" pitchFamily="49" charset="0"/>
              <a:cs typeface="Courier New" panose="02070309020205020404" pitchFamily="49" charset="0"/>
            </a:endParaRPr>
          </a:p>
        </p:txBody>
      </p:sp>
      <p:sp>
        <p:nvSpPr>
          <p:cNvPr id="2" name="Title 1">
            <a:extLst>
              <a:ext uri="{FF2B5EF4-FFF2-40B4-BE49-F238E27FC236}">
                <a16:creationId xmlns:a16="http://schemas.microsoft.com/office/drawing/2014/main" id="{DCE2A68D-0C98-C444-8404-744BD1CC9F49}"/>
              </a:ext>
            </a:extLst>
          </p:cNvPr>
          <p:cNvSpPr>
            <a:spLocks noGrp="1"/>
          </p:cNvSpPr>
          <p:nvPr>
            <p:ph type="title"/>
          </p:nvPr>
        </p:nvSpPr>
        <p:spPr>
          <a:xfrm>
            <a:off x="509954" y="22232"/>
            <a:ext cx="11172092" cy="1325563"/>
          </a:xfrm>
        </p:spPr>
        <p:txBody>
          <a:bodyPr/>
          <a:lstStyle/>
          <a:p>
            <a:r>
              <a:rPr lang="en-US" dirty="0">
                <a:latin typeface="DengXian Light" panose="02010600030101010101" pitchFamily="2" charset="-122"/>
                <a:ea typeface="DengXian Light" panose="02010600030101010101" pitchFamily="2" charset="-122"/>
              </a:rPr>
              <a:t>Plotting in R</a:t>
            </a:r>
          </a:p>
        </p:txBody>
      </p:sp>
      <p:pic>
        <p:nvPicPr>
          <p:cNvPr id="5" name="Picture 4">
            <a:extLst>
              <a:ext uri="{FF2B5EF4-FFF2-40B4-BE49-F238E27FC236}">
                <a16:creationId xmlns:a16="http://schemas.microsoft.com/office/drawing/2014/main" id="{94017BEB-2781-1946-8FAA-CF5ABFC53159}"/>
              </a:ext>
            </a:extLst>
          </p:cNvPr>
          <p:cNvPicPr>
            <a:picLocks noChangeAspect="1"/>
          </p:cNvPicPr>
          <p:nvPr/>
        </p:nvPicPr>
        <p:blipFill>
          <a:blip r:embed="rId3"/>
          <a:srcRect/>
          <a:stretch/>
        </p:blipFill>
        <p:spPr>
          <a:xfrm>
            <a:off x="5448085" y="1505394"/>
            <a:ext cx="6746602" cy="3373301"/>
          </a:xfrm>
          <a:prstGeom prst="rect">
            <a:avLst/>
          </a:prstGeom>
        </p:spPr>
      </p:pic>
      <p:sp>
        <p:nvSpPr>
          <p:cNvPr id="6" name="Title 1">
            <a:extLst>
              <a:ext uri="{FF2B5EF4-FFF2-40B4-BE49-F238E27FC236}">
                <a16:creationId xmlns:a16="http://schemas.microsoft.com/office/drawing/2014/main" id="{37002387-CF65-F547-B26B-63498529E372}"/>
              </a:ext>
            </a:extLst>
          </p:cNvPr>
          <p:cNvSpPr txBox="1">
            <a:spLocks/>
          </p:cNvSpPr>
          <p:nvPr/>
        </p:nvSpPr>
        <p:spPr>
          <a:xfrm>
            <a:off x="196803" y="1183162"/>
            <a:ext cx="5464961" cy="688131"/>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1900" dirty="0">
                <a:latin typeface="Courier New" panose="02070309020205020404" pitchFamily="49" charset="0"/>
                <a:cs typeface="Courier New" panose="02070309020205020404" pitchFamily="49" charset="0"/>
              </a:rPr>
              <a:t>v2.3: Swap X &amp; Y axes labels</a:t>
            </a:r>
          </a:p>
        </p:txBody>
      </p:sp>
      <p:sp>
        <p:nvSpPr>
          <p:cNvPr id="8" name="Title 1">
            <a:extLst>
              <a:ext uri="{FF2B5EF4-FFF2-40B4-BE49-F238E27FC236}">
                <a16:creationId xmlns:a16="http://schemas.microsoft.com/office/drawing/2014/main" id="{5410B811-8506-DC4D-9B75-074A68D760A4}"/>
              </a:ext>
            </a:extLst>
          </p:cNvPr>
          <p:cNvSpPr txBox="1">
            <a:spLocks/>
          </p:cNvSpPr>
          <p:nvPr/>
        </p:nvSpPr>
        <p:spPr>
          <a:xfrm>
            <a:off x="621250" y="4900538"/>
            <a:ext cx="365491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1800" dirty="0">
              <a:solidFill>
                <a:srgbClr val="538199"/>
              </a:solidFill>
              <a:latin typeface="DengXian Light" panose="02010600030101010101" pitchFamily="2" charset="-122"/>
              <a:ea typeface="DengXian Light" panose="02010600030101010101" pitchFamily="2" charset="-122"/>
            </a:endParaRPr>
          </a:p>
        </p:txBody>
      </p:sp>
    </p:spTree>
    <p:extLst>
      <p:ext uri="{BB962C8B-B14F-4D97-AF65-F5344CB8AC3E}">
        <p14:creationId xmlns:p14="http://schemas.microsoft.com/office/powerpoint/2010/main" val="4034862718"/>
      </p:ext>
    </p:extLst>
  </p:cSld>
  <p:clrMapOvr>
    <a:masterClrMapping/>
  </p:clrMapOvr>
  <mc:AlternateContent xmlns:mc="http://schemas.openxmlformats.org/markup-compatibility/2006" xmlns:p14="http://schemas.microsoft.com/office/powerpoint/2010/main">
    <mc:Choice Requires="p14">
      <p:transition p14:dur="0" advClick="0" advTm="200"/>
    </mc:Choice>
    <mc:Fallback xmlns="">
      <p:transition advClick="0" advTm="200"/>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CFD90FD1-C776-A443-B17B-F1361291CCE4}"/>
              </a:ext>
            </a:extLst>
          </p:cNvPr>
          <p:cNvSpPr txBox="1">
            <a:spLocks/>
          </p:cNvSpPr>
          <p:nvPr/>
        </p:nvSpPr>
        <p:spPr>
          <a:xfrm>
            <a:off x="171335" y="1871293"/>
            <a:ext cx="11823862" cy="446908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1800" dirty="0">
                <a:latin typeface="Courier New" panose="02070309020205020404" pitchFamily="49" charset="0"/>
                <a:cs typeface="Courier New" panose="02070309020205020404" pitchFamily="49" charset="0"/>
              </a:rPr>
              <a:t>quartz(height=6, width=12)</a:t>
            </a:r>
          </a:p>
          <a:p>
            <a:pPr>
              <a:spcBef>
                <a:spcPts val="0"/>
              </a:spcBef>
            </a:pPr>
            <a:r>
              <a:rPr lang="en-US" sz="1800" dirty="0">
                <a:latin typeface="Courier New" panose="02070309020205020404" pitchFamily="49" charset="0"/>
                <a:cs typeface="Courier New" panose="02070309020205020404" pitchFamily="49" charset="0"/>
              </a:rPr>
              <a:t>par(mar=c(5,5,1,1), </a:t>
            </a:r>
            <a:r>
              <a:rPr lang="en-US" sz="1800" dirty="0" err="1">
                <a:latin typeface="Courier New" panose="02070309020205020404" pitchFamily="49" charset="0"/>
                <a:cs typeface="Courier New" panose="02070309020205020404" pitchFamily="49" charset="0"/>
              </a:rPr>
              <a:t>mfrow</a:t>
            </a:r>
            <a:r>
              <a:rPr lang="en-US" sz="1800" dirty="0">
                <a:latin typeface="Courier New" panose="02070309020205020404" pitchFamily="49" charset="0"/>
                <a:cs typeface="Courier New" panose="02070309020205020404" pitchFamily="49" charset="0"/>
              </a:rPr>
              <a:t>=c(1,2))</a:t>
            </a:r>
          </a:p>
          <a:p>
            <a:pPr>
              <a:spcBef>
                <a:spcPts val="0"/>
              </a:spcBef>
            </a:pPr>
            <a:r>
              <a:rPr lang="en-US" sz="1800" dirty="0">
                <a:latin typeface="Courier New" panose="02070309020205020404" pitchFamily="49" charset="0"/>
                <a:cs typeface="Courier New" panose="02070309020205020404" pitchFamily="49" charset="0"/>
              </a:rPr>
              <a:t>plot(</a:t>
            </a:r>
            <a:r>
              <a:rPr lang="en-US" altLang="ja-JP" sz="1800" b="1" dirty="0">
                <a:latin typeface="Courier New" panose="02070309020205020404" pitchFamily="49" charset="0"/>
                <a:cs typeface="Courier New" panose="02070309020205020404" pitchFamily="49" charset="0"/>
              </a:rPr>
              <a:t>¯\_(</a:t>
            </a:r>
            <a:r>
              <a:rPr lang="ja-JP" altLang="en-US" sz="1800" b="1">
                <a:latin typeface="Courier New" panose="02070309020205020404" pitchFamily="49" charset="0"/>
                <a:cs typeface="Courier New" panose="02070309020205020404" pitchFamily="49" charset="0"/>
              </a:rPr>
              <a:t>ツ</a:t>
            </a:r>
            <a:r>
              <a:rPr lang="en-US" altLang="ja-JP" sz="1800" b="1" dirty="0">
                <a:latin typeface="Courier New" panose="02070309020205020404" pitchFamily="49" charset="0"/>
                <a:cs typeface="Courier New" panose="02070309020205020404" pitchFamily="49" charset="0"/>
              </a:rPr>
              <a:t>)_/¯</a:t>
            </a:r>
            <a:r>
              <a:rPr lang="en-US" sz="1800" dirty="0">
                <a:latin typeface="Courier New" panose="02070309020205020404" pitchFamily="49" charset="0"/>
                <a:cs typeface="Courier New" panose="02070309020205020404" pitchFamily="49" charset="0"/>
              </a:rPr>
              <a:t>)</a:t>
            </a:r>
          </a:p>
          <a:p>
            <a:pPr>
              <a:spcBef>
                <a:spcPts val="0"/>
              </a:spcBef>
            </a:pPr>
            <a:r>
              <a:rPr lang="en-US" sz="1800" dirty="0" err="1">
                <a:latin typeface="Courier New" panose="02070309020205020404" pitchFamily="49" charset="0"/>
                <a:cs typeface="Courier New" panose="02070309020205020404" pitchFamily="49" charset="0"/>
              </a:rPr>
              <a:t>rect</a:t>
            </a:r>
            <a:r>
              <a:rPr lang="en-US" sz="1800" dirty="0">
                <a:latin typeface="Courier New" panose="02070309020205020404" pitchFamily="49" charset="0"/>
                <a:cs typeface="Courier New" panose="02070309020205020404" pitchFamily="49" charset="0"/>
              </a:rPr>
              <a:t>(</a:t>
            </a:r>
            <a:r>
              <a:rPr lang="en-US" altLang="ja-JP" sz="1800" b="1" dirty="0">
                <a:latin typeface="Courier New" panose="02070309020205020404" pitchFamily="49" charset="0"/>
                <a:cs typeface="Courier New" panose="02070309020205020404" pitchFamily="49" charset="0"/>
              </a:rPr>
              <a:t>¯\_(</a:t>
            </a:r>
            <a:r>
              <a:rPr lang="ja-JP" altLang="en-US" sz="1800" b="1">
                <a:latin typeface="Courier New" panose="02070309020205020404" pitchFamily="49" charset="0"/>
                <a:cs typeface="Courier New" panose="02070309020205020404" pitchFamily="49" charset="0"/>
              </a:rPr>
              <a:t>ツ</a:t>
            </a:r>
            <a:r>
              <a:rPr lang="en-US" altLang="ja-JP" sz="1800" b="1" dirty="0">
                <a:latin typeface="Courier New" panose="02070309020205020404" pitchFamily="49" charset="0"/>
                <a:cs typeface="Courier New" panose="02070309020205020404" pitchFamily="49" charset="0"/>
              </a:rPr>
              <a:t>)_/¯</a:t>
            </a:r>
            <a:r>
              <a:rPr lang="en-US" sz="1800" dirty="0">
                <a:latin typeface="Courier New" panose="02070309020205020404" pitchFamily="49" charset="0"/>
                <a:cs typeface="Courier New" panose="02070309020205020404" pitchFamily="49" charset="0"/>
              </a:rPr>
              <a:t>)</a:t>
            </a:r>
          </a:p>
          <a:p>
            <a:r>
              <a:rPr lang="en-US" sz="1800" dirty="0">
                <a:latin typeface="Courier New" panose="02070309020205020404" pitchFamily="49" charset="0"/>
                <a:cs typeface="Courier New" panose="02070309020205020404" pitchFamily="49" charset="0"/>
              </a:rPr>
              <a:t>points(</a:t>
            </a:r>
            <a:r>
              <a:rPr lang="en-US" altLang="ja-JP" sz="1800" b="1" dirty="0">
                <a:latin typeface="Courier New" panose="02070309020205020404" pitchFamily="49" charset="0"/>
                <a:cs typeface="Courier New" panose="02070309020205020404" pitchFamily="49" charset="0"/>
              </a:rPr>
              <a:t>¯\_(</a:t>
            </a:r>
            <a:r>
              <a:rPr lang="ja-JP" altLang="en-US" sz="1800" b="1">
                <a:latin typeface="Courier New" panose="02070309020205020404" pitchFamily="49" charset="0"/>
                <a:cs typeface="Courier New" panose="02070309020205020404" pitchFamily="49" charset="0"/>
              </a:rPr>
              <a:t>ツ</a:t>
            </a:r>
            <a:r>
              <a:rPr lang="en-US" altLang="ja-JP" sz="1800" b="1" dirty="0">
                <a:latin typeface="Courier New" panose="02070309020205020404" pitchFamily="49" charset="0"/>
                <a:cs typeface="Courier New" panose="02070309020205020404" pitchFamily="49" charset="0"/>
              </a:rPr>
              <a:t>)_/¯</a:t>
            </a:r>
            <a:r>
              <a:rPr lang="en-US" sz="1800" dirty="0">
                <a:latin typeface="Courier New" panose="02070309020205020404" pitchFamily="49" charset="0"/>
                <a:cs typeface="Courier New" panose="02070309020205020404" pitchFamily="49" charset="0"/>
              </a:rPr>
              <a:t>)</a:t>
            </a:r>
          </a:p>
          <a:p>
            <a:r>
              <a:rPr lang="en-US" sz="1800" dirty="0">
                <a:latin typeface="Courier New" panose="02070309020205020404" pitchFamily="49" charset="0"/>
                <a:cs typeface="Courier New" panose="02070309020205020404" pitchFamily="49" charset="0"/>
              </a:rPr>
              <a:t>legend(</a:t>
            </a:r>
            <a:r>
              <a:rPr lang="en-US" altLang="ja-JP" sz="1800" b="1" dirty="0">
                <a:latin typeface="Courier New" panose="02070309020205020404" pitchFamily="49" charset="0"/>
                <a:cs typeface="Courier New" panose="02070309020205020404" pitchFamily="49" charset="0"/>
              </a:rPr>
              <a:t>¯\_(</a:t>
            </a:r>
            <a:r>
              <a:rPr lang="ja-JP" altLang="en-US" sz="1800" b="1">
                <a:latin typeface="Courier New" panose="02070309020205020404" pitchFamily="49" charset="0"/>
                <a:cs typeface="Courier New" panose="02070309020205020404" pitchFamily="49" charset="0"/>
              </a:rPr>
              <a:t>ツ</a:t>
            </a:r>
            <a:r>
              <a:rPr lang="en-US" altLang="ja-JP" sz="1800" b="1" dirty="0">
                <a:latin typeface="Courier New" panose="02070309020205020404" pitchFamily="49" charset="0"/>
                <a:cs typeface="Courier New" panose="02070309020205020404" pitchFamily="49" charset="0"/>
              </a:rPr>
              <a:t>)_/¯</a:t>
            </a:r>
            <a:r>
              <a:rPr lang="en-US" sz="1800" dirty="0">
                <a:latin typeface="Courier New" panose="02070309020205020404" pitchFamily="49" charset="0"/>
                <a:cs typeface="Courier New" panose="02070309020205020404" pitchFamily="49" charset="0"/>
              </a:rPr>
              <a:t>)</a:t>
            </a:r>
          </a:p>
          <a:p>
            <a:endParaRPr lang="en-US" sz="1600" dirty="0">
              <a:latin typeface="Courier New" panose="02070309020205020404" pitchFamily="49" charset="0"/>
              <a:cs typeface="Courier New" panose="02070309020205020404" pitchFamily="49" charset="0"/>
            </a:endParaRPr>
          </a:p>
          <a:p>
            <a:r>
              <a:rPr lang="en-US" sz="1600" dirty="0">
                <a:latin typeface="Courier New" panose="02070309020205020404" pitchFamily="49" charset="0"/>
                <a:cs typeface="Courier New" panose="02070309020205020404" pitchFamily="49" charset="0"/>
              </a:rPr>
              <a:t>plot(  </a:t>
            </a:r>
            <a:r>
              <a:rPr lang="en-US" altLang="ja-JP" sz="1600" dirty="0" err="1">
                <a:latin typeface="Courier New" panose="02070309020205020404" pitchFamily="49" charset="0"/>
                <a:cs typeface="Courier New" panose="02070309020205020404" pitchFamily="49" charset="0"/>
              </a:rPr>
              <a:t>snake_data</a:t>
            </a:r>
            <a:r>
              <a:rPr lang="en-US" altLang="ja-JP" sz="1600" dirty="0">
                <a:latin typeface="Courier New" panose="02070309020205020404" pitchFamily="49" charset="0"/>
                <a:cs typeface="Courier New" panose="02070309020205020404" pitchFamily="49" charset="0"/>
              </a:rPr>
              <a:t>[,6], </a:t>
            </a:r>
          </a:p>
          <a:p>
            <a:r>
              <a:rPr lang="en-US" altLang="ja-JP" sz="1600" dirty="0" err="1">
                <a:solidFill>
                  <a:schemeClr val="bg1"/>
                </a:solidFill>
                <a:latin typeface="Courier New" panose="02070309020205020404" pitchFamily="49" charset="0"/>
                <a:cs typeface="Courier New" panose="02070309020205020404" pitchFamily="49" charset="0"/>
              </a:rPr>
              <a:t>Aaaaa</a:t>
            </a:r>
            <a:r>
              <a:rPr lang="en-US" altLang="ja-JP" sz="1600" dirty="0">
                <a:solidFill>
                  <a:schemeClr val="bg1"/>
                </a:solidFill>
                <a:latin typeface="Courier New" panose="02070309020205020404" pitchFamily="49" charset="0"/>
                <a:cs typeface="Courier New" panose="02070309020205020404" pitchFamily="49" charset="0"/>
              </a:rPr>
              <a:t>  </a:t>
            </a:r>
            <a:r>
              <a:rPr lang="en-US" altLang="ja-JP" sz="1600" dirty="0" err="1">
                <a:latin typeface="Courier New" panose="02070309020205020404" pitchFamily="49" charset="0"/>
                <a:cs typeface="Courier New" panose="02070309020205020404" pitchFamily="49" charset="0"/>
              </a:rPr>
              <a:t>snake_data</a:t>
            </a:r>
            <a:r>
              <a:rPr lang="en-US" altLang="ja-JP" sz="1600" dirty="0">
                <a:latin typeface="Courier New" panose="02070309020205020404" pitchFamily="49" charset="0"/>
                <a:cs typeface="Courier New" panose="02070309020205020404" pitchFamily="49" charset="0"/>
              </a:rPr>
              <a:t>[,7], </a:t>
            </a:r>
          </a:p>
          <a:p>
            <a:r>
              <a:rPr lang="en-US" altLang="ja-JP" sz="1600" dirty="0" err="1">
                <a:solidFill>
                  <a:schemeClr val="bg1"/>
                </a:solidFill>
                <a:latin typeface="Courier New" panose="02070309020205020404" pitchFamily="49" charset="0"/>
                <a:cs typeface="Courier New" panose="02070309020205020404" pitchFamily="49" charset="0"/>
              </a:rPr>
              <a:t>Aaaaa</a:t>
            </a:r>
            <a:r>
              <a:rPr lang="en-US" altLang="ja-JP" sz="1600" dirty="0">
                <a:solidFill>
                  <a:schemeClr val="bg1"/>
                </a:solidFill>
                <a:latin typeface="Courier New" panose="02070309020205020404" pitchFamily="49" charset="0"/>
                <a:cs typeface="Courier New" panose="02070309020205020404" pitchFamily="49" charset="0"/>
              </a:rPr>
              <a:t>  </a:t>
            </a:r>
            <a:r>
              <a:rPr lang="en-US" altLang="ja-JP" sz="1600" dirty="0">
                <a:latin typeface="Courier New" panose="02070309020205020404" pitchFamily="49" charset="0"/>
                <a:cs typeface="Courier New" panose="02070309020205020404" pitchFamily="49" charset="0"/>
              </a:rPr>
              <a:t>type="n", </a:t>
            </a:r>
          </a:p>
          <a:p>
            <a:r>
              <a:rPr lang="en-US" altLang="ja-JP" sz="1600" dirty="0" err="1">
                <a:solidFill>
                  <a:schemeClr val="bg1"/>
                </a:solidFill>
                <a:latin typeface="Courier New" panose="02070309020205020404" pitchFamily="49" charset="0"/>
                <a:cs typeface="Courier New" panose="02070309020205020404" pitchFamily="49" charset="0"/>
              </a:rPr>
              <a:t>Aaaaa</a:t>
            </a:r>
            <a:r>
              <a:rPr lang="en-US" altLang="ja-JP" sz="1600" dirty="0">
                <a:solidFill>
                  <a:schemeClr val="bg1"/>
                </a:solidFill>
                <a:latin typeface="Courier New" panose="02070309020205020404" pitchFamily="49" charset="0"/>
                <a:cs typeface="Courier New" panose="02070309020205020404" pitchFamily="49" charset="0"/>
              </a:rPr>
              <a:t>  </a:t>
            </a:r>
            <a:r>
              <a:rPr lang="en-US" altLang="ja-JP" sz="1600" dirty="0" err="1">
                <a:latin typeface="Courier New" panose="02070309020205020404" pitchFamily="49" charset="0"/>
                <a:cs typeface="Courier New" panose="02070309020205020404" pitchFamily="49" charset="0"/>
              </a:rPr>
              <a:t>xlab</a:t>
            </a:r>
            <a:r>
              <a:rPr lang="en-US" altLang="ja-JP" sz="1600" dirty="0">
                <a:latin typeface="Courier New" panose="02070309020205020404" pitchFamily="49" charset="0"/>
                <a:cs typeface="Courier New" panose="02070309020205020404" pitchFamily="49" charset="0"/>
              </a:rPr>
              <a:t>="Principal component 2", </a:t>
            </a:r>
          </a:p>
          <a:p>
            <a:r>
              <a:rPr lang="en-US" altLang="ja-JP" sz="1600" dirty="0" err="1">
                <a:solidFill>
                  <a:schemeClr val="bg1"/>
                </a:solidFill>
                <a:latin typeface="Courier New" panose="02070309020205020404" pitchFamily="49" charset="0"/>
                <a:cs typeface="Courier New" panose="02070309020205020404" pitchFamily="49" charset="0"/>
              </a:rPr>
              <a:t>Aaaaa</a:t>
            </a:r>
            <a:r>
              <a:rPr lang="en-US" altLang="ja-JP" sz="1600" dirty="0">
                <a:solidFill>
                  <a:schemeClr val="bg1"/>
                </a:solidFill>
                <a:latin typeface="Courier New" panose="02070309020205020404" pitchFamily="49" charset="0"/>
                <a:cs typeface="Courier New" panose="02070309020205020404" pitchFamily="49" charset="0"/>
              </a:rPr>
              <a:t>  </a:t>
            </a:r>
            <a:r>
              <a:rPr lang="en-US" altLang="ja-JP" sz="1600" dirty="0" err="1">
                <a:latin typeface="Courier New" panose="02070309020205020404" pitchFamily="49" charset="0"/>
                <a:cs typeface="Courier New" panose="02070309020205020404" pitchFamily="49" charset="0"/>
              </a:rPr>
              <a:t>ylab</a:t>
            </a:r>
            <a:r>
              <a:rPr lang="en-US" altLang="ja-JP" sz="1600" dirty="0">
                <a:latin typeface="Courier New" panose="02070309020205020404" pitchFamily="49" charset="0"/>
                <a:cs typeface="Courier New" panose="02070309020205020404" pitchFamily="49" charset="0"/>
              </a:rPr>
              <a:t>="Principal component 1", </a:t>
            </a:r>
          </a:p>
          <a:p>
            <a:r>
              <a:rPr lang="en-US" altLang="ja-JP" sz="1600" dirty="0" err="1">
                <a:solidFill>
                  <a:schemeClr val="bg1"/>
                </a:solidFill>
                <a:latin typeface="Courier New" panose="02070309020205020404" pitchFamily="49" charset="0"/>
                <a:cs typeface="Courier New" panose="02070309020205020404" pitchFamily="49" charset="0"/>
              </a:rPr>
              <a:t>Aaaaa</a:t>
            </a:r>
            <a:r>
              <a:rPr lang="en-US" altLang="ja-JP" sz="1600" dirty="0">
                <a:solidFill>
                  <a:schemeClr val="bg1"/>
                </a:solidFill>
                <a:latin typeface="Courier New" panose="02070309020205020404" pitchFamily="49" charset="0"/>
                <a:cs typeface="Courier New" panose="02070309020205020404" pitchFamily="49" charset="0"/>
              </a:rPr>
              <a:t>  </a:t>
            </a:r>
            <a:r>
              <a:rPr lang="en-US" altLang="ja-JP" sz="1600" dirty="0" err="1">
                <a:latin typeface="Courier New" panose="02070309020205020404" pitchFamily="49" charset="0"/>
                <a:cs typeface="Courier New" panose="02070309020205020404" pitchFamily="49" charset="0"/>
              </a:rPr>
              <a:t>cex.lab</a:t>
            </a:r>
            <a:r>
              <a:rPr lang="en-US" altLang="ja-JP" sz="1600" dirty="0">
                <a:latin typeface="Courier New" panose="02070309020205020404" pitchFamily="49" charset="0"/>
                <a:cs typeface="Courier New" panose="02070309020205020404" pitchFamily="49" charset="0"/>
              </a:rPr>
              <a:t>=1.25, </a:t>
            </a:r>
          </a:p>
          <a:p>
            <a:r>
              <a:rPr lang="en-US" altLang="ja-JP" sz="1600" dirty="0" err="1">
                <a:solidFill>
                  <a:schemeClr val="bg1"/>
                </a:solidFill>
                <a:latin typeface="Courier New" panose="02070309020205020404" pitchFamily="49" charset="0"/>
                <a:cs typeface="Courier New" panose="02070309020205020404" pitchFamily="49" charset="0"/>
              </a:rPr>
              <a:t>Aaaaa</a:t>
            </a:r>
            <a:r>
              <a:rPr lang="en-US" altLang="ja-JP" sz="1600" dirty="0">
                <a:solidFill>
                  <a:schemeClr val="bg1"/>
                </a:solidFill>
                <a:latin typeface="Courier New" panose="02070309020205020404" pitchFamily="49" charset="0"/>
                <a:cs typeface="Courier New" panose="02070309020205020404" pitchFamily="49" charset="0"/>
              </a:rPr>
              <a:t>  </a:t>
            </a:r>
            <a:r>
              <a:rPr lang="en-US" altLang="ja-JP" sz="1600" dirty="0">
                <a:latin typeface="Courier New" panose="02070309020205020404" pitchFamily="49" charset="0"/>
                <a:cs typeface="Courier New" panose="02070309020205020404" pitchFamily="49" charset="0"/>
              </a:rPr>
              <a:t>las=1); </a:t>
            </a:r>
          </a:p>
          <a:p>
            <a:r>
              <a:rPr lang="en-US" altLang="ja-JP" sz="1600" dirty="0" err="1">
                <a:solidFill>
                  <a:schemeClr val="bg1"/>
                </a:solidFill>
                <a:latin typeface="Courier New" panose="02070309020205020404" pitchFamily="49" charset="0"/>
                <a:cs typeface="Courier New" panose="02070309020205020404" pitchFamily="49" charset="0"/>
              </a:rPr>
              <a:t>Aaaaa</a:t>
            </a:r>
            <a:r>
              <a:rPr lang="en-US" altLang="ja-JP" sz="1600" dirty="0">
                <a:solidFill>
                  <a:schemeClr val="bg1"/>
                </a:solidFill>
                <a:latin typeface="Courier New" panose="02070309020205020404" pitchFamily="49" charset="0"/>
                <a:cs typeface="Courier New" panose="02070309020205020404" pitchFamily="49" charset="0"/>
              </a:rPr>
              <a:t>  </a:t>
            </a:r>
            <a:r>
              <a:rPr lang="en-US" altLang="ja-JP" sz="1600" dirty="0">
                <a:latin typeface="Courier New" panose="02070309020205020404" pitchFamily="49" charset="0"/>
                <a:cs typeface="Courier New" panose="02070309020205020404" pitchFamily="49" charset="0"/>
              </a:rPr>
              <a:t>box(</a:t>
            </a:r>
            <a:r>
              <a:rPr lang="en-US" altLang="ja-JP" sz="1600" dirty="0" err="1">
                <a:latin typeface="Courier New" panose="02070309020205020404" pitchFamily="49" charset="0"/>
                <a:cs typeface="Courier New" panose="02070309020205020404" pitchFamily="49" charset="0"/>
              </a:rPr>
              <a:t>lwd</a:t>
            </a:r>
            <a:r>
              <a:rPr lang="en-US" altLang="ja-JP" sz="1600" dirty="0">
                <a:latin typeface="Courier New" panose="02070309020205020404" pitchFamily="49" charset="0"/>
                <a:cs typeface="Courier New" panose="02070309020205020404" pitchFamily="49" charset="0"/>
              </a:rPr>
              <a:t>=2)</a:t>
            </a:r>
            <a:r>
              <a:rPr lang="en-US" sz="1600" dirty="0">
                <a:latin typeface="Courier New" panose="02070309020205020404" pitchFamily="49" charset="0"/>
                <a:cs typeface="Courier New" panose="02070309020205020404" pitchFamily="49" charset="0"/>
              </a:rPr>
              <a:t>)</a:t>
            </a:r>
          </a:p>
          <a:p>
            <a:endParaRPr lang="en-US" sz="1600" dirty="0">
              <a:latin typeface="Courier New" panose="02070309020205020404" pitchFamily="49" charset="0"/>
              <a:cs typeface="Courier New" panose="02070309020205020404" pitchFamily="49" charset="0"/>
            </a:endParaRPr>
          </a:p>
          <a:p>
            <a:endParaRPr lang="en-US" sz="900" dirty="0">
              <a:latin typeface="Courier New" panose="02070309020205020404" pitchFamily="49" charset="0"/>
              <a:cs typeface="Courier New" panose="02070309020205020404" pitchFamily="49" charset="0"/>
            </a:endParaRPr>
          </a:p>
          <a:p>
            <a:endParaRPr lang="en-US" sz="1600" dirty="0">
              <a:latin typeface="Courier New" panose="02070309020205020404" pitchFamily="49" charset="0"/>
              <a:cs typeface="Courier New" panose="02070309020205020404" pitchFamily="49" charset="0"/>
            </a:endParaRPr>
          </a:p>
          <a:p>
            <a:r>
              <a:rPr lang="en-US" sz="1800" dirty="0">
                <a:latin typeface="Courier New" panose="02070309020205020404" pitchFamily="49" charset="0"/>
                <a:cs typeface="Courier New" panose="02070309020205020404" pitchFamily="49" charset="0"/>
              </a:rPr>
              <a:t>points(</a:t>
            </a:r>
            <a:r>
              <a:rPr lang="en-US" altLang="ja-JP" sz="600" dirty="0" err="1">
                <a:latin typeface="Courier New" panose="02070309020205020404" pitchFamily="49" charset="0"/>
                <a:cs typeface="Courier New" panose="02070309020205020404" pitchFamily="49" charset="0"/>
              </a:rPr>
              <a:t>snake_data</a:t>
            </a:r>
            <a:r>
              <a:rPr lang="en-US" altLang="ja-JP" sz="600" dirty="0">
                <a:latin typeface="Courier New" panose="02070309020205020404" pitchFamily="49" charset="0"/>
                <a:cs typeface="Courier New" panose="02070309020205020404" pitchFamily="49" charset="0"/>
              </a:rPr>
              <a:t>[</a:t>
            </a:r>
            <a:r>
              <a:rPr lang="en-US" altLang="ja-JP" sz="600" dirty="0" err="1">
                <a:latin typeface="Courier New" panose="02070309020205020404" pitchFamily="49" charset="0"/>
                <a:cs typeface="Courier New" panose="02070309020205020404" pitchFamily="49" charset="0"/>
              </a:rPr>
              <a:t>snake_data</a:t>
            </a:r>
            <a:r>
              <a:rPr lang="en-US" altLang="ja-JP" sz="600" dirty="0">
                <a:latin typeface="Courier New" panose="02070309020205020404" pitchFamily="49" charset="0"/>
                <a:cs typeface="Courier New" panose="02070309020205020404" pitchFamily="49" charset="0"/>
              </a:rPr>
              <a:t>[,5]==”GROUP1",6], </a:t>
            </a:r>
            <a:r>
              <a:rPr lang="en-US" altLang="ja-JP" sz="600" dirty="0" err="1">
                <a:latin typeface="Courier New" panose="02070309020205020404" pitchFamily="49" charset="0"/>
                <a:cs typeface="Courier New" panose="02070309020205020404" pitchFamily="49" charset="0"/>
              </a:rPr>
              <a:t>snake_data</a:t>
            </a:r>
            <a:r>
              <a:rPr lang="en-US" altLang="ja-JP" sz="600" dirty="0">
                <a:latin typeface="Courier New" panose="02070309020205020404" pitchFamily="49" charset="0"/>
                <a:cs typeface="Courier New" panose="02070309020205020404" pitchFamily="49" charset="0"/>
              </a:rPr>
              <a:t>[</a:t>
            </a:r>
            <a:r>
              <a:rPr lang="en-US" altLang="ja-JP" sz="600" dirty="0" err="1">
                <a:latin typeface="Courier New" panose="02070309020205020404" pitchFamily="49" charset="0"/>
                <a:cs typeface="Courier New" panose="02070309020205020404" pitchFamily="49" charset="0"/>
              </a:rPr>
              <a:t>snake_data</a:t>
            </a:r>
            <a:r>
              <a:rPr lang="en-US" altLang="ja-JP" sz="600" dirty="0">
                <a:latin typeface="Courier New" panose="02070309020205020404" pitchFamily="49" charset="0"/>
                <a:cs typeface="Courier New" panose="02070309020205020404" pitchFamily="49" charset="0"/>
              </a:rPr>
              <a:t>[,5]==”GROUP1",7], </a:t>
            </a:r>
            <a:r>
              <a:rPr lang="en-US" altLang="ja-JP" sz="600" dirty="0" err="1">
                <a:latin typeface="Courier New" panose="02070309020205020404" pitchFamily="49" charset="0"/>
                <a:cs typeface="Courier New" panose="02070309020205020404" pitchFamily="49" charset="0"/>
              </a:rPr>
              <a:t>pch</a:t>
            </a:r>
            <a:r>
              <a:rPr lang="en-US" altLang="ja-JP" sz="600" dirty="0">
                <a:latin typeface="Courier New" panose="02070309020205020404" pitchFamily="49" charset="0"/>
                <a:cs typeface="Courier New" panose="02070309020205020404" pitchFamily="49" charset="0"/>
              </a:rPr>
              <a:t>=24, </a:t>
            </a:r>
            <a:r>
              <a:rPr lang="en-US" altLang="ja-JP" sz="600" dirty="0" err="1">
                <a:latin typeface="Courier New" panose="02070309020205020404" pitchFamily="49" charset="0"/>
                <a:cs typeface="Courier New" panose="02070309020205020404" pitchFamily="49" charset="0"/>
              </a:rPr>
              <a:t>bg</a:t>
            </a:r>
            <a:r>
              <a:rPr lang="en-US" altLang="ja-JP" sz="600" dirty="0">
                <a:latin typeface="Courier New" panose="02070309020205020404" pitchFamily="49" charset="0"/>
                <a:cs typeface="Courier New" panose="02070309020205020404" pitchFamily="49" charset="0"/>
              </a:rPr>
              <a:t>="#2c7fb8", </a:t>
            </a:r>
            <a:r>
              <a:rPr lang="en-US" altLang="ja-JP" sz="600" dirty="0" err="1">
                <a:latin typeface="Courier New" panose="02070309020205020404" pitchFamily="49" charset="0"/>
                <a:cs typeface="Courier New" panose="02070309020205020404" pitchFamily="49" charset="0"/>
              </a:rPr>
              <a:t>cex</a:t>
            </a:r>
            <a:r>
              <a:rPr lang="en-US" altLang="ja-JP" sz="600" dirty="0">
                <a:latin typeface="Courier New" panose="02070309020205020404" pitchFamily="49" charset="0"/>
                <a:cs typeface="Courier New" panose="02070309020205020404" pitchFamily="49" charset="0"/>
              </a:rPr>
              <a:t>=1.5, </a:t>
            </a:r>
            <a:r>
              <a:rPr lang="en-US" altLang="ja-JP" sz="600" dirty="0" err="1">
                <a:latin typeface="Courier New" panose="02070309020205020404" pitchFamily="49" charset="0"/>
                <a:cs typeface="Courier New" panose="02070309020205020404" pitchFamily="49" charset="0"/>
              </a:rPr>
              <a:t>lwd</a:t>
            </a:r>
            <a:r>
              <a:rPr lang="en-US" altLang="ja-JP" sz="600" dirty="0">
                <a:latin typeface="Courier New" panose="02070309020205020404" pitchFamily="49" charset="0"/>
                <a:cs typeface="Courier New" panose="02070309020205020404" pitchFamily="49" charset="0"/>
              </a:rPr>
              <a:t>=1.25</a:t>
            </a:r>
            <a:r>
              <a:rPr lang="en-US" sz="1800" dirty="0">
                <a:latin typeface="Courier New" panose="02070309020205020404" pitchFamily="49" charset="0"/>
                <a:cs typeface="Courier New" panose="02070309020205020404" pitchFamily="49" charset="0"/>
              </a:rPr>
              <a:t>)</a:t>
            </a:r>
          </a:p>
          <a:p>
            <a:pPr>
              <a:spcBef>
                <a:spcPts val="600"/>
              </a:spcBef>
            </a:pPr>
            <a:endParaRPr lang="en-US" sz="1800" dirty="0">
              <a:latin typeface="Courier New" panose="02070309020205020404" pitchFamily="49" charset="0"/>
              <a:cs typeface="Courier New" panose="02070309020205020404" pitchFamily="49" charset="0"/>
            </a:endParaRPr>
          </a:p>
        </p:txBody>
      </p:sp>
      <p:sp>
        <p:nvSpPr>
          <p:cNvPr id="2" name="Title 1">
            <a:extLst>
              <a:ext uri="{FF2B5EF4-FFF2-40B4-BE49-F238E27FC236}">
                <a16:creationId xmlns:a16="http://schemas.microsoft.com/office/drawing/2014/main" id="{DCE2A68D-0C98-C444-8404-744BD1CC9F49}"/>
              </a:ext>
            </a:extLst>
          </p:cNvPr>
          <p:cNvSpPr>
            <a:spLocks noGrp="1"/>
          </p:cNvSpPr>
          <p:nvPr>
            <p:ph type="title"/>
          </p:nvPr>
        </p:nvSpPr>
        <p:spPr>
          <a:xfrm>
            <a:off x="509954" y="22232"/>
            <a:ext cx="11172092" cy="1325563"/>
          </a:xfrm>
        </p:spPr>
        <p:txBody>
          <a:bodyPr/>
          <a:lstStyle/>
          <a:p>
            <a:r>
              <a:rPr lang="en-US" dirty="0">
                <a:latin typeface="DengXian Light" panose="02010600030101010101" pitchFamily="2" charset="-122"/>
                <a:ea typeface="DengXian Light" panose="02010600030101010101" pitchFamily="2" charset="-122"/>
              </a:rPr>
              <a:t>Plotting in R</a:t>
            </a:r>
          </a:p>
        </p:txBody>
      </p:sp>
      <p:pic>
        <p:nvPicPr>
          <p:cNvPr id="5" name="Picture 4">
            <a:extLst>
              <a:ext uri="{FF2B5EF4-FFF2-40B4-BE49-F238E27FC236}">
                <a16:creationId xmlns:a16="http://schemas.microsoft.com/office/drawing/2014/main" id="{94017BEB-2781-1946-8FAA-CF5ABFC53159}"/>
              </a:ext>
            </a:extLst>
          </p:cNvPr>
          <p:cNvPicPr>
            <a:picLocks noChangeAspect="1"/>
          </p:cNvPicPr>
          <p:nvPr/>
        </p:nvPicPr>
        <p:blipFill>
          <a:blip r:embed="rId3"/>
          <a:srcRect/>
          <a:stretch/>
        </p:blipFill>
        <p:spPr>
          <a:xfrm>
            <a:off x="5448085" y="1505394"/>
            <a:ext cx="6746602" cy="3373301"/>
          </a:xfrm>
          <a:prstGeom prst="rect">
            <a:avLst/>
          </a:prstGeom>
        </p:spPr>
      </p:pic>
      <p:sp>
        <p:nvSpPr>
          <p:cNvPr id="6" name="Title 1">
            <a:extLst>
              <a:ext uri="{FF2B5EF4-FFF2-40B4-BE49-F238E27FC236}">
                <a16:creationId xmlns:a16="http://schemas.microsoft.com/office/drawing/2014/main" id="{37002387-CF65-F547-B26B-63498529E372}"/>
              </a:ext>
            </a:extLst>
          </p:cNvPr>
          <p:cNvSpPr txBox="1">
            <a:spLocks/>
          </p:cNvSpPr>
          <p:nvPr/>
        </p:nvSpPr>
        <p:spPr>
          <a:xfrm>
            <a:off x="196803" y="1183162"/>
            <a:ext cx="5464961" cy="688131"/>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1900" dirty="0">
                <a:latin typeface="Courier New" panose="02070309020205020404" pitchFamily="49" charset="0"/>
                <a:cs typeface="Courier New" panose="02070309020205020404" pitchFamily="49" charset="0"/>
              </a:rPr>
              <a:t>v2.3: Swap X &amp; Y axes labels</a:t>
            </a:r>
          </a:p>
        </p:txBody>
      </p:sp>
      <p:sp>
        <p:nvSpPr>
          <p:cNvPr id="8" name="Title 1">
            <a:extLst>
              <a:ext uri="{FF2B5EF4-FFF2-40B4-BE49-F238E27FC236}">
                <a16:creationId xmlns:a16="http://schemas.microsoft.com/office/drawing/2014/main" id="{5410B811-8506-DC4D-9B75-074A68D760A4}"/>
              </a:ext>
            </a:extLst>
          </p:cNvPr>
          <p:cNvSpPr txBox="1">
            <a:spLocks/>
          </p:cNvSpPr>
          <p:nvPr/>
        </p:nvSpPr>
        <p:spPr>
          <a:xfrm>
            <a:off x="621250" y="4900538"/>
            <a:ext cx="365491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1800" dirty="0">
              <a:solidFill>
                <a:srgbClr val="538199"/>
              </a:solidFill>
              <a:latin typeface="DengXian Light" panose="02010600030101010101" pitchFamily="2" charset="-122"/>
              <a:ea typeface="DengXian Light" panose="02010600030101010101" pitchFamily="2" charset="-122"/>
            </a:endParaRPr>
          </a:p>
        </p:txBody>
      </p:sp>
    </p:spTree>
    <p:extLst>
      <p:ext uri="{BB962C8B-B14F-4D97-AF65-F5344CB8AC3E}">
        <p14:creationId xmlns:p14="http://schemas.microsoft.com/office/powerpoint/2010/main" val="2502111659"/>
      </p:ext>
    </p:extLst>
  </p:cSld>
  <p:clrMapOvr>
    <a:masterClrMapping/>
  </p:clrMapOvr>
  <mc:AlternateContent xmlns:mc="http://schemas.openxmlformats.org/markup-compatibility/2006" xmlns:p14="http://schemas.microsoft.com/office/powerpoint/2010/main">
    <mc:Choice Requires="p14">
      <p:transition p14:dur="0" advClick="0" advTm="200"/>
    </mc:Choice>
    <mc:Fallback xmlns="">
      <p:transition advClick="0" advTm="200"/>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CFD90FD1-C776-A443-B17B-F1361291CCE4}"/>
              </a:ext>
            </a:extLst>
          </p:cNvPr>
          <p:cNvSpPr txBox="1">
            <a:spLocks/>
          </p:cNvSpPr>
          <p:nvPr/>
        </p:nvSpPr>
        <p:spPr>
          <a:xfrm>
            <a:off x="171335" y="1871293"/>
            <a:ext cx="11823862" cy="446908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1800" dirty="0">
                <a:latin typeface="Courier New" panose="02070309020205020404" pitchFamily="49" charset="0"/>
                <a:cs typeface="Courier New" panose="02070309020205020404" pitchFamily="49" charset="0"/>
              </a:rPr>
              <a:t>quartz(height=6, width=12)</a:t>
            </a:r>
          </a:p>
          <a:p>
            <a:pPr>
              <a:spcBef>
                <a:spcPts val="0"/>
              </a:spcBef>
            </a:pPr>
            <a:r>
              <a:rPr lang="en-US" sz="1800" dirty="0">
                <a:latin typeface="Courier New" panose="02070309020205020404" pitchFamily="49" charset="0"/>
                <a:cs typeface="Courier New" panose="02070309020205020404" pitchFamily="49" charset="0"/>
              </a:rPr>
              <a:t>par(mar=c(5,5,1,1), </a:t>
            </a:r>
            <a:r>
              <a:rPr lang="en-US" sz="1800" dirty="0" err="1">
                <a:latin typeface="Courier New" panose="02070309020205020404" pitchFamily="49" charset="0"/>
                <a:cs typeface="Courier New" panose="02070309020205020404" pitchFamily="49" charset="0"/>
              </a:rPr>
              <a:t>mfrow</a:t>
            </a:r>
            <a:r>
              <a:rPr lang="en-US" sz="1800" dirty="0">
                <a:latin typeface="Courier New" panose="02070309020205020404" pitchFamily="49" charset="0"/>
                <a:cs typeface="Courier New" panose="02070309020205020404" pitchFamily="49" charset="0"/>
              </a:rPr>
              <a:t>=c(1,2))</a:t>
            </a:r>
          </a:p>
          <a:p>
            <a:pPr>
              <a:spcBef>
                <a:spcPts val="0"/>
              </a:spcBef>
            </a:pPr>
            <a:r>
              <a:rPr lang="en-US" sz="1800" dirty="0">
                <a:latin typeface="Courier New" panose="02070309020205020404" pitchFamily="49" charset="0"/>
                <a:cs typeface="Courier New" panose="02070309020205020404" pitchFamily="49" charset="0"/>
              </a:rPr>
              <a:t>plot(</a:t>
            </a:r>
            <a:r>
              <a:rPr lang="en-US" altLang="ja-JP" sz="1800" b="1" dirty="0">
                <a:latin typeface="Courier New" panose="02070309020205020404" pitchFamily="49" charset="0"/>
                <a:cs typeface="Courier New" panose="02070309020205020404" pitchFamily="49" charset="0"/>
              </a:rPr>
              <a:t>¯\_(</a:t>
            </a:r>
            <a:r>
              <a:rPr lang="ja-JP" altLang="en-US" sz="1800" b="1">
                <a:latin typeface="Courier New" panose="02070309020205020404" pitchFamily="49" charset="0"/>
                <a:cs typeface="Courier New" panose="02070309020205020404" pitchFamily="49" charset="0"/>
              </a:rPr>
              <a:t>ツ</a:t>
            </a:r>
            <a:r>
              <a:rPr lang="en-US" altLang="ja-JP" sz="1800" b="1" dirty="0">
                <a:latin typeface="Courier New" panose="02070309020205020404" pitchFamily="49" charset="0"/>
                <a:cs typeface="Courier New" panose="02070309020205020404" pitchFamily="49" charset="0"/>
              </a:rPr>
              <a:t>)_/¯</a:t>
            </a:r>
            <a:r>
              <a:rPr lang="en-US" sz="1800" dirty="0">
                <a:latin typeface="Courier New" panose="02070309020205020404" pitchFamily="49" charset="0"/>
                <a:cs typeface="Courier New" panose="02070309020205020404" pitchFamily="49" charset="0"/>
              </a:rPr>
              <a:t>)</a:t>
            </a:r>
          </a:p>
          <a:p>
            <a:pPr>
              <a:spcBef>
                <a:spcPts val="0"/>
              </a:spcBef>
            </a:pPr>
            <a:r>
              <a:rPr lang="en-US" sz="1800" dirty="0" err="1">
                <a:latin typeface="Courier New" panose="02070309020205020404" pitchFamily="49" charset="0"/>
                <a:cs typeface="Courier New" panose="02070309020205020404" pitchFamily="49" charset="0"/>
              </a:rPr>
              <a:t>rect</a:t>
            </a:r>
            <a:r>
              <a:rPr lang="en-US" sz="1800" dirty="0">
                <a:latin typeface="Courier New" panose="02070309020205020404" pitchFamily="49" charset="0"/>
                <a:cs typeface="Courier New" panose="02070309020205020404" pitchFamily="49" charset="0"/>
              </a:rPr>
              <a:t>(</a:t>
            </a:r>
            <a:r>
              <a:rPr lang="en-US" altLang="ja-JP" sz="1800" b="1" dirty="0">
                <a:latin typeface="Courier New" panose="02070309020205020404" pitchFamily="49" charset="0"/>
                <a:cs typeface="Courier New" panose="02070309020205020404" pitchFamily="49" charset="0"/>
              </a:rPr>
              <a:t>¯\_(</a:t>
            </a:r>
            <a:r>
              <a:rPr lang="ja-JP" altLang="en-US" sz="1800" b="1">
                <a:latin typeface="Courier New" panose="02070309020205020404" pitchFamily="49" charset="0"/>
                <a:cs typeface="Courier New" panose="02070309020205020404" pitchFamily="49" charset="0"/>
              </a:rPr>
              <a:t>ツ</a:t>
            </a:r>
            <a:r>
              <a:rPr lang="en-US" altLang="ja-JP" sz="1800" b="1" dirty="0">
                <a:latin typeface="Courier New" panose="02070309020205020404" pitchFamily="49" charset="0"/>
                <a:cs typeface="Courier New" panose="02070309020205020404" pitchFamily="49" charset="0"/>
              </a:rPr>
              <a:t>)_/¯</a:t>
            </a:r>
            <a:r>
              <a:rPr lang="en-US" sz="1800" dirty="0">
                <a:latin typeface="Courier New" panose="02070309020205020404" pitchFamily="49" charset="0"/>
                <a:cs typeface="Courier New" panose="02070309020205020404" pitchFamily="49" charset="0"/>
              </a:rPr>
              <a:t>)</a:t>
            </a:r>
          </a:p>
          <a:p>
            <a:r>
              <a:rPr lang="en-US" sz="1800" dirty="0">
                <a:latin typeface="Courier New" panose="02070309020205020404" pitchFamily="49" charset="0"/>
                <a:cs typeface="Courier New" panose="02070309020205020404" pitchFamily="49" charset="0"/>
              </a:rPr>
              <a:t>points(</a:t>
            </a:r>
            <a:r>
              <a:rPr lang="en-US" altLang="ja-JP" sz="1800" b="1" dirty="0">
                <a:latin typeface="Courier New" panose="02070309020205020404" pitchFamily="49" charset="0"/>
                <a:cs typeface="Courier New" panose="02070309020205020404" pitchFamily="49" charset="0"/>
              </a:rPr>
              <a:t>¯\_(</a:t>
            </a:r>
            <a:r>
              <a:rPr lang="ja-JP" altLang="en-US" sz="1800" b="1">
                <a:latin typeface="Courier New" panose="02070309020205020404" pitchFamily="49" charset="0"/>
                <a:cs typeface="Courier New" panose="02070309020205020404" pitchFamily="49" charset="0"/>
              </a:rPr>
              <a:t>ツ</a:t>
            </a:r>
            <a:r>
              <a:rPr lang="en-US" altLang="ja-JP" sz="1800" b="1" dirty="0">
                <a:latin typeface="Courier New" panose="02070309020205020404" pitchFamily="49" charset="0"/>
                <a:cs typeface="Courier New" panose="02070309020205020404" pitchFamily="49" charset="0"/>
              </a:rPr>
              <a:t>)_/¯</a:t>
            </a:r>
            <a:r>
              <a:rPr lang="en-US" sz="1800" dirty="0">
                <a:latin typeface="Courier New" panose="02070309020205020404" pitchFamily="49" charset="0"/>
                <a:cs typeface="Courier New" panose="02070309020205020404" pitchFamily="49" charset="0"/>
              </a:rPr>
              <a:t>)</a:t>
            </a:r>
          </a:p>
          <a:p>
            <a:r>
              <a:rPr lang="en-US" sz="1800" dirty="0">
                <a:latin typeface="Courier New" panose="02070309020205020404" pitchFamily="49" charset="0"/>
                <a:cs typeface="Courier New" panose="02070309020205020404" pitchFamily="49" charset="0"/>
              </a:rPr>
              <a:t>legend(</a:t>
            </a:r>
            <a:r>
              <a:rPr lang="en-US" altLang="ja-JP" sz="1800" b="1" dirty="0">
                <a:latin typeface="Courier New" panose="02070309020205020404" pitchFamily="49" charset="0"/>
                <a:cs typeface="Courier New" panose="02070309020205020404" pitchFamily="49" charset="0"/>
              </a:rPr>
              <a:t>¯\_(</a:t>
            </a:r>
            <a:r>
              <a:rPr lang="ja-JP" altLang="en-US" sz="1800" b="1">
                <a:latin typeface="Courier New" panose="02070309020205020404" pitchFamily="49" charset="0"/>
                <a:cs typeface="Courier New" panose="02070309020205020404" pitchFamily="49" charset="0"/>
              </a:rPr>
              <a:t>ツ</a:t>
            </a:r>
            <a:r>
              <a:rPr lang="en-US" altLang="ja-JP" sz="1800" b="1" dirty="0">
                <a:latin typeface="Courier New" panose="02070309020205020404" pitchFamily="49" charset="0"/>
                <a:cs typeface="Courier New" panose="02070309020205020404" pitchFamily="49" charset="0"/>
              </a:rPr>
              <a:t>)_/¯</a:t>
            </a:r>
            <a:r>
              <a:rPr lang="en-US" sz="1800" dirty="0">
                <a:latin typeface="Courier New" panose="02070309020205020404" pitchFamily="49" charset="0"/>
                <a:cs typeface="Courier New" panose="02070309020205020404" pitchFamily="49" charset="0"/>
              </a:rPr>
              <a:t>)</a:t>
            </a:r>
          </a:p>
          <a:p>
            <a:endParaRPr lang="en-US" sz="1600" dirty="0">
              <a:latin typeface="Courier New" panose="02070309020205020404" pitchFamily="49" charset="0"/>
              <a:cs typeface="Courier New" panose="02070309020205020404" pitchFamily="49" charset="0"/>
            </a:endParaRPr>
          </a:p>
          <a:p>
            <a:r>
              <a:rPr lang="en-US" sz="1600" dirty="0">
                <a:latin typeface="Courier New" panose="02070309020205020404" pitchFamily="49" charset="0"/>
                <a:cs typeface="Courier New" panose="02070309020205020404" pitchFamily="49" charset="0"/>
              </a:rPr>
              <a:t>plot(   </a:t>
            </a:r>
            <a:r>
              <a:rPr lang="en-US" altLang="ja-JP" sz="1600" dirty="0" err="1">
                <a:latin typeface="Courier New" panose="02070309020205020404" pitchFamily="49" charset="0"/>
                <a:cs typeface="Courier New" panose="02070309020205020404" pitchFamily="49" charset="0"/>
              </a:rPr>
              <a:t>snake_data</a:t>
            </a:r>
            <a:r>
              <a:rPr lang="en-US" altLang="ja-JP" sz="1600" dirty="0">
                <a:latin typeface="Courier New" panose="02070309020205020404" pitchFamily="49" charset="0"/>
                <a:cs typeface="Courier New" panose="02070309020205020404" pitchFamily="49" charset="0"/>
              </a:rPr>
              <a:t>[,6], </a:t>
            </a:r>
          </a:p>
          <a:p>
            <a:r>
              <a:rPr lang="en-US" altLang="ja-JP" sz="1600" dirty="0" err="1">
                <a:solidFill>
                  <a:schemeClr val="bg1"/>
                </a:solidFill>
                <a:latin typeface="Courier New" panose="02070309020205020404" pitchFamily="49" charset="0"/>
                <a:cs typeface="Courier New" panose="02070309020205020404" pitchFamily="49" charset="0"/>
              </a:rPr>
              <a:t>Aaaaa</a:t>
            </a:r>
            <a:r>
              <a:rPr lang="en-US" altLang="ja-JP" sz="1600" dirty="0">
                <a:solidFill>
                  <a:schemeClr val="bg1"/>
                </a:solidFill>
                <a:latin typeface="Courier New" panose="02070309020205020404" pitchFamily="49" charset="0"/>
                <a:cs typeface="Courier New" panose="02070309020205020404" pitchFamily="49" charset="0"/>
              </a:rPr>
              <a:t>   </a:t>
            </a:r>
            <a:r>
              <a:rPr lang="en-US" altLang="ja-JP" sz="1600" dirty="0" err="1">
                <a:latin typeface="Courier New" panose="02070309020205020404" pitchFamily="49" charset="0"/>
                <a:cs typeface="Courier New" panose="02070309020205020404" pitchFamily="49" charset="0"/>
              </a:rPr>
              <a:t>snake_data</a:t>
            </a:r>
            <a:r>
              <a:rPr lang="en-US" altLang="ja-JP" sz="1600" dirty="0">
                <a:latin typeface="Courier New" panose="02070309020205020404" pitchFamily="49" charset="0"/>
                <a:cs typeface="Courier New" panose="02070309020205020404" pitchFamily="49" charset="0"/>
              </a:rPr>
              <a:t>[,7], </a:t>
            </a:r>
          </a:p>
          <a:p>
            <a:r>
              <a:rPr lang="en-US" altLang="ja-JP" sz="1600" dirty="0" err="1">
                <a:solidFill>
                  <a:schemeClr val="bg1"/>
                </a:solidFill>
                <a:latin typeface="Courier New" panose="02070309020205020404" pitchFamily="49" charset="0"/>
                <a:cs typeface="Courier New" panose="02070309020205020404" pitchFamily="49" charset="0"/>
              </a:rPr>
              <a:t>Aaaaa</a:t>
            </a:r>
            <a:r>
              <a:rPr lang="en-US" altLang="ja-JP" sz="1600" dirty="0">
                <a:solidFill>
                  <a:schemeClr val="bg1"/>
                </a:solidFill>
                <a:latin typeface="Courier New" panose="02070309020205020404" pitchFamily="49" charset="0"/>
                <a:cs typeface="Courier New" panose="02070309020205020404" pitchFamily="49" charset="0"/>
              </a:rPr>
              <a:t>   </a:t>
            </a:r>
            <a:r>
              <a:rPr lang="en-US" altLang="ja-JP" sz="1600" dirty="0">
                <a:latin typeface="Courier New" panose="02070309020205020404" pitchFamily="49" charset="0"/>
                <a:cs typeface="Courier New" panose="02070309020205020404" pitchFamily="49" charset="0"/>
              </a:rPr>
              <a:t>type="n", </a:t>
            </a:r>
          </a:p>
          <a:p>
            <a:r>
              <a:rPr lang="en-US" altLang="ja-JP" sz="1600" dirty="0" err="1">
                <a:solidFill>
                  <a:schemeClr val="bg1"/>
                </a:solidFill>
                <a:latin typeface="Courier New" panose="02070309020205020404" pitchFamily="49" charset="0"/>
                <a:cs typeface="Courier New" panose="02070309020205020404" pitchFamily="49" charset="0"/>
              </a:rPr>
              <a:t>Aaaaa</a:t>
            </a:r>
            <a:r>
              <a:rPr lang="en-US" altLang="ja-JP" sz="1600" dirty="0">
                <a:solidFill>
                  <a:schemeClr val="bg1"/>
                </a:solidFill>
                <a:latin typeface="Courier New" panose="02070309020205020404" pitchFamily="49" charset="0"/>
                <a:cs typeface="Courier New" panose="02070309020205020404" pitchFamily="49" charset="0"/>
              </a:rPr>
              <a:t>   </a:t>
            </a:r>
            <a:r>
              <a:rPr lang="en-US" altLang="ja-JP" sz="1600" dirty="0" err="1">
                <a:latin typeface="Courier New" panose="02070309020205020404" pitchFamily="49" charset="0"/>
                <a:cs typeface="Courier New" panose="02070309020205020404" pitchFamily="49" charset="0"/>
              </a:rPr>
              <a:t>xlab</a:t>
            </a:r>
            <a:r>
              <a:rPr lang="en-US" altLang="ja-JP" sz="1600" dirty="0">
                <a:latin typeface="Courier New" panose="02070309020205020404" pitchFamily="49" charset="0"/>
                <a:cs typeface="Courier New" panose="02070309020205020404" pitchFamily="49" charset="0"/>
              </a:rPr>
              <a:t>="Principal component 2", </a:t>
            </a:r>
          </a:p>
          <a:p>
            <a:r>
              <a:rPr lang="en-US" altLang="ja-JP" sz="1600" dirty="0" err="1">
                <a:solidFill>
                  <a:schemeClr val="bg1"/>
                </a:solidFill>
                <a:latin typeface="Courier New" panose="02070309020205020404" pitchFamily="49" charset="0"/>
                <a:cs typeface="Courier New" panose="02070309020205020404" pitchFamily="49" charset="0"/>
              </a:rPr>
              <a:t>Aaaaa</a:t>
            </a:r>
            <a:r>
              <a:rPr lang="en-US" altLang="ja-JP" sz="1600" dirty="0">
                <a:solidFill>
                  <a:schemeClr val="bg1"/>
                </a:solidFill>
                <a:latin typeface="Courier New" panose="02070309020205020404" pitchFamily="49" charset="0"/>
                <a:cs typeface="Courier New" panose="02070309020205020404" pitchFamily="49" charset="0"/>
              </a:rPr>
              <a:t>   </a:t>
            </a:r>
            <a:r>
              <a:rPr lang="en-US" altLang="ja-JP" sz="1600" dirty="0" err="1">
                <a:latin typeface="Courier New" panose="02070309020205020404" pitchFamily="49" charset="0"/>
                <a:cs typeface="Courier New" panose="02070309020205020404" pitchFamily="49" charset="0"/>
              </a:rPr>
              <a:t>ylab</a:t>
            </a:r>
            <a:r>
              <a:rPr lang="en-US" altLang="ja-JP" sz="1600" dirty="0">
                <a:latin typeface="Courier New" panose="02070309020205020404" pitchFamily="49" charset="0"/>
                <a:cs typeface="Courier New" panose="02070309020205020404" pitchFamily="49" charset="0"/>
              </a:rPr>
              <a:t>="Principal component 1", </a:t>
            </a:r>
          </a:p>
          <a:p>
            <a:r>
              <a:rPr lang="en-US" altLang="ja-JP" sz="1600" dirty="0" err="1">
                <a:solidFill>
                  <a:schemeClr val="bg1"/>
                </a:solidFill>
                <a:latin typeface="Courier New" panose="02070309020205020404" pitchFamily="49" charset="0"/>
                <a:cs typeface="Courier New" panose="02070309020205020404" pitchFamily="49" charset="0"/>
              </a:rPr>
              <a:t>Aaaaa</a:t>
            </a:r>
            <a:r>
              <a:rPr lang="en-US" altLang="ja-JP" sz="1600" dirty="0">
                <a:solidFill>
                  <a:schemeClr val="bg1"/>
                </a:solidFill>
                <a:latin typeface="Courier New" panose="02070309020205020404" pitchFamily="49" charset="0"/>
                <a:cs typeface="Courier New" panose="02070309020205020404" pitchFamily="49" charset="0"/>
              </a:rPr>
              <a:t>   </a:t>
            </a:r>
            <a:r>
              <a:rPr lang="en-US" altLang="ja-JP" sz="1600" dirty="0" err="1">
                <a:latin typeface="Courier New" panose="02070309020205020404" pitchFamily="49" charset="0"/>
                <a:cs typeface="Courier New" panose="02070309020205020404" pitchFamily="49" charset="0"/>
              </a:rPr>
              <a:t>cex.lab</a:t>
            </a:r>
            <a:r>
              <a:rPr lang="en-US" altLang="ja-JP" sz="1600" dirty="0">
                <a:latin typeface="Courier New" panose="02070309020205020404" pitchFamily="49" charset="0"/>
                <a:cs typeface="Courier New" panose="02070309020205020404" pitchFamily="49" charset="0"/>
              </a:rPr>
              <a:t>=1.25, </a:t>
            </a:r>
          </a:p>
          <a:p>
            <a:r>
              <a:rPr lang="en-US" altLang="ja-JP" sz="1600" dirty="0" err="1">
                <a:solidFill>
                  <a:schemeClr val="bg1"/>
                </a:solidFill>
                <a:latin typeface="Courier New" panose="02070309020205020404" pitchFamily="49" charset="0"/>
                <a:cs typeface="Courier New" panose="02070309020205020404" pitchFamily="49" charset="0"/>
              </a:rPr>
              <a:t>Aaaaa</a:t>
            </a:r>
            <a:r>
              <a:rPr lang="en-US" altLang="ja-JP" sz="1600" dirty="0">
                <a:solidFill>
                  <a:schemeClr val="bg1"/>
                </a:solidFill>
                <a:latin typeface="Courier New" panose="02070309020205020404" pitchFamily="49" charset="0"/>
                <a:cs typeface="Courier New" panose="02070309020205020404" pitchFamily="49" charset="0"/>
              </a:rPr>
              <a:t>   </a:t>
            </a:r>
            <a:r>
              <a:rPr lang="en-US" altLang="ja-JP" sz="1600" dirty="0">
                <a:latin typeface="Courier New" panose="02070309020205020404" pitchFamily="49" charset="0"/>
                <a:cs typeface="Courier New" panose="02070309020205020404" pitchFamily="49" charset="0"/>
              </a:rPr>
              <a:t>las=1); </a:t>
            </a:r>
          </a:p>
          <a:p>
            <a:r>
              <a:rPr lang="en-US" altLang="ja-JP" sz="1600" dirty="0" err="1">
                <a:solidFill>
                  <a:schemeClr val="bg1"/>
                </a:solidFill>
                <a:latin typeface="Courier New" panose="02070309020205020404" pitchFamily="49" charset="0"/>
                <a:cs typeface="Courier New" panose="02070309020205020404" pitchFamily="49" charset="0"/>
              </a:rPr>
              <a:t>Aaaaa</a:t>
            </a:r>
            <a:r>
              <a:rPr lang="en-US" altLang="ja-JP" sz="1600" dirty="0">
                <a:solidFill>
                  <a:schemeClr val="bg1"/>
                </a:solidFill>
                <a:latin typeface="Courier New" panose="02070309020205020404" pitchFamily="49" charset="0"/>
                <a:cs typeface="Courier New" panose="02070309020205020404" pitchFamily="49" charset="0"/>
              </a:rPr>
              <a:t>   </a:t>
            </a:r>
            <a:r>
              <a:rPr lang="en-US" altLang="ja-JP" sz="1600" dirty="0">
                <a:latin typeface="Courier New" panose="02070309020205020404" pitchFamily="49" charset="0"/>
                <a:cs typeface="Courier New" panose="02070309020205020404" pitchFamily="49" charset="0"/>
              </a:rPr>
              <a:t>box(</a:t>
            </a:r>
            <a:r>
              <a:rPr lang="en-US" altLang="ja-JP" sz="1600" dirty="0" err="1">
                <a:latin typeface="Courier New" panose="02070309020205020404" pitchFamily="49" charset="0"/>
                <a:cs typeface="Courier New" panose="02070309020205020404" pitchFamily="49" charset="0"/>
              </a:rPr>
              <a:t>lwd</a:t>
            </a:r>
            <a:r>
              <a:rPr lang="en-US" altLang="ja-JP" sz="1600" dirty="0">
                <a:latin typeface="Courier New" panose="02070309020205020404" pitchFamily="49" charset="0"/>
                <a:cs typeface="Courier New" panose="02070309020205020404" pitchFamily="49" charset="0"/>
              </a:rPr>
              <a:t>=2)</a:t>
            </a:r>
            <a:r>
              <a:rPr lang="en-US" sz="1600" dirty="0">
                <a:latin typeface="Courier New" panose="02070309020205020404" pitchFamily="49" charset="0"/>
                <a:cs typeface="Courier New" panose="02070309020205020404" pitchFamily="49" charset="0"/>
              </a:rPr>
              <a:t>)</a:t>
            </a:r>
          </a:p>
          <a:p>
            <a:endParaRPr lang="en-US" sz="1600" dirty="0">
              <a:latin typeface="Courier New" panose="02070309020205020404" pitchFamily="49" charset="0"/>
              <a:cs typeface="Courier New" panose="02070309020205020404" pitchFamily="49" charset="0"/>
            </a:endParaRPr>
          </a:p>
          <a:p>
            <a:endParaRPr lang="en-US" sz="900" dirty="0">
              <a:latin typeface="Courier New" panose="02070309020205020404" pitchFamily="49" charset="0"/>
              <a:cs typeface="Courier New" panose="02070309020205020404" pitchFamily="49" charset="0"/>
            </a:endParaRPr>
          </a:p>
          <a:p>
            <a:endParaRPr lang="en-US" sz="1600" dirty="0">
              <a:latin typeface="Courier New" panose="02070309020205020404" pitchFamily="49" charset="0"/>
              <a:cs typeface="Courier New" panose="02070309020205020404" pitchFamily="49" charset="0"/>
            </a:endParaRPr>
          </a:p>
          <a:p>
            <a:r>
              <a:rPr lang="en-US" sz="1800" dirty="0">
                <a:latin typeface="Courier New" panose="02070309020205020404" pitchFamily="49" charset="0"/>
                <a:cs typeface="Courier New" panose="02070309020205020404" pitchFamily="49" charset="0"/>
              </a:rPr>
              <a:t>points(</a:t>
            </a:r>
            <a:r>
              <a:rPr lang="en-US" altLang="ja-JP" sz="900" dirty="0" err="1">
                <a:latin typeface="Courier New" panose="02070309020205020404" pitchFamily="49" charset="0"/>
                <a:cs typeface="Courier New" panose="02070309020205020404" pitchFamily="49" charset="0"/>
              </a:rPr>
              <a:t>snake_data</a:t>
            </a:r>
            <a:r>
              <a:rPr lang="en-US" altLang="ja-JP" sz="900" dirty="0">
                <a:latin typeface="Courier New" panose="02070309020205020404" pitchFamily="49" charset="0"/>
                <a:cs typeface="Courier New" panose="02070309020205020404" pitchFamily="49" charset="0"/>
              </a:rPr>
              <a:t>[</a:t>
            </a:r>
            <a:r>
              <a:rPr lang="en-US" altLang="ja-JP" sz="900" dirty="0" err="1">
                <a:latin typeface="Courier New" panose="02070309020205020404" pitchFamily="49" charset="0"/>
                <a:cs typeface="Courier New" panose="02070309020205020404" pitchFamily="49" charset="0"/>
              </a:rPr>
              <a:t>snake_data</a:t>
            </a:r>
            <a:r>
              <a:rPr lang="en-US" altLang="ja-JP" sz="900" dirty="0">
                <a:latin typeface="Courier New" panose="02070309020205020404" pitchFamily="49" charset="0"/>
                <a:cs typeface="Courier New" panose="02070309020205020404" pitchFamily="49" charset="0"/>
              </a:rPr>
              <a:t>[,5]==”GROUP1",6], </a:t>
            </a:r>
            <a:r>
              <a:rPr lang="en-US" altLang="ja-JP" sz="900" dirty="0" err="1">
                <a:latin typeface="Courier New" panose="02070309020205020404" pitchFamily="49" charset="0"/>
                <a:cs typeface="Courier New" panose="02070309020205020404" pitchFamily="49" charset="0"/>
              </a:rPr>
              <a:t>snake_data</a:t>
            </a:r>
            <a:r>
              <a:rPr lang="en-US" altLang="ja-JP" sz="900" dirty="0">
                <a:latin typeface="Courier New" panose="02070309020205020404" pitchFamily="49" charset="0"/>
                <a:cs typeface="Courier New" panose="02070309020205020404" pitchFamily="49" charset="0"/>
              </a:rPr>
              <a:t>[</a:t>
            </a:r>
            <a:r>
              <a:rPr lang="en-US" altLang="ja-JP" sz="900" dirty="0" err="1">
                <a:latin typeface="Courier New" panose="02070309020205020404" pitchFamily="49" charset="0"/>
                <a:cs typeface="Courier New" panose="02070309020205020404" pitchFamily="49" charset="0"/>
              </a:rPr>
              <a:t>snake_data</a:t>
            </a:r>
            <a:r>
              <a:rPr lang="en-US" altLang="ja-JP" sz="900" dirty="0">
                <a:latin typeface="Courier New" panose="02070309020205020404" pitchFamily="49" charset="0"/>
                <a:cs typeface="Courier New" panose="02070309020205020404" pitchFamily="49" charset="0"/>
              </a:rPr>
              <a:t>[,5]==”GROUP1",7], </a:t>
            </a:r>
            <a:r>
              <a:rPr lang="en-US" altLang="ja-JP" sz="900" dirty="0" err="1">
                <a:latin typeface="Courier New" panose="02070309020205020404" pitchFamily="49" charset="0"/>
                <a:cs typeface="Courier New" panose="02070309020205020404" pitchFamily="49" charset="0"/>
              </a:rPr>
              <a:t>pch</a:t>
            </a:r>
            <a:r>
              <a:rPr lang="en-US" altLang="ja-JP" sz="900" dirty="0">
                <a:latin typeface="Courier New" panose="02070309020205020404" pitchFamily="49" charset="0"/>
                <a:cs typeface="Courier New" panose="02070309020205020404" pitchFamily="49" charset="0"/>
              </a:rPr>
              <a:t>=24, </a:t>
            </a:r>
            <a:r>
              <a:rPr lang="en-US" altLang="ja-JP" sz="900" dirty="0" err="1">
                <a:latin typeface="Courier New" panose="02070309020205020404" pitchFamily="49" charset="0"/>
                <a:cs typeface="Courier New" panose="02070309020205020404" pitchFamily="49" charset="0"/>
              </a:rPr>
              <a:t>bg</a:t>
            </a:r>
            <a:r>
              <a:rPr lang="en-US" altLang="ja-JP" sz="900" dirty="0">
                <a:latin typeface="Courier New" panose="02070309020205020404" pitchFamily="49" charset="0"/>
                <a:cs typeface="Courier New" panose="02070309020205020404" pitchFamily="49" charset="0"/>
              </a:rPr>
              <a:t>="#2c7fb8", </a:t>
            </a:r>
            <a:r>
              <a:rPr lang="en-US" altLang="ja-JP" sz="900" dirty="0" err="1">
                <a:latin typeface="Courier New" panose="02070309020205020404" pitchFamily="49" charset="0"/>
                <a:cs typeface="Courier New" panose="02070309020205020404" pitchFamily="49" charset="0"/>
              </a:rPr>
              <a:t>cex</a:t>
            </a:r>
            <a:r>
              <a:rPr lang="en-US" altLang="ja-JP" sz="900" dirty="0">
                <a:latin typeface="Courier New" panose="02070309020205020404" pitchFamily="49" charset="0"/>
                <a:cs typeface="Courier New" panose="02070309020205020404" pitchFamily="49" charset="0"/>
              </a:rPr>
              <a:t>=1.5, </a:t>
            </a:r>
            <a:r>
              <a:rPr lang="en-US" altLang="ja-JP" sz="900" dirty="0" err="1">
                <a:latin typeface="Courier New" panose="02070309020205020404" pitchFamily="49" charset="0"/>
                <a:cs typeface="Courier New" panose="02070309020205020404" pitchFamily="49" charset="0"/>
              </a:rPr>
              <a:t>lwd</a:t>
            </a:r>
            <a:r>
              <a:rPr lang="en-US" altLang="ja-JP" sz="900" dirty="0">
                <a:latin typeface="Courier New" panose="02070309020205020404" pitchFamily="49" charset="0"/>
                <a:cs typeface="Courier New" panose="02070309020205020404" pitchFamily="49" charset="0"/>
              </a:rPr>
              <a:t>=1.25</a:t>
            </a:r>
            <a:r>
              <a:rPr lang="en-US" sz="1800" dirty="0">
                <a:latin typeface="Courier New" panose="02070309020205020404" pitchFamily="49" charset="0"/>
                <a:cs typeface="Courier New" panose="02070309020205020404" pitchFamily="49" charset="0"/>
              </a:rPr>
              <a:t>)</a:t>
            </a:r>
          </a:p>
          <a:p>
            <a:pPr>
              <a:spcBef>
                <a:spcPts val="600"/>
              </a:spcBef>
            </a:pPr>
            <a:endParaRPr lang="en-US" sz="1800" dirty="0">
              <a:latin typeface="Courier New" panose="02070309020205020404" pitchFamily="49" charset="0"/>
              <a:cs typeface="Courier New" panose="02070309020205020404" pitchFamily="49" charset="0"/>
            </a:endParaRPr>
          </a:p>
        </p:txBody>
      </p:sp>
      <p:sp>
        <p:nvSpPr>
          <p:cNvPr id="2" name="Title 1">
            <a:extLst>
              <a:ext uri="{FF2B5EF4-FFF2-40B4-BE49-F238E27FC236}">
                <a16:creationId xmlns:a16="http://schemas.microsoft.com/office/drawing/2014/main" id="{DCE2A68D-0C98-C444-8404-744BD1CC9F49}"/>
              </a:ext>
            </a:extLst>
          </p:cNvPr>
          <p:cNvSpPr>
            <a:spLocks noGrp="1"/>
          </p:cNvSpPr>
          <p:nvPr>
            <p:ph type="title"/>
          </p:nvPr>
        </p:nvSpPr>
        <p:spPr>
          <a:xfrm>
            <a:off x="509954" y="22232"/>
            <a:ext cx="11172092" cy="1325563"/>
          </a:xfrm>
        </p:spPr>
        <p:txBody>
          <a:bodyPr/>
          <a:lstStyle/>
          <a:p>
            <a:r>
              <a:rPr lang="en-US" dirty="0">
                <a:latin typeface="DengXian Light" panose="02010600030101010101" pitchFamily="2" charset="-122"/>
                <a:ea typeface="DengXian Light" panose="02010600030101010101" pitchFamily="2" charset="-122"/>
              </a:rPr>
              <a:t>Plotting in R</a:t>
            </a:r>
          </a:p>
        </p:txBody>
      </p:sp>
      <p:pic>
        <p:nvPicPr>
          <p:cNvPr id="5" name="Picture 4">
            <a:extLst>
              <a:ext uri="{FF2B5EF4-FFF2-40B4-BE49-F238E27FC236}">
                <a16:creationId xmlns:a16="http://schemas.microsoft.com/office/drawing/2014/main" id="{94017BEB-2781-1946-8FAA-CF5ABFC53159}"/>
              </a:ext>
            </a:extLst>
          </p:cNvPr>
          <p:cNvPicPr>
            <a:picLocks noChangeAspect="1"/>
          </p:cNvPicPr>
          <p:nvPr/>
        </p:nvPicPr>
        <p:blipFill>
          <a:blip r:embed="rId3"/>
          <a:srcRect/>
          <a:stretch/>
        </p:blipFill>
        <p:spPr>
          <a:xfrm>
            <a:off x="5448085" y="1505394"/>
            <a:ext cx="6746602" cy="3373301"/>
          </a:xfrm>
          <a:prstGeom prst="rect">
            <a:avLst/>
          </a:prstGeom>
        </p:spPr>
      </p:pic>
      <p:sp>
        <p:nvSpPr>
          <p:cNvPr id="6" name="Title 1">
            <a:extLst>
              <a:ext uri="{FF2B5EF4-FFF2-40B4-BE49-F238E27FC236}">
                <a16:creationId xmlns:a16="http://schemas.microsoft.com/office/drawing/2014/main" id="{37002387-CF65-F547-B26B-63498529E372}"/>
              </a:ext>
            </a:extLst>
          </p:cNvPr>
          <p:cNvSpPr txBox="1">
            <a:spLocks/>
          </p:cNvSpPr>
          <p:nvPr/>
        </p:nvSpPr>
        <p:spPr>
          <a:xfrm>
            <a:off x="196803" y="1183162"/>
            <a:ext cx="5464961" cy="688131"/>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1900" dirty="0">
                <a:latin typeface="Courier New" panose="02070309020205020404" pitchFamily="49" charset="0"/>
                <a:cs typeface="Courier New" panose="02070309020205020404" pitchFamily="49" charset="0"/>
              </a:rPr>
              <a:t>v2.3: Swap X &amp; Y axes labels</a:t>
            </a:r>
          </a:p>
        </p:txBody>
      </p:sp>
      <p:sp>
        <p:nvSpPr>
          <p:cNvPr id="8" name="Title 1">
            <a:extLst>
              <a:ext uri="{FF2B5EF4-FFF2-40B4-BE49-F238E27FC236}">
                <a16:creationId xmlns:a16="http://schemas.microsoft.com/office/drawing/2014/main" id="{5410B811-8506-DC4D-9B75-074A68D760A4}"/>
              </a:ext>
            </a:extLst>
          </p:cNvPr>
          <p:cNvSpPr txBox="1">
            <a:spLocks/>
          </p:cNvSpPr>
          <p:nvPr/>
        </p:nvSpPr>
        <p:spPr>
          <a:xfrm>
            <a:off x="621250" y="4900538"/>
            <a:ext cx="365491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1800" dirty="0">
              <a:solidFill>
                <a:srgbClr val="538199"/>
              </a:solidFill>
              <a:latin typeface="DengXian Light" panose="02010600030101010101" pitchFamily="2" charset="-122"/>
              <a:ea typeface="DengXian Light" panose="02010600030101010101" pitchFamily="2" charset="-122"/>
            </a:endParaRPr>
          </a:p>
        </p:txBody>
      </p:sp>
    </p:spTree>
    <p:extLst>
      <p:ext uri="{BB962C8B-B14F-4D97-AF65-F5344CB8AC3E}">
        <p14:creationId xmlns:p14="http://schemas.microsoft.com/office/powerpoint/2010/main" val="3382400531"/>
      </p:ext>
    </p:extLst>
  </p:cSld>
  <p:clrMapOvr>
    <a:masterClrMapping/>
  </p:clrMapOvr>
  <mc:AlternateContent xmlns:mc="http://schemas.openxmlformats.org/markup-compatibility/2006" xmlns:p14="http://schemas.microsoft.com/office/powerpoint/2010/main">
    <mc:Choice Requires="p14">
      <p:transition p14:dur="0" advClick="0" advTm="200"/>
    </mc:Choice>
    <mc:Fallback xmlns="">
      <p:transition advClick="0" advTm="200"/>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CFD90FD1-C776-A443-B17B-F1361291CCE4}"/>
              </a:ext>
            </a:extLst>
          </p:cNvPr>
          <p:cNvSpPr txBox="1">
            <a:spLocks/>
          </p:cNvSpPr>
          <p:nvPr/>
        </p:nvSpPr>
        <p:spPr>
          <a:xfrm>
            <a:off x="171335" y="1871292"/>
            <a:ext cx="11823862" cy="477080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1800" dirty="0">
                <a:latin typeface="Courier New" panose="02070309020205020404" pitchFamily="49" charset="0"/>
                <a:cs typeface="Courier New" panose="02070309020205020404" pitchFamily="49" charset="0"/>
              </a:rPr>
              <a:t>quartz(height=6, width=12)</a:t>
            </a:r>
          </a:p>
          <a:p>
            <a:pPr>
              <a:spcBef>
                <a:spcPts val="0"/>
              </a:spcBef>
            </a:pPr>
            <a:r>
              <a:rPr lang="en-US" sz="1800" dirty="0">
                <a:latin typeface="Courier New" panose="02070309020205020404" pitchFamily="49" charset="0"/>
                <a:cs typeface="Courier New" panose="02070309020205020404" pitchFamily="49" charset="0"/>
              </a:rPr>
              <a:t>par(mar=c(5,5,1,1), </a:t>
            </a:r>
            <a:r>
              <a:rPr lang="en-US" sz="1800" dirty="0" err="1">
                <a:latin typeface="Courier New" panose="02070309020205020404" pitchFamily="49" charset="0"/>
                <a:cs typeface="Courier New" panose="02070309020205020404" pitchFamily="49" charset="0"/>
              </a:rPr>
              <a:t>mfrow</a:t>
            </a:r>
            <a:r>
              <a:rPr lang="en-US" sz="1800" dirty="0">
                <a:latin typeface="Courier New" panose="02070309020205020404" pitchFamily="49" charset="0"/>
                <a:cs typeface="Courier New" panose="02070309020205020404" pitchFamily="49" charset="0"/>
              </a:rPr>
              <a:t>=c(1,2))</a:t>
            </a:r>
          </a:p>
          <a:p>
            <a:pPr>
              <a:spcBef>
                <a:spcPts val="0"/>
              </a:spcBef>
            </a:pPr>
            <a:r>
              <a:rPr lang="en-US" sz="1800" dirty="0">
                <a:latin typeface="Courier New" panose="02070309020205020404" pitchFamily="49" charset="0"/>
                <a:cs typeface="Courier New" panose="02070309020205020404" pitchFamily="49" charset="0"/>
              </a:rPr>
              <a:t>plot(</a:t>
            </a:r>
            <a:r>
              <a:rPr lang="en-US" altLang="ja-JP" sz="1800" b="1" dirty="0">
                <a:latin typeface="Courier New" panose="02070309020205020404" pitchFamily="49" charset="0"/>
                <a:cs typeface="Courier New" panose="02070309020205020404" pitchFamily="49" charset="0"/>
              </a:rPr>
              <a:t>¯\_(</a:t>
            </a:r>
            <a:r>
              <a:rPr lang="ja-JP" altLang="en-US" sz="1800" b="1">
                <a:latin typeface="Courier New" panose="02070309020205020404" pitchFamily="49" charset="0"/>
                <a:cs typeface="Courier New" panose="02070309020205020404" pitchFamily="49" charset="0"/>
              </a:rPr>
              <a:t>ツ</a:t>
            </a:r>
            <a:r>
              <a:rPr lang="en-US" altLang="ja-JP" sz="1800" b="1" dirty="0">
                <a:latin typeface="Courier New" panose="02070309020205020404" pitchFamily="49" charset="0"/>
                <a:cs typeface="Courier New" panose="02070309020205020404" pitchFamily="49" charset="0"/>
              </a:rPr>
              <a:t>)_/¯</a:t>
            </a:r>
            <a:r>
              <a:rPr lang="en-US" sz="1800" dirty="0">
                <a:latin typeface="Courier New" panose="02070309020205020404" pitchFamily="49" charset="0"/>
                <a:cs typeface="Courier New" panose="02070309020205020404" pitchFamily="49" charset="0"/>
              </a:rPr>
              <a:t>)</a:t>
            </a:r>
          </a:p>
          <a:p>
            <a:pPr>
              <a:spcBef>
                <a:spcPts val="0"/>
              </a:spcBef>
            </a:pPr>
            <a:r>
              <a:rPr lang="en-US" sz="1800" dirty="0" err="1">
                <a:latin typeface="Courier New" panose="02070309020205020404" pitchFamily="49" charset="0"/>
                <a:cs typeface="Courier New" panose="02070309020205020404" pitchFamily="49" charset="0"/>
              </a:rPr>
              <a:t>rect</a:t>
            </a:r>
            <a:r>
              <a:rPr lang="en-US" sz="1800" dirty="0">
                <a:latin typeface="Courier New" panose="02070309020205020404" pitchFamily="49" charset="0"/>
                <a:cs typeface="Courier New" panose="02070309020205020404" pitchFamily="49" charset="0"/>
              </a:rPr>
              <a:t>(</a:t>
            </a:r>
            <a:r>
              <a:rPr lang="en-US" altLang="ja-JP" sz="1800" b="1" dirty="0">
                <a:latin typeface="Courier New" panose="02070309020205020404" pitchFamily="49" charset="0"/>
                <a:cs typeface="Courier New" panose="02070309020205020404" pitchFamily="49" charset="0"/>
              </a:rPr>
              <a:t>¯\_(</a:t>
            </a:r>
            <a:r>
              <a:rPr lang="ja-JP" altLang="en-US" sz="1800" b="1">
                <a:latin typeface="Courier New" panose="02070309020205020404" pitchFamily="49" charset="0"/>
                <a:cs typeface="Courier New" panose="02070309020205020404" pitchFamily="49" charset="0"/>
              </a:rPr>
              <a:t>ツ</a:t>
            </a:r>
            <a:r>
              <a:rPr lang="en-US" altLang="ja-JP" sz="1800" b="1" dirty="0">
                <a:latin typeface="Courier New" panose="02070309020205020404" pitchFamily="49" charset="0"/>
                <a:cs typeface="Courier New" panose="02070309020205020404" pitchFamily="49" charset="0"/>
              </a:rPr>
              <a:t>)_/¯</a:t>
            </a:r>
            <a:r>
              <a:rPr lang="en-US" sz="1800" dirty="0">
                <a:latin typeface="Courier New" panose="02070309020205020404" pitchFamily="49" charset="0"/>
                <a:cs typeface="Courier New" panose="02070309020205020404" pitchFamily="49" charset="0"/>
              </a:rPr>
              <a:t>)</a:t>
            </a:r>
          </a:p>
          <a:p>
            <a:r>
              <a:rPr lang="en-US" sz="1800" dirty="0">
                <a:latin typeface="Courier New" panose="02070309020205020404" pitchFamily="49" charset="0"/>
                <a:cs typeface="Courier New" panose="02070309020205020404" pitchFamily="49" charset="0"/>
              </a:rPr>
              <a:t>points(</a:t>
            </a:r>
            <a:r>
              <a:rPr lang="en-US" altLang="ja-JP" sz="1800" b="1" dirty="0">
                <a:latin typeface="Courier New" panose="02070309020205020404" pitchFamily="49" charset="0"/>
                <a:cs typeface="Courier New" panose="02070309020205020404" pitchFamily="49" charset="0"/>
              </a:rPr>
              <a:t>¯\_(</a:t>
            </a:r>
            <a:r>
              <a:rPr lang="ja-JP" altLang="en-US" sz="1800" b="1">
                <a:latin typeface="Courier New" panose="02070309020205020404" pitchFamily="49" charset="0"/>
                <a:cs typeface="Courier New" panose="02070309020205020404" pitchFamily="49" charset="0"/>
              </a:rPr>
              <a:t>ツ</a:t>
            </a:r>
            <a:r>
              <a:rPr lang="en-US" altLang="ja-JP" sz="1800" b="1" dirty="0">
                <a:latin typeface="Courier New" panose="02070309020205020404" pitchFamily="49" charset="0"/>
                <a:cs typeface="Courier New" panose="02070309020205020404" pitchFamily="49" charset="0"/>
              </a:rPr>
              <a:t>)_/¯</a:t>
            </a:r>
            <a:r>
              <a:rPr lang="en-US" sz="1800" dirty="0">
                <a:latin typeface="Courier New" panose="02070309020205020404" pitchFamily="49" charset="0"/>
                <a:cs typeface="Courier New" panose="02070309020205020404" pitchFamily="49" charset="0"/>
              </a:rPr>
              <a:t>)</a:t>
            </a:r>
          </a:p>
          <a:p>
            <a:r>
              <a:rPr lang="en-US" sz="1800" dirty="0">
                <a:latin typeface="Courier New" panose="02070309020205020404" pitchFamily="49" charset="0"/>
                <a:cs typeface="Courier New" panose="02070309020205020404" pitchFamily="49" charset="0"/>
              </a:rPr>
              <a:t>legend(</a:t>
            </a:r>
            <a:r>
              <a:rPr lang="en-US" altLang="ja-JP" sz="1800" b="1" dirty="0">
                <a:latin typeface="Courier New" panose="02070309020205020404" pitchFamily="49" charset="0"/>
                <a:cs typeface="Courier New" panose="02070309020205020404" pitchFamily="49" charset="0"/>
              </a:rPr>
              <a:t>¯\_(</a:t>
            </a:r>
            <a:r>
              <a:rPr lang="ja-JP" altLang="en-US" sz="1800" b="1">
                <a:latin typeface="Courier New" panose="02070309020205020404" pitchFamily="49" charset="0"/>
                <a:cs typeface="Courier New" panose="02070309020205020404" pitchFamily="49" charset="0"/>
              </a:rPr>
              <a:t>ツ</a:t>
            </a:r>
            <a:r>
              <a:rPr lang="en-US" altLang="ja-JP" sz="1800" b="1" dirty="0">
                <a:latin typeface="Courier New" panose="02070309020205020404" pitchFamily="49" charset="0"/>
                <a:cs typeface="Courier New" panose="02070309020205020404" pitchFamily="49" charset="0"/>
              </a:rPr>
              <a:t>)_/¯</a:t>
            </a:r>
            <a:r>
              <a:rPr lang="en-US" sz="1800" dirty="0">
                <a:latin typeface="Courier New" panose="02070309020205020404" pitchFamily="49" charset="0"/>
                <a:cs typeface="Courier New" panose="02070309020205020404" pitchFamily="49" charset="0"/>
              </a:rPr>
              <a:t>)</a:t>
            </a:r>
          </a:p>
          <a:p>
            <a:endParaRPr lang="en-US" sz="1600" dirty="0">
              <a:latin typeface="Courier New" panose="02070309020205020404" pitchFamily="49" charset="0"/>
              <a:cs typeface="Courier New" panose="02070309020205020404" pitchFamily="49" charset="0"/>
            </a:endParaRPr>
          </a:p>
          <a:p>
            <a:r>
              <a:rPr lang="en-US" sz="1600" dirty="0">
                <a:latin typeface="Courier New" panose="02070309020205020404" pitchFamily="49" charset="0"/>
                <a:cs typeface="Courier New" panose="02070309020205020404" pitchFamily="49" charset="0"/>
              </a:rPr>
              <a:t>plot(   </a:t>
            </a:r>
            <a:r>
              <a:rPr lang="en-US" altLang="ja-JP" sz="1600" dirty="0" err="1">
                <a:latin typeface="Courier New" panose="02070309020205020404" pitchFamily="49" charset="0"/>
                <a:cs typeface="Courier New" panose="02070309020205020404" pitchFamily="49" charset="0"/>
              </a:rPr>
              <a:t>snake_data</a:t>
            </a:r>
            <a:r>
              <a:rPr lang="en-US" altLang="ja-JP" sz="1600" dirty="0">
                <a:latin typeface="Courier New" panose="02070309020205020404" pitchFamily="49" charset="0"/>
                <a:cs typeface="Courier New" panose="02070309020205020404" pitchFamily="49" charset="0"/>
              </a:rPr>
              <a:t>[,6], </a:t>
            </a:r>
          </a:p>
          <a:p>
            <a:r>
              <a:rPr lang="en-US" altLang="ja-JP" sz="1600" dirty="0" err="1">
                <a:solidFill>
                  <a:schemeClr val="bg1"/>
                </a:solidFill>
                <a:latin typeface="Courier New" panose="02070309020205020404" pitchFamily="49" charset="0"/>
                <a:cs typeface="Courier New" panose="02070309020205020404" pitchFamily="49" charset="0"/>
              </a:rPr>
              <a:t>Aaaaa</a:t>
            </a:r>
            <a:r>
              <a:rPr lang="en-US" altLang="ja-JP" sz="1600" dirty="0">
                <a:solidFill>
                  <a:schemeClr val="bg1"/>
                </a:solidFill>
                <a:latin typeface="Courier New" panose="02070309020205020404" pitchFamily="49" charset="0"/>
                <a:cs typeface="Courier New" panose="02070309020205020404" pitchFamily="49" charset="0"/>
              </a:rPr>
              <a:t>   </a:t>
            </a:r>
            <a:r>
              <a:rPr lang="en-US" altLang="ja-JP" sz="1600" dirty="0" err="1">
                <a:latin typeface="Courier New" panose="02070309020205020404" pitchFamily="49" charset="0"/>
                <a:cs typeface="Courier New" panose="02070309020205020404" pitchFamily="49" charset="0"/>
              </a:rPr>
              <a:t>snake_data</a:t>
            </a:r>
            <a:r>
              <a:rPr lang="en-US" altLang="ja-JP" sz="1600" dirty="0">
                <a:latin typeface="Courier New" panose="02070309020205020404" pitchFamily="49" charset="0"/>
                <a:cs typeface="Courier New" panose="02070309020205020404" pitchFamily="49" charset="0"/>
              </a:rPr>
              <a:t>[,7], </a:t>
            </a:r>
          </a:p>
          <a:p>
            <a:r>
              <a:rPr lang="en-US" altLang="ja-JP" sz="1600" dirty="0" err="1">
                <a:solidFill>
                  <a:schemeClr val="bg1"/>
                </a:solidFill>
                <a:latin typeface="Courier New" panose="02070309020205020404" pitchFamily="49" charset="0"/>
                <a:cs typeface="Courier New" panose="02070309020205020404" pitchFamily="49" charset="0"/>
              </a:rPr>
              <a:t>Aaaaa</a:t>
            </a:r>
            <a:r>
              <a:rPr lang="en-US" altLang="ja-JP" sz="1600" dirty="0">
                <a:solidFill>
                  <a:schemeClr val="bg1"/>
                </a:solidFill>
                <a:latin typeface="Courier New" panose="02070309020205020404" pitchFamily="49" charset="0"/>
                <a:cs typeface="Courier New" panose="02070309020205020404" pitchFamily="49" charset="0"/>
              </a:rPr>
              <a:t>   </a:t>
            </a:r>
            <a:r>
              <a:rPr lang="en-US" altLang="ja-JP" sz="1600" dirty="0">
                <a:latin typeface="Courier New" panose="02070309020205020404" pitchFamily="49" charset="0"/>
                <a:cs typeface="Courier New" panose="02070309020205020404" pitchFamily="49" charset="0"/>
              </a:rPr>
              <a:t>type="n", </a:t>
            </a:r>
          </a:p>
          <a:p>
            <a:r>
              <a:rPr lang="en-US" altLang="ja-JP" sz="1600" dirty="0" err="1">
                <a:solidFill>
                  <a:schemeClr val="bg1"/>
                </a:solidFill>
                <a:latin typeface="Courier New" panose="02070309020205020404" pitchFamily="49" charset="0"/>
                <a:cs typeface="Courier New" panose="02070309020205020404" pitchFamily="49" charset="0"/>
              </a:rPr>
              <a:t>Aaaaa</a:t>
            </a:r>
            <a:r>
              <a:rPr lang="en-US" altLang="ja-JP" sz="1600" dirty="0">
                <a:solidFill>
                  <a:schemeClr val="bg1"/>
                </a:solidFill>
                <a:latin typeface="Courier New" panose="02070309020205020404" pitchFamily="49" charset="0"/>
                <a:cs typeface="Courier New" panose="02070309020205020404" pitchFamily="49" charset="0"/>
              </a:rPr>
              <a:t>   </a:t>
            </a:r>
            <a:r>
              <a:rPr lang="en-US" altLang="ja-JP" sz="1600" dirty="0" err="1">
                <a:latin typeface="Courier New" panose="02070309020205020404" pitchFamily="49" charset="0"/>
                <a:cs typeface="Courier New" panose="02070309020205020404" pitchFamily="49" charset="0"/>
              </a:rPr>
              <a:t>xlab</a:t>
            </a:r>
            <a:r>
              <a:rPr lang="en-US" altLang="ja-JP" sz="1600" dirty="0">
                <a:latin typeface="Courier New" panose="02070309020205020404" pitchFamily="49" charset="0"/>
                <a:cs typeface="Courier New" panose="02070309020205020404" pitchFamily="49" charset="0"/>
              </a:rPr>
              <a:t>="Principal component 2", </a:t>
            </a:r>
          </a:p>
          <a:p>
            <a:r>
              <a:rPr lang="en-US" altLang="ja-JP" sz="1600" dirty="0" err="1">
                <a:solidFill>
                  <a:schemeClr val="bg1"/>
                </a:solidFill>
                <a:latin typeface="Courier New" panose="02070309020205020404" pitchFamily="49" charset="0"/>
                <a:cs typeface="Courier New" panose="02070309020205020404" pitchFamily="49" charset="0"/>
              </a:rPr>
              <a:t>Aaaaa</a:t>
            </a:r>
            <a:r>
              <a:rPr lang="en-US" altLang="ja-JP" sz="1600" dirty="0">
                <a:solidFill>
                  <a:schemeClr val="bg1"/>
                </a:solidFill>
                <a:latin typeface="Courier New" panose="02070309020205020404" pitchFamily="49" charset="0"/>
                <a:cs typeface="Courier New" panose="02070309020205020404" pitchFamily="49" charset="0"/>
              </a:rPr>
              <a:t>   </a:t>
            </a:r>
            <a:r>
              <a:rPr lang="en-US" altLang="ja-JP" sz="1600" dirty="0" err="1">
                <a:latin typeface="Courier New" panose="02070309020205020404" pitchFamily="49" charset="0"/>
                <a:cs typeface="Courier New" panose="02070309020205020404" pitchFamily="49" charset="0"/>
              </a:rPr>
              <a:t>ylab</a:t>
            </a:r>
            <a:r>
              <a:rPr lang="en-US" altLang="ja-JP" sz="1600" dirty="0">
                <a:latin typeface="Courier New" panose="02070309020205020404" pitchFamily="49" charset="0"/>
                <a:cs typeface="Courier New" panose="02070309020205020404" pitchFamily="49" charset="0"/>
              </a:rPr>
              <a:t>="Principal component 1", </a:t>
            </a:r>
          </a:p>
          <a:p>
            <a:r>
              <a:rPr lang="en-US" altLang="ja-JP" sz="1600" dirty="0" err="1">
                <a:solidFill>
                  <a:schemeClr val="bg1"/>
                </a:solidFill>
                <a:latin typeface="Courier New" panose="02070309020205020404" pitchFamily="49" charset="0"/>
                <a:cs typeface="Courier New" panose="02070309020205020404" pitchFamily="49" charset="0"/>
              </a:rPr>
              <a:t>Aaaaa</a:t>
            </a:r>
            <a:r>
              <a:rPr lang="en-US" altLang="ja-JP" sz="1600" dirty="0">
                <a:solidFill>
                  <a:schemeClr val="bg1"/>
                </a:solidFill>
                <a:latin typeface="Courier New" panose="02070309020205020404" pitchFamily="49" charset="0"/>
                <a:cs typeface="Courier New" panose="02070309020205020404" pitchFamily="49" charset="0"/>
              </a:rPr>
              <a:t>   </a:t>
            </a:r>
            <a:r>
              <a:rPr lang="en-US" altLang="ja-JP" sz="1600" dirty="0" err="1">
                <a:latin typeface="Courier New" panose="02070309020205020404" pitchFamily="49" charset="0"/>
                <a:cs typeface="Courier New" panose="02070309020205020404" pitchFamily="49" charset="0"/>
              </a:rPr>
              <a:t>cex.lab</a:t>
            </a:r>
            <a:r>
              <a:rPr lang="en-US" altLang="ja-JP" sz="1600" dirty="0">
                <a:latin typeface="Courier New" panose="02070309020205020404" pitchFamily="49" charset="0"/>
                <a:cs typeface="Courier New" panose="02070309020205020404" pitchFamily="49" charset="0"/>
              </a:rPr>
              <a:t>=1.25, </a:t>
            </a:r>
          </a:p>
          <a:p>
            <a:r>
              <a:rPr lang="en-US" altLang="ja-JP" sz="1600" dirty="0" err="1">
                <a:solidFill>
                  <a:schemeClr val="bg1"/>
                </a:solidFill>
                <a:latin typeface="Courier New" panose="02070309020205020404" pitchFamily="49" charset="0"/>
                <a:cs typeface="Courier New" panose="02070309020205020404" pitchFamily="49" charset="0"/>
              </a:rPr>
              <a:t>Aaaaa</a:t>
            </a:r>
            <a:r>
              <a:rPr lang="en-US" altLang="ja-JP" sz="1600" dirty="0">
                <a:solidFill>
                  <a:schemeClr val="bg1"/>
                </a:solidFill>
                <a:latin typeface="Courier New" panose="02070309020205020404" pitchFamily="49" charset="0"/>
                <a:cs typeface="Courier New" panose="02070309020205020404" pitchFamily="49" charset="0"/>
              </a:rPr>
              <a:t>   </a:t>
            </a:r>
            <a:r>
              <a:rPr lang="en-US" altLang="ja-JP" sz="1600" dirty="0">
                <a:latin typeface="Courier New" panose="02070309020205020404" pitchFamily="49" charset="0"/>
                <a:cs typeface="Courier New" panose="02070309020205020404" pitchFamily="49" charset="0"/>
              </a:rPr>
              <a:t>las=1); </a:t>
            </a:r>
          </a:p>
          <a:p>
            <a:r>
              <a:rPr lang="en-US" altLang="ja-JP" sz="1600" dirty="0" err="1">
                <a:solidFill>
                  <a:schemeClr val="bg1"/>
                </a:solidFill>
                <a:latin typeface="Courier New" panose="02070309020205020404" pitchFamily="49" charset="0"/>
                <a:cs typeface="Courier New" panose="02070309020205020404" pitchFamily="49" charset="0"/>
              </a:rPr>
              <a:t>Aaaaa</a:t>
            </a:r>
            <a:r>
              <a:rPr lang="en-US" altLang="ja-JP" sz="1600" dirty="0">
                <a:solidFill>
                  <a:schemeClr val="bg1"/>
                </a:solidFill>
                <a:latin typeface="Courier New" panose="02070309020205020404" pitchFamily="49" charset="0"/>
                <a:cs typeface="Courier New" panose="02070309020205020404" pitchFamily="49" charset="0"/>
              </a:rPr>
              <a:t>   </a:t>
            </a:r>
            <a:r>
              <a:rPr lang="en-US" altLang="ja-JP" sz="1600" dirty="0">
                <a:latin typeface="Courier New" panose="02070309020205020404" pitchFamily="49" charset="0"/>
                <a:cs typeface="Courier New" panose="02070309020205020404" pitchFamily="49" charset="0"/>
              </a:rPr>
              <a:t>box(</a:t>
            </a:r>
            <a:r>
              <a:rPr lang="en-US" altLang="ja-JP" sz="1600" dirty="0" err="1">
                <a:latin typeface="Courier New" panose="02070309020205020404" pitchFamily="49" charset="0"/>
                <a:cs typeface="Courier New" panose="02070309020205020404" pitchFamily="49" charset="0"/>
              </a:rPr>
              <a:t>lwd</a:t>
            </a:r>
            <a:r>
              <a:rPr lang="en-US" altLang="ja-JP" sz="1600" dirty="0">
                <a:latin typeface="Courier New" panose="02070309020205020404" pitchFamily="49" charset="0"/>
                <a:cs typeface="Courier New" panose="02070309020205020404" pitchFamily="49" charset="0"/>
              </a:rPr>
              <a:t>=2)</a:t>
            </a:r>
            <a:r>
              <a:rPr lang="en-US" sz="1600" dirty="0">
                <a:latin typeface="Courier New" panose="02070309020205020404" pitchFamily="49" charset="0"/>
                <a:cs typeface="Courier New" panose="02070309020205020404" pitchFamily="49" charset="0"/>
              </a:rPr>
              <a:t>)</a:t>
            </a:r>
          </a:p>
          <a:p>
            <a:endParaRPr lang="en-US" sz="1600" dirty="0">
              <a:latin typeface="Courier New" panose="02070309020205020404" pitchFamily="49" charset="0"/>
              <a:cs typeface="Courier New" panose="02070309020205020404" pitchFamily="49" charset="0"/>
            </a:endParaRPr>
          </a:p>
          <a:p>
            <a:endParaRPr lang="en-US" sz="900" dirty="0">
              <a:latin typeface="Courier New" panose="02070309020205020404" pitchFamily="49" charset="0"/>
              <a:cs typeface="Courier New" panose="02070309020205020404" pitchFamily="49" charset="0"/>
            </a:endParaRPr>
          </a:p>
          <a:p>
            <a:endParaRPr lang="en-US" sz="1600" dirty="0">
              <a:latin typeface="Courier New" panose="02070309020205020404" pitchFamily="49" charset="0"/>
              <a:cs typeface="Courier New" panose="02070309020205020404" pitchFamily="49" charset="0"/>
            </a:endParaRPr>
          </a:p>
          <a:p>
            <a:r>
              <a:rPr lang="en-US" sz="1800" dirty="0">
                <a:latin typeface="Courier New" panose="02070309020205020404" pitchFamily="49" charset="0"/>
                <a:cs typeface="Courier New" panose="02070309020205020404" pitchFamily="49" charset="0"/>
              </a:rPr>
              <a:t>points(</a:t>
            </a:r>
            <a:r>
              <a:rPr lang="en-US" altLang="ja-JP" sz="1200" dirty="0" err="1">
                <a:latin typeface="Courier New" panose="02070309020205020404" pitchFamily="49" charset="0"/>
                <a:cs typeface="Courier New" panose="02070309020205020404" pitchFamily="49" charset="0"/>
              </a:rPr>
              <a:t>snake_data</a:t>
            </a:r>
            <a:r>
              <a:rPr lang="en-US" altLang="ja-JP" sz="1200" dirty="0">
                <a:latin typeface="Courier New" panose="02070309020205020404" pitchFamily="49" charset="0"/>
                <a:cs typeface="Courier New" panose="02070309020205020404" pitchFamily="49" charset="0"/>
              </a:rPr>
              <a:t>[</a:t>
            </a:r>
            <a:r>
              <a:rPr lang="en-US" altLang="ja-JP" sz="1200" dirty="0" err="1">
                <a:latin typeface="Courier New" panose="02070309020205020404" pitchFamily="49" charset="0"/>
                <a:cs typeface="Courier New" panose="02070309020205020404" pitchFamily="49" charset="0"/>
              </a:rPr>
              <a:t>snake_data</a:t>
            </a:r>
            <a:r>
              <a:rPr lang="en-US" altLang="ja-JP" sz="1200" dirty="0">
                <a:latin typeface="Courier New" panose="02070309020205020404" pitchFamily="49" charset="0"/>
                <a:cs typeface="Courier New" panose="02070309020205020404" pitchFamily="49" charset="0"/>
              </a:rPr>
              <a:t>[,5]==”GROUP1",6], </a:t>
            </a:r>
            <a:r>
              <a:rPr lang="en-US" altLang="ja-JP" sz="1200" dirty="0" err="1">
                <a:latin typeface="Courier New" panose="02070309020205020404" pitchFamily="49" charset="0"/>
                <a:cs typeface="Courier New" panose="02070309020205020404" pitchFamily="49" charset="0"/>
              </a:rPr>
              <a:t>snake_data</a:t>
            </a:r>
            <a:r>
              <a:rPr lang="en-US" altLang="ja-JP" sz="1200" dirty="0">
                <a:latin typeface="Courier New" panose="02070309020205020404" pitchFamily="49" charset="0"/>
                <a:cs typeface="Courier New" panose="02070309020205020404" pitchFamily="49" charset="0"/>
              </a:rPr>
              <a:t>[</a:t>
            </a:r>
            <a:r>
              <a:rPr lang="en-US" altLang="ja-JP" sz="1200" dirty="0" err="1">
                <a:latin typeface="Courier New" panose="02070309020205020404" pitchFamily="49" charset="0"/>
                <a:cs typeface="Courier New" panose="02070309020205020404" pitchFamily="49" charset="0"/>
              </a:rPr>
              <a:t>snake_data</a:t>
            </a:r>
            <a:r>
              <a:rPr lang="en-US" altLang="ja-JP" sz="1200" dirty="0">
                <a:latin typeface="Courier New" panose="02070309020205020404" pitchFamily="49" charset="0"/>
                <a:cs typeface="Courier New" panose="02070309020205020404" pitchFamily="49" charset="0"/>
              </a:rPr>
              <a:t>[,5]==”GROUP1",7], </a:t>
            </a:r>
          </a:p>
          <a:p>
            <a:r>
              <a:rPr lang="en-US" altLang="ja-JP" sz="1200" dirty="0" err="1">
                <a:solidFill>
                  <a:schemeClr val="bg1"/>
                </a:solidFill>
                <a:latin typeface="Courier New" panose="02070309020205020404" pitchFamily="49" charset="0"/>
                <a:cs typeface="Courier New" panose="02070309020205020404" pitchFamily="49" charset="0"/>
              </a:rPr>
              <a:t>aaaaaaaaaaa</a:t>
            </a:r>
            <a:r>
              <a:rPr lang="en-US" altLang="ja-JP" sz="1200" dirty="0" err="1">
                <a:latin typeface="Courier New" panose="02070309020205020404" pitchFamily="49" charset="0"/>
                <a:cs typeface="Courier New" panose="02070309020205020404" pitchFamily="49" charset="0"/>
              </a:rPr>
              <a:t>pch</a:t>
            </a:r>
            <a:r>
              <a:rPr lang="en-US" altLang="ja-JP" sz="1200" dirty="0">
                <a:latin typeface="Courier New" panose="02070309020205020404" pitchFamily="49" charset="0"/>
                <a:cs typeface="Courier New" panose="02070309020205020404" pitchFamily="49" charset="0"/>
              </a:rPr>
              <a:t>=24, </a:t>
            </a:r>
            <a:r>
              <a:rPr lang="en-US" altLang="ja-JP" sz="1200" dirty="0" err="1">
                <a:latin typeface="Courier New" panose="02070309020205020404" pitchFamily="49" charset="0"/>
                <a:cs typeface="Courier New" panose="02070309020205020404" pitchFamily="49" charset="0"/>
              </a:rPr>
              <a:t>bg</a:t>
            </a:r>
            <a:r>
              <a:rPr lang="en-US" altLang="ja-JP" sz="1200" dirty="0">
                <a:latin typeface="Courier New" panose="02070309020205020404" pitchFamily="49" charset="0"/>
                <a:cs typeface="Courier New" panose="02070309020205020404" pitchFamily="49" charset="0"/>
              </a:rPr>
              <a:t>="#2c7fb8", </a:t>
            </a:r>
            <a:r>
              <a:rPr lang="en-US" altLang="ja-JP" sz="1200" dirty="0" err="1">
                <a:latin typeface="Courier New" panose="02070309020205020404" pitchFamily="49" charset="0"/>
                <a:cs typeface="Courier New" panose="02070309020205020404" pitchFamily="49" charset="0"/>
              </a:rPr>
              <a:t>cex</a:t>
            </a:r>
            <a:r>
              <a:rPr lang="en-US" altLang="ja-JP" sz="1200" dirty="0">
                <a:latin typeface="Courier New" panose="02070309020205020404" pitchFamily="49" charset="0"/>
                <a:cs typeface="Courier New" panose="02070309020205020404" pitchFamily="49" charset="0"/>
              </a:rPr>
              <a:t>=1.5, </a:t>
            </a:r>
            <a:r>
              <a:rPr lang="en-US" altLang="ja-JP" sz="1200" dirty="0" err="1">
                <a:latin typeface="Courier New" panose="02070309020205020404" pitchFamily="49" charset="0"/>
                <a:cs typeface="Courier New" panose="02070309020205020404" pitchFamily="49" charset="0"/>
              </a:rPr>
              <a:t>lwd</a:t>
            </a:r>
            <a:r>
              <a:rPr lang="en-US" altLang="ja-JP" sz="1200" dirty="0">
                <a:latin typeface="Courier New" panose="02070309020205020404" pitchFamily="49" charset="0"/>
                <a:cs typeface="Courier New" panose="02070309020205020404" pitchFamily="49" charset="0"/>
              </a:rPr>
              <a:t>=1.25</a:t>
            </a:r>
            <a:r>
              <a:rPr lang="en-US" sz="1800" dirty="0">
                <a:latin typeface="Courier New" panose="02070309020205020404" pitchFamily="49" charset="0"/>
                <a:cs typeface="Courier New" panose="02070309020205020404" pitchFamily="49" charset="0"/>
              </a:rPr>
              <a:t>)</a:t>
            </a:r>
          </a:p>
          <a:p>
            <a:pPr>
              <a:spcBef>
                <a:spcPts val="600"/>
              </a:spcBef>
            </a:pPr>
            <a:endParaRPr lang="en-US" sz="1800" dirty="0">
              <a:latin typeface="Courier New" panose="02070309020205020404" pitchFamily="49" charset="0"/>
              <a:cs typeface="Courier New" panose="02070309020205020404" pitchFamily="49" charset="0"/>
            </a:endParaRPr>
          </a:p>
        </p:txBody>
      </p:sp>
      <p:sp>
        <p:nvSpPr>
          <p:cNvPr id="2" name="Title 1">
            <a:extLst>
              <a:ext uri="{FF2B5EF4-FFF2-40B4-BE49-F238E27FC236}">
                <a16:creationId xmlns:a16="http://schemas.microsoft.com/office/drawing/2014/main" id="{DCE2A68D-0C98-C444-8404-744BD1CC9F49}"/>
              </a:ext>
            </a:extLst>
          </p:cNvPr>
          <p:cNvSpPr>
            <a:spLocks noGrp="1"/>
          </p:cNvSpPr>
          <p:nvPr>
            <p:ph type="title"/>
          </p:nvPr>
        </p:nvSpPr>
        <p:spPr>
          <a:xfrm>
            <a:off x="509954" y="22232"/>
            <a:ext cx="11172092" cy="1325563"/>
          </a:xfrm>
        </p:spPr>
        <p:txBody>
          <a:bodyPr/>
          <a:lstStyle/>
          <a:p>
            <a:r>
              <a:rPr lang="en-US" dirty="0">
                <a:latin typeface="DengXian Light" panose="02010600030101010101" pitchFamily="2" charset="-122"/>
                <a:ea typeface="DengXian Light" panose="02010600030101010101" pitchFamily="2" charset="-122"/>
              </a:rPr>
              <a:t>Plotting in R</a:t>
            </a:r>
          </a:p>
        </p:txBody>
      </p:sp>
      <p:pic>
        <p:nvPicPr>
          <p:cNvPr id="5" name="Picture 4">
            <a:extLst>
              <a:ext uri="{FF2B5EF4-FFF2-40B4-BE49-F238E27FC236}">
                <a16:creationId xmlns:a16="http://schemas.microsoft.com/office/drawing/2014/main" id="{94017BEB-2781-1946-8FAA-CF5ABFC53159}"/>
              </a:ext>
            </a:extLst>
          </p:cNvPr>
          <p:cNvPicPr>
            <a:picLocks noChangeAspect="1"/>
          </p:cNvPicPr>
          <p:nvPr/>
        </p:nvPicPr>
        <p:blipFill>
          <a:blip r:embed="rId3"/>
          <a:srcRect/>
          <a:stretch/>
        </p:blipFill>
        <p:spPr>
          <a:xfrm>
            <a:off x="5448085" y="1505394"/>
            <a:ext cx="6746602" cy="3373301"/>
          </a:xfrm>
          <a:prstGeom prst="rect">
            <a:avLst/>
          </a:prstGeom>
        </p:spPr>
      </p:pic>
      <p:sp>
        <p:nvSpPr>
          <p:cNvPr id="6" name="Title 1">
            <a:extLst>
              <a:ext uri="{FF2B5EF4-FFF2-40B4-BE49-F238E27FC236}">
                <a16:creationId xmlns:a16="http://schemas.microsoft.com/office/drawing/2014/main" id="{37002387-CF65-F547-B26B-63498529E372}"/>
              </a:ext>
            </a:extLst>
          </p:cNvPr>
          <p:cNvSpPr txBox="1">
            <a:spLocks/>
          </p:cNvSpPr>
          <p:nvPr/>
        </p:nvSpPr>
        <p:spPr>
          <a:xfrm>
            <a:off x="196803" y="1183162"/>
            <a:ext cx="5464961" cy="688131"/>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1900" dirty="0">
                <a:latin typeface="Courier New" panose="02070309020205020404" pitchFamily="49" charset="0"/>
                <a:cs typeface="Courier New" panose="02070309020205020404" pitchFamily="49" charset="0"/>
              </a:rPr>
              <a:t>v2.3: Swap X &amp; Y axes labels</a:t>
            </a:r>
          </a:p>
        </p:txBody>
      </p:sp>
      <p:sp>
        <p:nvSpPr>
          <p:cNvPr id="8" name="Title 1">
            <a:extLst>
              <a:ext uri="{FF2B5EF4-FFF2-40B4-BE49-F238E27FC236}">
                <a16:creationId xmlns:a16="http://schemas.microsoft.com/office/drawing/2014/main" id="{5410B811-8506-DC4D-9B75-074A68D760A4}"/>
              </a:ext>
            </a:extLst>
          </p:cNvPr>
          <p:cNvSpPr txBox="1">
            <a:spLocks/>
          </p:cNvSpPr>
          <p:nvPr/>
        </p:nvSpPr>
        <p:spPr>
          <a:xfrm>
            <a:off x="621250" y="4900538"/>
            <a:ext cx="365491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1800" dirty="0">
              <a:solidFill>
                <a:srgbClr val="538199"/>
              </a:solidFill>
              <a:latin typeface="DengXian Light" panose="02010600030101010101" pitchFamily="2" charset="-122"/>
              <a:ea typeface="DengXian Light" panose="02010600030101010101" pitchFamily="2" charset="-122"/>
            </a:endParaRPr>
          </a:p>
        </p:txBody>
      </p:sp>
    </p:spTree>
    <p:extLst>
      <p:ext uri="{BB962C8B-B14F-4D97-AF65-F5344CB8AC3E}">
        <p14:creationId xmlns:p14="http://schemas.microsoft.com/office/powerpoint/2010/main" val="2086972086"/>
      </p:ext>
    </p:extLst>
  </p:cSld>
  <p:clrMapOvr>
    <a:masterClrMapping/>
  </p:clrMapOvr>
  <mc:AlternateContent xmlns:mc="http://schemas.openxmlformats.org/markup-compatibility/2006" xmlns:p14="http://schemas.microsoft.com/office/powerpoint/2010/main">
    <mc:Choice Requires="p14">
      <p:transition p14:dur="0" advClick="0" advTm="200"/>
    </mc:Choice>
    <mc:Fallback xmlns="">
      <p:transition advClick="0" advTm="200"/>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CFD90FD1-C776-A443-B17B-F1361291CCE4}"/>
              </a:ext>
            </a:extLst>
          </p:cNvPr>
          <p:cNvSpPr txBox="1">
            <a:spLocks/>
          </p:cNvSpPr>
          <p:nvPr/>
        </p:nvSpPr>
        <p:spPr>
          <a:xfrm>
            <a:off x="171335" y="1871292"/>
            <a:ext cx="11823862" cy="477080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1800" dirty="0">
                <a:latin typeface="Courier New" panose="02070309020205020404" pitchFamily="49" charset="0"/>
                <a:cs typeface="Courier New" panose="02070309020205020404" pitchFamily="49" charset="0"/>
              </a:rPr>
              <a:t>quartz(height=6, width=12)</a:t>
            </a:r>
          </a:p>
          <a:p>
            <a:pPr>
              <a:spcBef>
                <a:spcPts val="0"/>
              </a:spcBef>
            </a:pPr>
            <a:r>
              <a:rPr lang="en-US" sz="1800" dirty="0">
                <a:latin typeface="Courier New" panose="02070309020205020404" pitchFamily="49" charset="0"/>
                <a:cs typeface="Courier New" panose="02070309020205020404" pitchFamily="49" charset="0"/>
              </a:rPr>
              <a:t>par(mar=c(5,5,1,1), </a:t>
            </a:r>
            <a:r>
              <a:rPr lang="en-US" sz="1800" dirty="0" err="1">
                <a:latin typeface="Courier New" panose="02070309020205020404" pitchFamily="49" charset="0"/>
                <a:cs typeface="Courier New" panose="02070309020205020404" pitchFamily="49" charset="0"/>
              </a:rPr>
              <a:t>mfrow</a:t>
            </a:r>
            <a:r>
              <a:rPr lang="en-US" sz="1800" dirty="0">
                <a:latin typeface="Courier New" panose="02070309020205020404" pitchFamily="49" charset="0"/>
                <a:cs typeface="Courier New" panose="02070309020205020404" pitchFamily="49" charset="0"/>
              </a:rPr>
              <a:t>=c(1,2))</a:t>
            </a:r>
          </a:p>
          <a:p>
            <a:pPr>
              <a:spcBef>
                <a:spcPts val="0"/>
              </a:spcBef>
            </a:pPr>
            <a:r>
              <a:rPr lang="en-US" sz="1800" dirty="0">
                <a:latin typeface="Courier New" panose="02070309020205020404" pitchFamily="49" charset="0"/>
                <a:cs typeface="Courier New" panose="02070309020205020404" pitchFamily="49" charset="0"/>
              </a:rPr>
              <a:t>plot(</a:t>
            </a:r>
            <a:r>
              <a:rPr lang="en-US" altLang="ja-JP" sz="1800" b="1" dirty="0">
                <a:latin typeface="Courier New" panose="02070309020205020404" pitchFamily="49" charset="0"/>
                <a:cs typeface="Courier New" panose="02070309020205020404" pitchFamily="49" charset="0"/>
              </a:rPr>
              <a:t>¯\_(</a:t>
            </a:r>
            <a:r>
              <a:rPr lang="ja-JP" altLang="en-US" sz="1800" b="1">
                <a:latin typeface="Courier New" panose="02070309020205020404" pitchFamily="49" charset="0"/>
                <a:cs typeface="Courier New" panose="02070309020205020404" pitchFamily="49" charset="0"/>
              </a:rPr>
              <a:t>ツ</a:t>
            </a:r>
            <a:r>
              <a:rPr lang="en-US" altLang="ja-JP" sz="1800" b="1" dirty="0">
                <a:latin typeface="Courier New" panose="02070309020205020404" pitchFamily="49" charset="0"/>
                <a:cs typeface="Courier New" panose="02070309020205020404" pitchFamily="49" charset="0"/>
              </a:rPr>
              <a:t>)_/¯</a:t>
            </a:r>
            <a:r>
              <a:rPr lang="en-US" sz="1800" dirty="0">
                <a:latin typeface="Courier New" panose="02070309020205020404" pitchFamily="49" charset="0"/>
                <a:cs typeface="Courier New" panose="02070309020205020404" pitchFamily="49" charset="0"/>
              </a:rPr>
              <a:t>)</a:t>
            </a:r>
          </a:p>
          <a:p>
            <a:pPr>
              <a:spcBef>
                <a:spcPts val="0"/>
              </a:spcBef>
            </a:pPr>
            <a:r>
              <a:rPr lang="en-US" sz="1800" dirty="0" err="1">
                <a:latin typeface="Courier New" panose="02070309020205020404" pitchFamily="49" charset="0"/>
                <a:cs typeface="Courier New" panose="02070309020205020404" pitchFamily="49" charset="0"/>
              </a:rPr>
              <a:t>rect</a:t>
            </a:r>
            <a:r>
              <a:rPr lang="en-US" sz="1800" dirty="0">
                <a:latin typeface="Courier New" panose="02070309020205020404" pitchFamily="49" charset="0"/>
                <a:cs typeface="Courier New" panose="02070309020205020404" pitchFamily="49" charset="0"/>
              </a:rPr>
              <a:t>(</a:t>
            </a:r>
            <a:r>
              <a:rPr lang="en-US" altLang="ja-JP" sz="1800" b="1" dirty="0">
                <a:latin typeface="Courier New" panose="02070309020205020404" pitchFamily="49" charset="0"/>
                <a:cs typeface="Courier New" panose="02070309020205020404" pitchFamily="49" charset="0"/>
              </a:rPr>
              <a:t>¯\_(</a:t>
            </a:r>
            <a:r>
              <a:rPr lang="ja-JP" altLang="en-US" sz="1800" b="1">
                <a:latin typeface="Courier New" panose="02070309020205020404" pitchFamily="49" charset="0"/>
                <a:cs typeface="Courier New" panose="02070309020205020404" pitchFamily="49" charset="0"/>
              </a:rPr>
              <a:t>ツ</a:t>
            </a:r>
            <a:r>
              <a:rPr lang="en-US" altLang="ja-JP" sz="1800" b="1" dirty="0">
                <a:latin typeface="Courier New" panose="02070309020205020404" pitchFamily="49" charset="0"/>
                <a:cs typeface="Courier New" panose="02070309020205020404" pitchFamily="49" charset="0"/>
              </a:rPr>
              <a:t>)_/¯</a:t>
            </a:r>
            <a:r>
              <a:rPr lang="en-US" sz="1800" dirty="0">
                <a:latin typeface="Courier New" panose="02070309020205020404" pitchFamily="49" charset="0"/>
                <a:cs typeface="Courier New" panose="02070309020205020404" pitchFamily="49" charset="0"/>
              </a:rPr>
              <a:t>)</a:t>
            </a:r>
          </a:p>
          <a:p>
            <a:r>
              <a:rPr lang="en-US" sz="1800" dirty="0">
                <a:latin typeface="Courier New" panose="02070309020205020404" pitchFamily="49" charset="0"/>
                <a:cs typeface="Courier New" panose="02070309020205020404" pitchFamily="49" charset="0"/>
              </a:rPr>
              <a:t>points(</a:t>
            </a:r>
            <a:r>
              <a:rPr lang="en-US" altLang="ja-JP" sz="1800" b="1" dirty="0">
                <a:latin typeface="Courier New" panose="02070309020205020404" pitchFamily="49" charset="0"/>
                <a:cs typeface="Courier New" panose="02070309020205020404" pitchFamily="49" charset="0"/>
              </a:rPr>
              <a:t>¯\_(</a:t>
            </a:r>
            <a:r>
              <a:rPr lang="ja-JP" altLang="en-US" sz="1800" b="1">
                <a:latin typeface="Courier New" panose="02070309020205020404" pitchFamily="49" charset="0"/>
                <a:cs typeface="Courier New" panose="02070309020205020404" pitchFamily="49" charset="0"/>
              </a:rPr>
              <a:t>ツ</a:t>
            </a:r>
            <a:r>
              <a:rPr lang="en-US" altLang="ja-JP" sz="1800" b="1" dirty="0">
                <a:latin typeface="Courier New" panose="02070309020205020404" pitchFamily="49" charset="0"/>
                <a:cs typeface="Courier New" panose="02070309020205020404" pitchFamily="49" charset="0"/>
              </a:rPr>
              <a:t>)_/¯</a:t>
            </a:r>
            <a:r>
              <a:rPr lang="en-US" sz="1800" dirty="0">
                <a:latin typeface="Courier New" panose="02070309020205020404" pitchFamily="49" charset="0"/>
                <a:cs typeface="Courier New" panose="02070309020205020404" pitchFamily="49" charset="0"/>
              </a:rPr>
              <a:t>)</a:t>
            </a:r>
          </a:p>
          <a:p>
            <a:r>
              <a:rPr lang="en-US" sz="1800" dirty="0">
                <a:latin typeface="Courier New" panose="02070309020205020404" pitchFamily="49" charset="0"/>
                <a:cs typeface="Courier New" panose="02070309020205020404" pitchFamily="49" charset="0"/>
              </a:rPr>
              <a:t>legend(</a:t>
            </a:r>
            <a:r>
              <a:rPr lang="en-US" altLang="ja-JP" sz="1800" b="1" dirty="0">
                <a:latin typeface="Courier New" panose="02070309020205020404" pitchFamily="49" charset="0"/>
                <a:cs typeface="Courier New" panose="02070309020205020404" pitchFamily="49" charset="0"/>
              </a:rPr>
              <a:t>¯\_(</a:t>
            </a:r>
            <a:r>
              <a:rPr lang="ja-JP" altLang="en-US" sz="1800" b="1">
                <a:latin typeface="Courier New" panose="02070309020205020404" pitchFamily="49" charset="0"/>
                <a:cs typeface="Courier New" panose="02070309020205020404" pitchFamily="49" charset="0"/>
              </a:rPr>
              <a:t>ツ</a:t>
            </a:r>
            <a:r>
              <a:rPr lang="en-US" altLang="ja-JP" sz="1800" b="1" dirty="0">
                <a:latin typeface="Courier New" panose="02070309020205020404" pitchFamily="49" charset="0"/>
                <a:cs typeface="Courier New" panose="02070309020205020404" pitchFamily="49" charset="0"/>
              </a:rPr>
              <a:t>)_/¯</a:t>
            </a:r>
            <a:r>
              <a:rPr lang="en-US" sz="1800" dirty="0">
                <a:latin typeface="Courier New" panose="02070309020205020404" pitchFamily="49" charset="0"/>
                <a:cs typeface="Courier New" panose="02070309020205020404" pitchFamily="49" charset="0"/>
              </a:rPr>
              <a:t>)</a:t>
            </a:r>
          </a:p>
          <a:p>
            <a:endParaRPr lang="en-US" sz="1600" dirty="0">
              <a:latin typeface="Courier New" panose="02070309020205020404" pitchFamily="49" charset="0"/>
              <a:cs typeface="Courier New" panose="02070309020205020404" pitchFamily="49" charset="0"/>
            </a:endParaRPr>
          </a:p>
          <a:p>
            <a:r>
              <a:rPr lang="en-US" sz="1600" dirty="0">
                <a:latin typeface="Courier New" panose="02070309020205020404" pitchFamily="49" charset="0"/>
                <a:cs typeface="Courier New" panose="02070309020205020404" pitchFamily="49" charset="0"/>
              </a:rPr>
              <a:t>plot(   </a:t>
            </a:r>
            <a:r>
              <a:rPr lang="en-US" altLang="ja-JP" sz="1600" dirty="0" err="1">
                <a:latin typeface="Courier New" panose="02070309020205020404" pitchFamily="49" charset="0"/>
                <a:cs typeface="Courier New" panose="02070309020205020404" pitchFamily="49" charset="0"/>
              </a:rPr>
              <a:t>snake_data</a:t>
            </a:r>
            <a:r>
              <a:rPr lang="en-US" altLang="ja-JP" sz="1600" dirty="0">
                <a:latin typeface="Courier New" panose="02070309020205020404" pitchFamily="49" charset="0"/>
                <a:cs typeface="Courier New" panose="02070309020205020404" pitchFamily="49" charset="0"/>
              </a:rPr>
              <a:t>[,6], </a:t>
            </a:r>
          </a:p>
          <a:p>
            <a:r>
              <a:rPr lang="en-US" altLang="ja-JP" sz="1600" dirty="0" err="1">
                <a:solidFill>
                  <a:schemeClr val="bg1"/>
                </a:solidFill>
                <a:latin typeface="Courier New" panose="02070309020205020404" pitchFamily="49" charset="0"/>
                <a:cs typeface="Courier New" panose="02070309020205020404" pitchFamily="49" charset="0"/>
              </a:rPr>
              <a:t>Aaaaa</a:t>
            </a:r>
            <a:r>
              <a:rPr lang="en-US" altLang="ja-JP" sz="1600" dirty="0">
                <a:solidFill>
                  <a:schemeClr val="bg1"/>
                </a:solidFill>
                <a:latin typeface="Courier New" panose="02070309020205020404" pitchFamily="49" charset="0"/>
                <a:cs typeface="Courier New" panose="02070309020205020404" pitchFamily="49" charset="0"/>
              </a:rPr>
              <a:t>   </a:t>
            </a:r>
            <a:r>
              <a:rPr lang="en-US" altLang="ja-JP" sz="1600" dirty="0" err="1">
                <a:latin typeface="Courier New" panose="02070309020205020404" pitchFamily="49" charset="0"/>
                <a:cs typeface="Courier New" panose="02070309020205020404" pitchFamily="49" charset="0"/>
              </a:rPr>
              <a:t>snake_data</a:t>
            </a:r>
            <a:r>
              <a:rPr lang="en-US" altLang="ja-JP" sz="1600" dirty="0">
                <a:latin typeface="Courier New" panose="02070309020205020404" pitchFamily="49" charset="0"/>
                <a:cs typeface="Courier New" panose="02070309020205020404" pitchFamily="49" charset="0"/>
              </a:rPr>
              <a:t>[,7], </a:t>
            </a:r>
          </a:p>
          <a:p>
            <a:r>
              <a:rPr lang="en-US" altLang="ja-JP" sz="1600" dirty="0" err="1">
                <a:solidFill>
                  <a:schemeClr val="bg1"/>
                </a:solidFill>
                <a:latin typeface="Courier New" panose="02070309020205020404" pitchFamily="49" charset="0"/>
                <a:cs typeface="Courier New" panose="02070309020205020404" pitchFamily="49" charset="0"/>
              </a:rPr>
              <a:t>Aaaaa</a:t>
            </a:r>
            <a:r>
              <a:rPr lang="en-US" altLang="ja-JP" sz="1600" dirty="0">
                <a:solidFill>
                  <a:schemeClr val="bg1"/>
                </a:solidFill>
                <a:latin typeface="Courier New" panose="02070309020205020404" pitchFamily="49" charset="0"/>
                <a:cs typeface="Courier New" panose="02070309020205020404" pitchFamily="49" charset="0"/>
              </a:rPr>
              <a:t>   </a:t>
            </a:r>
            <a:r>
              <a:rPr lang="en-US" altLang="ja-JP" sz="1600" dirty="0">
                <a:latin typeface="Courier New" panose="02070309020205020404" pitchFamily="49" charset="0"/>
                <a:cs typeface="Courier New" panose="02070309020205020404" pitchFamily="49" charset="0"/>
              </a:rPr>
              <a:t>type="n", </a:t>
            </a:r>
          </a:p>
          <a:p>
            <a:r>
              <a:rPr lang="en-US" altLang="ja-JP" sz="1600" dirty="0" err="1">
                <a:solidFill>
                  <a:schemeClr val="bg1"/>
                </a:solidFill>
                <a:latin typeface="Courier New" panose="02070309020205020404" pitchFamily="49" charset="0"/>
                <a:cs typeface="Courier New" panose="02070309020205020404" pitchFamily="49" charset="0"/>
              </a:rPr>
              <a:t>Aaaaa</a:t>
            </a:r>
            <a:r>
              <a:rPr lang="en-US" altLang="ja-JP" sz="1600" dirty="0">
                <a:solidFill>
                  <a:schemeClr val="bg1"/>
                </a:solidFill>
                <a:latin typeface="Courier New" panose="02070309020205020404" pitchFamily="49" charset="0"/>
                <a:cs typeface="Courier New" panose="02070309020205020404" pitchFamily="49" charset="0"/>
              </a:rPr>
              <a:t>   </a:t>
            </a:r>
            <a:r>
              <a:rPr lang="en-US" altLang="ja-JP" sz="1600" dirty="0" err="1">
                <a:latin typeface="Courier New" panose="02070309020205020404" pitchFamily="49" charset="0"/>
                <a:cs typeface="Courier New" panose="02070309020205020404" pitchFamily="49" charset="0"/>
              </a:rPr>
              <a:t>xlab</a:t>
            </a:r>
            <a:r>
              <a:rPr lang="en-US" altLang="ja-JP" sz="1600" dirty="0">
                <a:latin typeface="Courier New" panose="02070309020205020404" pitchFamily="49" charset="0"/>
                <a:cs typeface="Courier New" panose="02070309020205020404" pitchFamily="49" charset="0"/>
              </a:rPr>
              <a:t>="Principal component 2", </a:t>
            </a:r>
          </a:p>
          <a:p>
            <a:r>
              <a:rPr lang="en-US" altLang="ja-JP" sz="1600" dirty="0" err="1">
                <a:solidFill>
                  <a:schemeClr val="bg1"/>
                </a:solidFill>
                <a:latin typeface="Courier New" panose="02070309020205020404" pitchFamily="49" charset="0"/>
                <a:cs typeface="Courier New" panose="02070309020205020404" pitchFamily="49" charset="0"/>
              </a:rPr>
              <a:t>Aaaaa</a:t>
            </a:r>
            <a:r>
              <a:rPr lang="en-US" altLang="ja-JP" sz="1600" dirty="0">
                <a:solidFill>
                  <a:schemeClr val="bg1"/>
                </a:solidFill>
                <a:latin typeface="Courier New" panose="02070309020205020404" pitchFamily="49" charset="0"/>
                <a:cs typeface="Courier New" panose="02070309020205020404" pitchFamily="49" charset="0"/>
              </a:rPr>
              <a:t>   </a:t>
            </a:r>
            <a:r>
              <a:rPr lang="en-US" altLang="ja-JP" sz="1600" dirty="0" err="1">
                <a:latin typeface="Courier New" panose="02070309020205020404" pitchFamily="49" charset="0"/>
                <a:cs typeface="Courier New" panose="02070309020205020404" pitchFamily="49" charset="0"/>
              </a:rPr>
              <a:t>ylab</a:t>
            </a:r>
            <a:r>
              <a:rPr lang="en-US" altLang="ja-JP" sz="1600" dirty="0">
                <a:latin typeface="Courier New" panose="02070309020205020404" pitchFamily="49" charset="0"/>
                <a:cs typeface="Courier New" panose="02070309020205020404" pitchFamily="49" charset="0"/>
              </a:rPr>
              <a:t>="Principal component 1", </a:t>
            </a:r>
          </a:p>
          <a:p>
            <a:r>
              <a:rPr lang="en-US" altLang="ja-JP" sz="1600" dirty="0" err="1">
                <a:solidFill>
                  <a:schemeClr val="bg1"/>
                </a:solidFill>
                <a:latin typeface="Courier New" panose="02070309020205020404" pitchFamily="49" charset="0"/>
                <a:cs typeface="Courier New" panose="02070309020205020404" pitchFamily="49" charset="0"/>
              </a:rPr>
              <a:t>Aaaaa</a:t>
            </a:r>
            <a:r>
              <a:rPr lang="en-US" altLang="ja-JP" sz="1600" dirty="0">
                <a:solidFill>
                  <a:schemeClr val="bg1"/>
                </a:solidFill>
                <a:latin typeface="Courier New" panose="02070309020205020404" pitchFamily="49" charset="0"/>
                <a:cs typeface="Courier New" panose="02070309020205020404" pitchFamily="49" charset="0"/>
              </a:rPr>
              <a:t>   </a:t>
            </a:r>
            <a:r>
              <a:rPr lang="en-US" altLang="ja-JP" sz="1600" dirty="0" err="1">
                <a:latin typeface="Courier New" panose="02070309020205020404" pitchFamily="49" charset="0"/>
                <a:cs typeface="Courier New" panose="02070309020205020404" pitchFamily="49" charset="0"/>
              </a:rPr>
              <a:t>cex.lab</a:t>
            </a:r>
            <a:r>
              <a:rPr lang="en-US" altLang="ja-JP" sz="1600" dirty="0">
                <a:latin typeface="Courier New" panose="02070309020205020404" pitchFamily="49" charset="0"/>
                <a:cs typeface="Courier New" panose="02070309020205020404" pitchFamily="49" charset="0"/>
              </a:rPr>
              <a:t>=1.25, </a:t>
            </a:r>
          </a:p>
          <a:p>
            <a:r>
              <a:rPr lang="en-US" altLang="ja-JP" sz="1600" dirty="0" err="1">
                <a:solidFill>
                  <a:schemeClr val="bg1"/>
                </a:solidFill>
                <a:latin typeface="Courier New" panose="02070309020205020404" pitchFamily="49" charset="0"/>
                <a:cs typeface="Courier New" panose="02070309020205020404" pitchFamily="49" charset="0"/>
              </a:rPr>
              <a:t>Aaaaa</a:t>
            </a:r>
            <a:r>
              <a:rPr lang="en-US" altLang="ja-JP" sz="1600" dirty="0">
                <a:solidFill>
                  <a:schemeClr val="bg1"/>
                </a:solidFill>
                <a:latin typeface="Courier New" panose="02070309020205020404" pitchFamily="49" charset="0"/>
                <a:cs typeface="Courier New" panose="02070309020205020404" pitchFamily="49" charset="0"/>
              </a:rPr>
              <a:t>   </a:t>
            </a:r>
            <a:r>
              <a:rPr lang="en-US" altLang="ja-JP" sz="1600" dirty="0">
                <a:latin typeface="Courier New" panose="02070309020205020404" pitchFamily="49" charset="0"/>
                <a:cs typeface="Courier New" panose="02070309020205020404" pitchFamily="49" charset="0"/>
              </a:rPr>
              <a:t>las=1); </a:t>
            </a:r>
          </a:p>
          <a:p>
            <a:r>
              <a:rPr lang="en-US" altLang="ja-JP" sz="1600" dirty="0" err="1">
                <a:solidFill>
                  <a:schemeClr val="bg1"/>
                </a:solidFill>
                <a:latin typeface="Courier New" panose="02070309020205020404" pitchFamily="49" charset="0"/>
                <a:cs typeface="Courier New" panose="02070309020205020404" pitchFamily="49" charset="0"/>
              </a:rPr>
              <a:t>Aaaaa</a:t>
            </a:r>
            <a:r>
              <a:rPr lang="en-US" altLang="ja-JP" sz="1600" dirty="0">
                <a:solidFill>
                  <a:schemeClr val="bg1"/>
                </a:solidFill>
                <a:latin typeface="Courier New" panose="02070309020205020404" pitchFamily="49" charset="0"/>
                <a:cs typeface="Courier New" panose="02070309020205020404" pitchFamily="49" charset="0"/>
              </a:rPr>
              <a:t>   </a:t>
            </a:r>
            <a:r>
              <a:rPr lang="en-US" altLang="ja-JP" sz="1600" dirty="0">
                <a:latin typeface="Courier New" panose="02070309020205020404" pitchFamily="49" charset="0"/>
                <a:cs typeface="Courier New" panose="02070309020205020404" pitchFamily="49" charset="0"/>
              </a:rPr>
              <a:t>box(</a:t>
            </a:r>
            <a:r>
              <a:rPr lang="en-US" altLang="ja-JP" sz="1600" dirty="0" err="1">
                <a:latin typeface="Courier New" panose="02070309020205020404" pitchFamily="49" charset="0"/>
                <a:cs typeface="Courier New" panose="02070309020205020404" pitchFamily="49" charset="0"/>
              </a:rPr>
              <a:t>lwd</a:t>
            </a:r>
            <a:r>
              <a:rPr lang="en-US" altLang="ja-JP" sz="1600" dirty="0">
                <a:latin typeface="Courier New" panose="02070309020205020404" pitchFamily="49" charset="0"/>
                <a:cs typeface="Courier New" panose="02070309020205020404" pitchFamily="49" charset="0"/>
              </a:rPr>
              <a:t>=2)</a:t>
            </a:r>
            <a:r>
              <a:rPr lang="en-US" sz="1600" dirty="0">
                <a:latin typeface="Courier New" panose="02070309020205020404" pitchFamily="49" charset="0"/>
                <a:cs typeface="Courier New" panose="02070309020205020404" pitchFamily="49" charset="0"/>
              </a:rPr>
              <a:t>)</a:t>
            </a:r>
          </a:p>
          <a:p>
            <a:endParaRPr lang="en-US" sz="1600" dirty="0">
              <a:latin typeface="Courier New" panose="02070309020205020404" pitchFamily="49" charset="0"/>
              <a:cs typeface="Courier New" panose="02070309020205020404" pitchFamily="49" charset="0"/>
            </a:endParaRPr>
          </a:p>
          <a:p>
            <a:endParaRPr lang="en-US" sz="900" dirty="0">
              <a:latin typeface="Courier New" panose="02070309020205020404" pitchFamily="49" charset="0"/>
              <a:cs typeface="Courier New" panose="02070309020205020404" pitchFamily="49" charset="0"/>
            </a:endParaRPr>
          </a:p>
          <a:p>
            <a:endParaRPr lang="en-US" sz="1600" dirty="0">
              <a:latin typeface="Courier New" panose="02070309020205020404" pitchFamily="49" charset="0"/>
              <a:cs typeface="Courier New" panose="02070309020205020404" pitchFamily="49" charset="0"/>
            </a:endParaRPr>
          </a:p>
          <a:p>
            <a:r>
              <a:rPr lang="en-US" sz="1800" dirty="0">
                <a:latin typeface="Courier New" panose="02070309020205020404" pitchFamily="49" charset="0"/>
                <a:cs typeface="Courier New" panose="02070309020205020404" pitchFamily="49" charset="0"/>
              </a:rPr>
              <a:t>points(   </a:t>
            </a:r>
            <a:r>
              <a:rPr lang="en-US" altLang="ja-JP" sz="1600" dirty="0" err="1">
                <a:latin typeface="Courier New" panose="02070309020205020404" pitchFamily="49" charset="0"/>
                <a:cs typeface="Courier New" panose="02070309020205020404" pitchFamily="49" charset="0"/>
              </a:rPr>
              <a:t>snake_data</a:t>
            </a:r>
            <a:r>
              <a:rPr lang="en-US" altLang="ja-JP" sz="1600" dirty="0">
                <a:latin typeface="Courier New" panose="02070309020205020404" pitchFamily="49" charset="0"/>
                <a:cs typeface="Courier New" panose="02070309020205020404" pitchFamily="49" charset="0"/>
              </a:rPr>
              <a:t>[</a:t>
            </a:r>
            <a:r>
              <a:rPr lang="en-US" altLang="ja-JP" sz="1600" dirty="0" err="1">
                <a:latin typeface="Courier New" panose="02070309020205020404" pitchFamily="49" charset="0"/>
                <a:cs typeface="Courier New" panose="02070309020205020404" pitchFamily="49" charset="0"/>
              </a:rPr>
              <a:t>snake_data</a:t>
            </a:r>
            <a:r>
              <a:rPr lang="en-US" altLang="ja-JP" sz="1600" dirty="0">
                <a:latin typeface="Courier New" panose="02070309020205020404" pitchFamily="49" charset="0"/>
                <a:cs typeface="Courier New" panose="02070309020205020404" pitchFamily="49" charset="0"/>
              </a:rPr>
              <a:t>[,5]==”GROUP1",6],    </a:t>
            </a:r>
            <a:r>
              <a:rPr lang="en-US" altLang="ja-JP" sz="1600" dirty="0" err="1">
                <a:latin typeface="Courier New" panose="02070309020205020404" pitchFamily="49" charset="0"/>
                <a:cs typeface="Courier New" panose="02070309020205020404" pitchFamily="49" charset="0"/>
              </a:rPr>
              <a:t>snake_data</a:t>
            </a:r>
            <a:r>
              <a:rPr lang="en-US" altLang="ja-JP" sz="1600" dirty="0">
                <a:latin typeface="Courier New" panose="02070309020205020404" pitchFamily="49" charset="0"/>
                <a:cs typeface="Courier New" panose="02070309020205020404" pitchFamily="49" charset="0"/>
              </a:rPr>
              <a:t>[</a:t>
            </a:r>
            <a:r>
              <a:rPr lang="en-US" altLang="ja-JP" sz="1600" dirty="0" err="1">
                <a:latin typeface="Courier New" panose="02070309020205020404" pitchFamily="49" charset="0"/>
                <a:cs typeface="Courier New" panose="02070309020205020404" pitchFamily="49" charset="0"/>
              </a:rPr>
              <a:t>snake_data</a:t>
            </a:r>
            <a:r>
              <a:rPr lang="en-US" altLang="ja-JP" sz="1600" dirty="0">
                <a:latin typeface="Courier New" panose="02070309020205020404" pitchFamily="49" charset="0"/>
                <a:cs typeface="Courier New" panose="02070309020205020404" pitchFamily="49" charset="0"/>
              </a:rPr>
              <a:t>[,5]==”GROUP1",7], </a:t>
            </a:r>
          </a:p>
          <a:p>
            <a:r>
              <a:rPr lang="en-US" altLang="ja-JP" sz="1600" dirty="0" err="1">
                <a:solidFill>
                  <a:schemeClr val="bg1"/>
                </a:solidFill>
                <a:latin typeface="Courier New" panose="02070309020205020404" pitchFamily="49" charset="0"/>
                <a:cs typeface="Courier New" panose="02070309020205020404" pitchFamily="49" charset="0"/>
              </a:rPr>
              <a:t>aaaaaaaaaaa</a:t>
            </a:r>
            <a:r>
              <a:rPr lang="en-US" altLang="ja-JP" sz="1600" dirty="0" err="1">
                <a:latin typeface="Courier New" panose="02070309020205020404" pitchFamily="49" charset="0"/>
                <a:cs typeface="Courier New" panose="02070309020205020404" pitchFamily="49" charset="0"/>
              </a:rPr>
              <a:t>pch</a:t>
            </a:r>
            <a:r>
              <a:rPr lang="en-US" altLang="ja-JP" sz="1600" dirty="0">
                <a:latin typeface="Courier New" panose="02070309020205020404" pitchFamily="49" charset="0"/>
                <a:cs typeface="Courier New" panose="02070309020205020404" pitchFamily="49" charset="0"/>
              </a:rPr>
              <a:t>=24, </a:t>
            </a:r>
            <a:r>
              <a:rPr lang="en-US" altLang="ja-JP" sz="1600" dirty="0" err="1">
                <a:latin typeface="Courier New" panose="02070309020205020404" pitchFamily="49" charset="0"/>
                <a:cs typeface="Courier New" panose="02070309020205020404" pitchFamily="49" charset="0"/>
              </a:rPr>
              <a:t>bg</a:t>
            </a:r>
            <a:r>
              <a:rPr lang="en-US" altLang="ja-JP" sz="1600" dirty="0">
                <a:latin typeface="Courier New" panose="02070309020205020404" pitchFamily="49" charset="0"/>
                <a:cs typeface="Courier New" panose="02070309020205020404" pitchFamily="49" charset="0"/>
              </a:rPr>
              <a:t>="#2c7fb8", </a:t>
            </a:r>
            <a:r>
              <a:rPr lang="en-US" altLang="ja-JP" sz="1600" dirty="0" err="1">
                <a:latin typeface="Courier New" panose="02070309020205020404" pitchFamily="49" charset="0"/>
                <a:cs typeface="Courier New" panose="02070309020205020404" pitchFamily="49" charset="0"/>
              </a:rPr>
              <a:t>cex</a:t>
            </a:r>
            <a:r>
              <a:rPr lang="en-US" altLang="ja-JP" sz="1600" dirty="0">
                <a:latin typeface="Courier New" panose="02070309020205020404" pitchFamily="49" charset="0"/>
                <a:cs typeface="Courier New" panose="02070309020205020404" pitchFamily="49" charset="0"/>
              </a:rPr>
              <a:t>=1.5, </a:t>
            </a:r>
            <a:r>
              <a:rPr lang="en-US" altLang="ja-JP" sz="1600" dirty="0" err="1">
                <a:latin typeface="Courier New" panose="02070309020205020404" pitchFamily="49" charset="0"/>
                <a:cs typeface="Courier New" panose="02070309020205020404" pitchFamily="49" charset="0"/>
              </a:rPr>
              <a:t>lwd</a:t>
            </a:r>
            <a:r>
              <a:rPr lang="en-US" altLang="ja-JP" sz="1600" dirty="0">
                <a:latin typeface="Courier New" panose="02070309020205020404" pitchFamily="49" charset="0"/>
                <a:cs typeface="Courier New" panose="02070309020205020404" pitchFamily="49" charset="0"/>
              </a:rPr>
              <a:t>=1.25</a:t>
            </a:r>
            <a:r>
              <a:rPr lang="en-US" sz="1800" dirty="0">
                <a:latin typeface="Courier New" panose="02070309020205020404" pitchFamily="49" charset="0"/>
                <a:cs typeface="Courier New" panose="02070309020205020404" pitchFamily="49" charset="0"/>
              </a:rPr>
              <a:t>)</a:t>
            </a:r>
          </a:p>
          <a:p>
            <a:pPr>
              <a:spcBef>
                <a:spcPts val="600"/>
              </a:spcBef>
            </a:pPr>
            <a:endParaRPr lang="en-US" sz="1800" dirty="0">
              <a:latin typeface="Courier New" panose="02070309020205020404" pitchFamily="49" charset="0"/>
              <a:cs typeface="Courier New" panose="02070309020205020404" pitchFamily="49" charset="0"/>
            </a:endParaRPr>
          </a:p>
        </p:txBody>
      </p:sp>
      <p:sp>
        <p:nvSpPr>
          <p:cNvPr id="2" name="Title 1">
            <a:extLst>
              <a:ext uri="{FF2B5EF4-FFF2-40B4-BE49-F238E27FC236}">
                <a16:creationId xmlns:a16="http://schemas.microsoft.com/office/drawing/2014/main" id="{DCE2A68D-0C98-C444-8404-744BD1CC9F49}"/>
              </a:ext>
            </a:extLst>
          </p:cNvPr>
          <p:cNvSpPr>
            <a:spLocks noGrp="1"/>
          </p:cNvSpPr>
          <p:nvPr>
            <p:ph type="title"/>
          </p:nvPr>
        </p:nvSpPr>
        <p:spPr>
          <a:xfrm>
            <a:off x="509954" y="22232"/>
            <a:ext cx="11172092" cy="1325563"/>
          </a:xfrm>
        </p:spPr>
        <p:txBody>
          <a:bodyPr/>
          <a:lstStyle/>
          <a:p>
            <a:r>
              <a:rPr lang="en-US" dirty="0">
                <a:latin typeface="DengXian Light" panose="02010600030101010101" pitchFamily="2" charset="-122"/>
                <a:ea typeface="DengXian Light" panose="02010600030101010101" pitchFamily="2" charset="-122"/>
              </a:rPr>
              <a:t>Plotting in R</a:t>
            </a:r>
          </a:p>
        </p:txBody>
      </p:sp>
      <p:pic>
        <p:nvPicPr>
          <p:cNvPr id="5" name="Picture 4">
            <a:extLst>
              <a:ext uri="{FF2B5EF4-FFF2-40B4-BE49-F238E27FC236}">
                <a16:creationId xmlns:a16="http://schemas.microsoft.com/office/drawing/2014/main" id="{94017BEB-2781-1946-8FAA-CF5ABFC53159}"/>
              </a:ext>
            </a:extLst>
          </p:cNvPr>
          <p:cNvPicPr>
            <a:picLocks noChangeAspect="1"/>
          </p:cNvPicPr>
          <p:nvPr/>
        </p:nvPicPr>
        <p:blipFill>
          <a:blip r:embed="rId3"/>
          <a:srcRect/>
          <a:stretch/>
        </p:blipFill>
        <p:spPr>
          <a:xfrm>
            <a:off x="5448085" y="1505394"/>
            <a:ext cx="6746602" cy="3373301"/>
          </a:xfrm>
          <a:prstGeom prst="rect">
            <a:avLst/>
          </a:prstGeom>
        </p:spPr>
      </p:pic>
      <p:sp>
        <p:nvSpPr>
          <p:cNvPr id="6" name="Title 1">
            <a:extLst>
              <a:ext uri="{FF2B5EF4-FFF2-40B4-BE49-F238E27FC236}">
                <a16:creationId xmlns:a16="http://schemas.microsoft.com/office/drawing/2014/main" id="{37002387-CF65-F547-B26B-63498529E372}"/>
              </a:ext>
            </a:extLst>
          </p:cNvPr>
          <p:cNvSpPr txBox="1">
            <a:spLocks/>
          </p:cNvSpPr>
          <p:nvPr/>
        </p:nvSpPr>
        <p:spPr>
          <a:xfrm>
            <a:off x="196803" y="1183162"/>
            <a:ext cx="5464961" cy="688131"/>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1900" dirty="0">
                <a:latin typeface="Courier New" panose="02070309020205020404" pitchFamily="49" charset="0"/>
                <a:cs typeface="Courier New" panose="02070309020205020404" pitchFamily="49" charset="0"/>
              </a:rPr>
              <a:t>v2.3: Swap X &amp; Y axes labels</a:t>
            </a:r>
          </a:p>
        </p:txBody>
      </p:sp>
      <p:sp>
        <p:nvSpPr>
          <p:cNvPr id="8" name="Title 1">
            <a:extLst>
              <a:ext uri="{FF2B5EF4-FFF2-40B4-BE49-F238E27FC236}">
                <a16:creationId xmlns:a16="http://schemas.microsoft.com/office/drawing/2014/main" id="{5410B811-8506-DC4D-9B75-074A68D760A4}"/>
              </a:ext>
            </a:extLst>
          </p:cNvPr>
          <p:cNvSpPr txBox="1">
            <a:spLocks/>
          </p:cNvSpPr>
          <p:nvPr/>
        </p:nvSpPr>
        <p:spPr>
          <a:xfrm>
            <a:off x="621250" y="4900538"/>
            <a:ext cx="365491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1800" dirty="0">
              <a:solidFill>
                <a:srgbClr val="538199"/>
              </a:solidFill>
              <a:latin typeface="DengXian Light" panose="02010600030101010101" pitchFamily="2" charset="-122"/>
              <a:ea typeface="DengXian Light" panose="02010600030101010101" pitchFamily="2" charset="-122"/>
            </a:endParaRPr>
          </a:p>
        </p:txBody>
      </p:sp>
    </p:spTree>
    <p:extLst>
      <p:ext uri="{BB962C8B-B14F-4D97-AF65-F5344CB8AC3E}">
        <p14:creationId xmlns:p14="http://schemas.microsoft.com/office/powerpoint/2010/main" val="211479673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CFD90FD1-C776-A443-B17B-F1361291CCE4}"/>
              </a:ext>
            </a:extLst>
          </p:cNvPr>
          <p:cNvSpPr txBox="1">
            <a:spLocks/>
          </p:cNvSpPr>
          <p:nvPr/>
        </p:nvSpPr>
        <p:spPr>
          <a:xfrm>
            <a:off x="171335" y="1871292"/>
            <a:ext cx="11823862" cy="477080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1800" dirty="0">
                <a:latin typeface="Courier New" panose="02070309020205020404" pitchFamily="49" charset="0"/>
                <a:cs typeface="Courier New" panose="02070309020205020404" pitchFamily="49" charset="0"/>
              </a:rPr>
              <a:t>quartz(height=6, width=12)</a:t>
            </a:r>
          </a:p>
          <a:p>
            <a:pPr>
              <a:spcBef>
                <a:spcPts val="0"/>
              </a:spcBef>
            </a:pPr>
            <a:r>
              <a:rPr lang="en-US" sz="1800" dirty="0">
                <a:latin typeface="Courier New" panose="02070309020205020404" pitchFamily="49" charset="0"/>
                <a:cs typeface="Courier New" panose="02070309020205020404" pitchFamily="49" charset="0"/>
              </a:rPr>
              <a:t>par(mar=c(5,5,1,1), </a:t>
            </a:r>
            <a:r>
              <a:rPr lang="en-US" sz="1800" dirty="0" err="1">
                <a:latin typeface="Courier New" panose="02070309020205020404" pitchFamily="49" charset="0"/>
                <a:cs typeface="Courier New" panose="02070309020205020404" pitchFamily="49" charset="0"/>
              </a:rPr>
              <a:t>mfrow</a:t>
            </a:r>
            <a:r>
              <a:rPr lang="en-US" sz="1800" dirty="0">
                <a:latin typeface="Courier New" panose="02070309020205020404" pitchFamily="49" charset="0"/>
                <a:cs typeface="Courier New" panose="02070309020205020404" pitchFamily="49" charset="0"/>
              </a:rPr>
              <a:t>=c(1,2))</a:t>
            </a:r>
          </a:p>
          <a:p>
            <a:pPr>
              <a:spcBef>
                <a:spcPts val="0"/>
              </a:spcBef>
            </a:pPr>
            <a:r>
              <a:rPr lang="en-US" sz="1800" dirty="0">
                <a:latin typeface="Courier New" panose="02070309020205020404" pitchFamily="49" charset="0"/>
                <a:cs typeface="Courier New" panose="02070309020205020404" pitchFamily="49" charset="0"/>
              </a:rPr>
              <a:t>plot(</a:t>
            </a:r>
            <a:r>
              <a:rPr lang="en-US" altLang="ja-JP" sz="1800" b="1" dirty="0">
                <a:latin typeface="Courier New" panose="02070309020205020404" pitchFamily="49" charset="0"/>
                <a:cs typeface="Courier New" panose="02070309020205020404" pitchFamily="49" charset="0"/>
              </a:rPr>
              <a:t>¯\_(</a:t>
            </a:r>
            <a:r>
              <a:rPr lang="ja-JP" altLang="en-US" sz="1800" b="1">
                <a:latin typeface="Courier New" panose="02070309020205020404" pitchFamily="49" charset="0"/>
                <a:cs typeface="Courier New" panose="02070309020205020404" pitchFamily="49" charset="0"/>
              </a:rPr>
              <a:t>ツ</a:t>
            </a:r>
            <a:r>
              <a:rPr lang="en-US" altLang="ja-JP" sz="1800" b="1" dirty="0">
                <a:latin typeface="Courier New" panose="02070309020205020404" pitchFamily="49" charset="0"/>
                <a:cs typeface="Courier New" panose="02070309020205020404" pitchFamily="49" charset="0"/>
              </a:rPr>
              <a:t>)_/¯</a:t>
            </a:r>
            <a:r>
              <a:rPr lang="en-US" sz="1800" dirty="0">
                <a:latin typeface="Courier New" panose="02070309020205020404" pitchFamily="49" charset="0"/>
                <a:cs typeface="Courier New" panose="02070309020205020404" pitchFamily="49" charset="0"/>
              </a:rPr>
              <a:t>)</a:t>
            </a:r>
          </a:p>
          <a:p>
            <a:pPr>
              <a:spcBef>
                <a:spcPts val="0"/>
              </a:spcBef>
            </a:pPr>
            <a:r>
              <a:rPr lang="en-US" sz="1800" dirty="0" err="1">
                <a:latin typeface="Courier New" panose="02070309020205020404" pitchFamily="49" charset="0"/>
                <a:cs typeface="Courier New" panose="02070309020205020404" pitchFamily="49" charset="0"/>
              </a:rPr>
              <a:t>rect</a:t>
            </a:r>
            <a:r>
              <a:rPr lang="en-US" sz="1800" dirty="0">
                <a:latin typeface="Courier New" panose="02070309020205020404" pitchFamily="49" charset="0"/>
                <a:cs typeface="Courier New" panose="02070309020205020404" pitchFamily="49" charset="0"/>
              </a:rPr>
              <a:t>(</a:t>
            </a:r>
            <a:r>
              <a:rPr lang="en-US" altLang="ja-JP" sz="1800" b="1" dirty="0">
                <a:latin typeface="Courier New" panose="02070309020205020404" pitchFamily="49" charset="0"/>
                <a:cs typeface="Courier New" panose="02070309020205020404" pitchFamily="49" charset="0"/>
              </a:rPr>
              <a:t>¯\_(</a:t>
            </a:r>
            <a:r>
              <a:rPr lang="ja-JP" altLang="en-US" sz="1800" b="1">
                <a:latin typeface="Courier New" panose="02070309020205020404" pitchFamily="49" charset="0"/>
                <a:cs typeface="Courier New" panose="02070309020205020404" pitchFamily="49" charset="0"/>
              </a:rPr>
              <a:t>ツ</a:t>
            </a:r>
            <a:r>
              <a:rPr lang="en-US" altLang="ja-JP" sz="1800" b="1" dirty="0">
                <a:latin typeface="Courier New" panose="02070309020205020404" pitchFamily="49" charset="0"/>
                <a:cs typeface="Courier New" panose="02070309020205020404" pitchFamily="49" charset="0"/>
              </a:rPr>
              <a:t>)_/¯</a:t>
            </a:r>
            <a:r>
              <a:rPr lang="en-US" sz="1800" dirty="0">
                <a:latin typeface="Courier New" panose="02070309020205020404" pitchFamily="49" charset="0"/>
                <a:cs typeface="Courier New" panose="02070309020205020404" pitchFamily="49" charset="0"/>
              </a:rPr>
              <a:t>)</a:t>
            </a:r>
          </a:p>
          <a:p>
            <a:r>
              <a:rPr lang="en-US" sz="1800" dirty="0">
                <a:latin typeface="Courier New" panose="02070309020205020404" pitchFamily="49" charset="0"/>
                <a:cs typeface="Courier New" panose="02070309020205020404" pitchFamily="49" charset="0"/>
              </a:rPr>
              <a:t>points(</a:t>
            </a:r>
            <a:r>
              <a:rPr lang="en-US" altLang="ja-JP" sz="1800" b="1" dirty="0">
                <a:latin typeface="Courier New" panose="02070309020205020404" pitchFamily="49" charset="0"/>
                <a:cs typeface="Courier New" panose="02070309020205020404" pitchFamily="49" charset="0"/>
              </a:rPr>
              <a:t>¯\_(</a:t>
            </a:r>
            <a:r>
              <a:rPr lang="ja-JP" altLang="en-US" sz="1800" b="1">
                <a:latin typeface="Courier New" panose="02070309020205020404" pitchFamily="49" charset="0"/>
                <a:cs typeface="Courier New" panose="02070309020205020404" pitchFamily="49" charset="0"/>
              </a:rPr>
              <a:t>ツ</a:t>
            </a:r>
            <a:r>
              <a:rPr lang="en-US" altLang="ja-JP" sz="1800" b="1" dirty="0">
                <a:latin typeface="Courier New" panose="02070309020205020404" pitchFamily="49" charset="0"/>
                <a:cs typeface="Courier New" panose="02070309020205020404" pitchFamily="49" charset="0"/>
              </a:rPr>
              <a:t>)_/¯</a:t>
            </a:r>
            <a:r>
              <a:rPr lang="en-US" sz="1800" dirty="0">
                <a:latin typeface="Courier New" panose="02070309020205020404" pitchFamily="49" charset="0"/>
                <a:cs typeface="Courier New" panose="02070309020205020404" pitchFamily="49" charset="0"/>
              </a:rPr>
              <a:t>)</a:t>
            </a:r>
          </a:p>
          <a:p>
            <a:r>
              <a:rPr lang="en-US" sz="1800" dirty="0">
                <a:latin typeface="Courier New" panose="02070309020205020404" pitchFamily="49" charset="0"/>
                <a:cs typeface="Courier New" panose="02070309020205020404" pitchFamily="49" charset="0"/>
              </a:rPr>
              <a:t>legend(</a:t>
            </a:r>
            <a:r>
              <a:rPr lang="en-US" altLang="ja-JP" sz="1800" b="1" dirty="0">
                <a:latin typeface="Courier New" panose="02070309020205020404" pitchFamily="49" charset="0"/>
                <a:cs typeface="Courier New" panose="02070309020205020404" pitchFamily="49" charset="0"/>
              </a:rPr>
              <a:t>¯\_(</a:t>
            </a:r>
            <a:r>
              <a:rPr lang="ja-JP" altLang="en-US" sz="1800" b="1">
                <a:latin typeface="Courier New" panose="02070309020205020404" pitchFamily="49" charset="0"/>
                <a:cs typeface="Courier New" panose="02070309020205020404" pitchFamily="49" charset="0"/>
              </a:rPr>
              <a:t>ツ</a:t>
            </a:r>
            <a:r>
              <a:rPr lang="en-US" altLang="ja-JP" sz="1800" b="1" dirty="0">
                <a:latin typeface="Courier New" panose="02070309020205020404" pitchFamily="49" charset="0"/>
                <a:cs typeface="Courier New" panose="02070309020205020404" pitchFamily="49" charset="0"/>
              </a:rPr>
              <a:t>)_/¯</a:t>
            </a:r>
            <a:r>
              <a:rPr lang="en-US" sz="1800" dirty="0">
                <a:latin typeface="Courier New" panose="02070309020205020404" pitchFamily="49" charset="0"/>
                <a:cs typeface="Courier New" panose="02070309020205020404" pitchFamily="49" charset="0"/>
              </a:rPr>
              <a:t>)</a:t>
            </a:r>
          </a:p>
          <a:p>
            <a:endParaRPr lang="en-US" sz="1600" dirty="0">
              <a:latin typeface="Courier New" panose="02070309020205020404" pitchFamily="49" charset="0"/>
              <a:cs typeface="Courier New" panose="02070309020205020404" pitchFamily="49" charset="0"/>
            </a:endParaRPr>
          </a:p>
          <a:p>
            <a:r>
              <a:rPr lang="en-US" sz="1600" dirty="0">
                <a:latin typeface="Courier New" panose="02070309020205020404" pitchFamily="49" charset="0"/>
                <a:cs typeface="Courier New" panose="02070309020205020404" pitchFamily="49" charset="0"/>
              </a:rPr>
              <a:t>plot(</a:t>
            </a:r>
            <a:r>
              <a:rPr lang="en-US" sz="1600" b="1" dirty="0">
                <a:latin typeface="Courier New" panose="02070309020205020404" pitchFamily="49" charset="0"/>
                <a:cs typeface="Courier New" panose="02070309020205020404" pitchFamily="49" charset="0"/>
              </a:rPr>
              <a:t>-1*</a:t>
            </a:r>
            <a:r>
              <a:rPr lang="en-US" altLang="ja-JP" sz="1600" dirty="0" err="1">
                <a:latin typeface="Courier New" panose="02070309020205020404" pitchFamily="49" charset="0"/>
                <a:cs typeface="Courier New" panose="02070309020205020404" pitchFamily="49" charset="0"/>
              </a:rPr>
              <a:t>snake_data</a:t>
            </a:r>
            <a:r>
              <a:rPr lang="en-US" altLang="ja-JP" sz="1600" dirty="0">
                <a:latin typeface="Courier New" panose="02070309020205020404" pitchFamily="49" charset="0"/>
                <a:cs typeface="Courier New" panose="02070309020205020404" pitchFamily="49" charset="0"/>
              </a:rPr>
              <a:t>[,</a:t>
            </a:r>
            <a:r>
              <a:rPr lang="en-US" altLang="ja-JP" sz="1600" b="1" dirty="0">
                <a:latin typeface="Courier New" panose="02070309020205020404" pitchFamily="49" charset="0"/>
                <a:cs typeface="Courier New" panose="02070309020205020404" pitchFamily="49" charset="0"/>
              </a:rPr>
              <a:t>7</a:t>
            </a:r>
            <a:r>
              <a:rPr lang="en-US" altLang="ja-JP" sz="1600" dirty="0">
                <a:latin typeface="Courier New" panose="02070309020205020404" pitchFamily="49" charset="0"/>
                <a:cs typeface="Courier New" panose="02070309020205020404" pitchFamily="49" charset="0"/>
              </a:rPr>
              <a:t>], </a:t>
            </a:r>
          </a:p>
          <a:p>
            <a:r>
              <a:rPr lang="en-US" altLang="ja-JP" sz="1600" dirty="0">
                <a:solidFill>
                  <a:schemeClr val="bg1"/>
                </a:solidFill>
                <a:latin typeface="Courier New" panose="02070309020205020404" pitchFamily="49" charset="0"/>
                <a:cs typeface="Courier New" panose="02070309020205020404" pitchFamily="49" charset="0"/>
              </a:rPr>
              <a:t>aaaaa</a:t>
            </a:r>
            <a:r>
              <a:rPr lang="en-US" sz="1600" b="1" dirty="0">
                <a:latin typeface="Courier New" panose="02070309020205020404" pitchFamily="49" charset="0"/>
                <a:cs typeface="Courier New" panose="02070309020205020404" pitchFamily="49" charset="0"/>
              </a:rPr>
              <a:t>-1*</a:t>
            </a:r>
            <a:r>
              <a:rPr lang="en-US" altLang="ja-JP" sz="1600" dirty="0" err="1">
                <a:latin typeface="Courier New" panose="02070309020205020404" pitchFamily="49" charset="0"/>
                <a:cs typeface="Courier New" panose="02070309020205020404" pitchFamily="49" charset="0"/>
              </a:rPr>
              <a:t>snake_data</a:t>
            </a:r>
            <a:r>
              <a:rPr lang="en-US" altLang="ja-JP" sz="1600" dirty="0">
                <a:latin typeface="Courier New" panose="02070309020205020404" pitchFamily="49" charset="0"/>
                <a:cs typeface="Courier New" panose="02070309020205020404" pitchFamily="49" charset="0"/>
              </a:rPr>
              <a:t>[,</a:t>
            </a:r>
            <a:r>
              <a:rPr lang="en-US" altLang="ja-JP" sz="1600" b="1" dirty="0">
                <a:latin typeface="Courier New" panose="02070309020205020404" pitchFamily="49" charset="0"/>
                <a:cs typeface="Courier New" panose="02070309020205020404" pitchFamily="49" charset="0"/>
              </a:rPr>
              <a:t>6</a:t>
            </a:r>
            <a:r>
              <a:rPr lang="en-US" altLang="ja-JP" sz="1600" dirty="0">
                <a:latin typeface="Courier New" panose="02070309020205020404" pitchFamily="49" charset="0"/>
                <a:cs typeface="Courier New" panose="02070309020205020404" pitchFamily="49" charset="0"/>
              </a:rPr>
              <a:t>], </a:t>
            </a:r>
          </a:p>
          <a:p>
            <a:r>
              <a:rPr lang="en-US" altLang="ja-JP" sz="1600" dirty="0" err="1">
                <a:solidFill>
                  <a:schemeClr val="bg1"/>
                </a:solidFill>
                <a:latin typeface="Courier New" panose="02070309020205020404" pitchFamily="49" charset="0"/>
                <a:cs typeface="Courier New" panose="02070309020205020404" pitchFamily="49" charset="0"/>
              </a:rPr>
              <a:t>Aaaa</a:t>
            </a:r>
            <a:r>
              <a:rPr lang="en-US" altLang="ja-JP" sz="1600" dirty="0">
                <a:solidFill>
                  <a:schemeClr val="bg1"/>
                </a:solidFill>
                <a:latin typeface="Courier New" panose="02070309020205020404" pitchFamily="49" charset="0"/>
                <a:cs typeface="Courier New" panose="02070309020205020404" pitchFamily="49" charset="0"/>
              </a:rPr>
              <a:t>   </a:t>
            </a:r>
            <a:r>
              <a:rPr lang="en-US" altLang="ja-JP" sz="1600" dirty="0" err="1">
                <a:solidFill>
                  <a:schemeClr val="bg1"/>
                </a:solidFill>
                <a:latin typeface="Courier New" panose="02070309020205020404" pitchFamily="49" charset="0"/>
                <a:cs typeface="Courier New" panose="02070309020205020404" pitchFamily="49" charset="0"/>
              </a:rPr>
              <a:t>a</a:t>
            </a:r>
            <a:r>
              <a:rPr lang="en-US" altLang="ja-JP" sz="1600" dirty="0" err="1">
                <a:latin typeface="Courier New" panose="02070309020205020404" pitchFamily="49" charset="0"/>
                <a:cs typeface="Courier New" panose="02070309020205020404" pitchFamily="49" charset="0"/>
              </a:rPr>
              <a:t>type</a:t>
            </a:r>
            <a:r>
              <a:rPr lang="en-US" altLang="ja-JP" sz="1600" dirty="0">
                <a:latin typeface="Courier New" panose="02070309020205020404" pitchFamily="49" charset="0"/>
                <a:cs typeface="Courier New" panose="02070309020205020404" pitchFamily="49" charset="0"/>
              </a:rPr>
              <a:t>="n", </a:t>
            </a:r>
          </a:p>
          <a:p>
            <a:r>
              <a:rPr lang="en-US" altLang="ja-JP" sz="1600" dirty="0">
                <a:solidFill>
                  <a:schemeClr val="bg1"/>
                </a:solidFill>
                <a:latin typeface="Courier New" panose="02070309020205020404" pitchFamily="49" charset="0"/>
                <a:cs typeface="Courier New" panose="02070309020205020404" pitchFamily="49" charset="0"/>
              </a:rPr>
              <a:t>A   </a:t>
            </a:r>
            <a:r>
              <a:rPr lang="en-US" altLang="ja-JP" sz="1600" dirty="0" err="1">
                <a:solidFill>
                  <a:schemeClr val="bg1"/>
                </a:solidFill>
                <a:latin typeface="Courier New" panose="02070309020205020404" pitchFamily="49" charset="0"/>
                <a:cs typeface="Courier New" panose="02070309020205020404" pitchFamily="49" charset="0"/>
              </a:rPr>
              <a:t>aaaa</a:t>
            </a:r>
            <a:r>
              <a:rPr lang="en-US" altLang="ja-JP" sz="1600" dirty="0" err="1">
                <a:latin typeface="Courier New" panose="02070309020205020404" pitchFamily="49" charset="0"/>
                <a:cs typeface="Courier New" panose="02070309020205020404" pitchFamily="49" charset="0"/>
              </a:rPr>
              <a:t>xlab</a:t>
            </a:r>
            <a:r>
              <a:rPr lang="en-US" altLang="ja-JP" sz="1600" dirty="0">
                <a:latin typeface="Courier New" panose="02070309020205020404" pitchFamily="49" charset="0"/>
                <a:cs typeface="Courier New" panose="02070309020205020404" pitchFamily="49" charset="0"/>
              </a:rPr>
              <a:t>="Principal component 2", </a:t>
            </a:r>
          </a:p>
          <a:p>
            <a:r>
              <a:rPr lang="en-US" altLang="ja-JP" sz="1600" dirty="0" err="1">
                <a:solidFill>
                  <a:schemeClr val="bg1"/>
                </a:solidFill>
                <a:latin typeface="Courier New" panose="02070309020205020404" pitchFamily="49" charset="0"/>
                <a:cs typeface="Courier New" panose="02070309020205020404" pitchFamily="49" charset="0"/>
              </a:rPr>
              <a:t>Aaaa</a:t>
            </a:r>
            <a:r>
              <a:rPr lang="en-US" altLang="ja-JP" sz="1600" dirty="0">
                <a:solidFill>
                  <a:schemeClr val="bg1"/>
                </a:solidFill>
                <a:latin typeface="Courier New" panose="02070309020205020404" pitchFamily="49" charset="0"/>
                <a:cs typeface="Courier New" panose="02070309020205020404" pitchFamily="49" charset="0"/>
              </a:rPr>
              <a:t>   </a:t>
            </a:r>
            <a:r>
              <a:rPr lang="en-US" altLang="ja-JP" sz="1600" dirty="0" err="1">
                <a:solidFill>
                  <a:schemeClr val="bg1"/>
                </a:solidFill>
                <a:latin typeface="Courier New" panose="02070309020205020404" pitchFamily="49" charset="0"/>
                <a:cs typeface="Courier New" panose="02070309020205020404" pitchFamily="49" charset="0"/>
              </a:rPr>
              <a:t>a</a:t>
            </a:r>
            <a:r>
              <a:rPr lang="en-US" altLang="ja-JP" sz="1600" dirty="0" err="1">
                <a:latin typeface="Courier New" panose="02070309020205020404" pitchFamily="49" charset="0"/>
                <a:cs typeface="Courier New" panose="02070309020205020404" pitchFamily="49" charset="0"/>
              </a:rPr>
              <a:t>ylab</a:t>
            </a:r>
            <a:r>
              <a:rPr lang="en-US" altLang="ja-JP" sz="1600" dirty="0">
                <a:latin typeface="Courier New" panose="02070309020205020404" pitchFamily="49" charset="0"/>
                <a:cs typeface="Courier New" panose="02070309020205020404" pitchFamily="49" charset="0"/>
              </a:rPr>
              <a:t>="Principal component 1", </a:t>
            </a:r>
          </a:p>
          <a:p>
            <a:r>
              <a:rPr lang="en-US" altLang="ja-JP" sz="1600" dirty="0">
                <a:solidFill>
                  <a:schemeClr val="bg1"/>
                </a:solidFill>
                <a:latin typeface="Courier New" panose="02070309020205020404" pitchFamily="49" charset="0"/>
                <a:cs typeface="Courier New" panose="02070309020205020404" pitchFamily="49" charset="0"/>
              </a:rPr>
              <a:t>   </a:t>
            </a:r>
            <a:r>
              <a:rPr lang="en-US" altLang="ja-JP" sz="1600" dirty="0" err="1">
                <a:solidFill>
                  <a:schemeClr val="bg1"/>
                </a:solidFill>
                <a:latin typeface="Courier New" panose="02070309020205020404" pitchFamily="49" charset="0"/>
                <a:cs typeface="Courier New" panose="02070309020205020404" pitchFamily="49" charset="0"/>
              </a:rPr>
              <a:t>aaaaa</a:t>
            </a:r>
            <a:r>
              <a:rPr lang="en-US" altLang="ja-JP" sz="1600" dirty="0" err="1">
                <a:latin typeface="Courier New" panose="02070309020205020404" pitchFamily="49" charset="0"/>
                <a:cs typeface="Courier New" panose="02070309020205020404" pitchFamily="49" charset="0"/>
              </a:rPr>
              <a:t>cex.lab</a:t>
            </a:r>
            <a:r>
              <a:rPr lang="en-US" altLang="ja-JP" sz="1600" dirty="0">
                <a:latin typeface="Courier New" panose="02070309020205020404" pitchFamily="49" charset="0"/>
                <a:cs typeface="Courier New" panose="02070309020205020404" pitchFamily="49" charset="0"/>
              </a:rPr>
              <a:t>=1.25, </a:t>
            </a:r>
          </a:p>
          <a:p>
            <a:r>
              <a:rPr lang="en-US" altLang="ja-JP" sz="1600" dirty="0" err="1">
                <a:solidFill>
                  <a:schemeClr val="bg1"/>
                </a:solidFill>
                <a:latin typeface="Courier New" panose="02070309020205020404" pitchFamily="49" charset="0"/>
                <a:cs typeface="Courier New" panose="02070309020205020404" pitchFamily="49" charset="0"/>
              </a:rPr>
              <a:t>Aaa</a:t>
            </a:r>
            <a:r>
              <a:rPr lang="en-US" altLang="ja-JP" sz="1600" dirty="0">
                <a:solidFill>
                  <a:schemeClr val="bg1"/>
                </a:solidFill>
                <a:latin typeface="Courier New" panose="02070309020205020404" pitchFamily="49" charset="0"/>
                <a:cs typeface="Courier New" panose="02070309020205020404" pitchFamily="49" charset="0"/>
              </a:rPr>
              <a:t>   </a:t>
            </a:r>
            <a:r>
              <a:rPr lang="en-US" altLang="ja-JP" sz="1600" dirty="0" err="1">
                <a:solidFill>
                  <a:schemeClr val="bg1"/>
                </a:solidFill>
                <a:latin typeface="Courier New" panose="02070309020205020404" pitchFamily="49" charset="0"/>
                <a:cs typeface="Courier New" panose="02070309020205020404" pitchFamily="49" charset="0"/>
              </a:rPr>
              <a:t>aa</a:t>
            </a:r>
            <a:r>
              <a:rPr lang="en-US" altLang="ja-JP" sz="1600" dirty="0" err="1">
                <a:latin typeface="Courier New" panose="02070309020205020404" pitchFamily="49" charset="0"/>
                <a:cs typeface="Courier New" panose="02070309020205020404" pitchFamily="49" charset="0"/>
              </a:rPr>
              <a:t>las</a:t>
            </a:r>
            <a:r>
              <a:rPr lang="en-US" altLang="ja-JP" sz="1600" dirty="0">
                <a:latin typeface="Courier New" panose="02070309020205020404" pitchFamily="49" charset="0"/>
                <a:cs typeface="Courier New" panose="02070309020205020404" pitchFamily="49" charset="0"/>
              </a:rPr>
              <a:t>=1); </a:t>
            </a:r>
          </a:p>
          <a:p>
            <a:r>
              <a:rPr lang="en-US" altLang="ja-JP" sz="1600" dirty="0" err="1">
                <a:solidFill>
                  <a:schemeClr val="bg1"/>
                </a:solidFill>
                <a:latin typeface="Courier New" panose="02070309020205020404" pitchFamily="49" charset="0"/>
                <a:cs typeface="Courier New" panose="02070309020205020404" pitchFamily="49" charset="0"/>
              </a:rPr>
              <a:t>Aaa</a:t>
            </a:r>
            <a:r>
              <a:rPr lang="en-US" altLang="ja-JP" sz="1600" dirty="0">
                <a:solidFill>
                  <a:schemeClr val="bg1"/>
                </a:solidFill>
                <a:latin typeface="Courier New" panose="02070309020205020404" pitchFamily="49" charset="0"/>
                <a:cs typeface="Courier New" panose="02070309020205020404" pitchFamily="49" charset="0"/>
              </a:rPr>
              <a:t>   </a:t>
            </a:r>
            <a:r>
              <a:rPr lang="en-US" altLang="ja-JP" sz="1600" dirty="0" err="1">
                <a:solidFill>
                  <a:schemeClr val="bg1"/>
                </a:solidFill>
                <a:latin typeface="Courier New" panose="02070309020205020404" pitchFamily="49" charset="0"/>
                <a:cs typeface="Courier New" panose="02070309020205020404" pitchFamily="49" charset="0"/>
              </a:rPr>
              <a:t>aa</a:t>
            </a:r>
            <a:r>
              <a:rPr lang="en-US" altLang="ja-JP" sz="1600" dirty="0" err="1">
                <a:latin typeface="Courier New" panose="02070309020205020404" pitchFamily="49" charset="0"/>
                <a:cs typeface="Courier New" panose="02070309020205020404" pitchFamily="49" charset="0"/>
              </a:rPr>
              <a:t>box</a:t>
            </a:r>
            <a:r>
              <a:rPr lang="en-US" altLang="ja-JP" sz="1600" dirty="0">
                <a:latin typeface="Courier New" panose="02070309020205020404" pitchFamily="49" charset="0"/>
                <a:cs typeface="Courier New" panose="02070309020205020404" pitchFamily="49" charset="0"/>
              </a:rPr>
              <a:t>(</a:t>
            </a:r>
            <a:r>
              <a:rPr lang="en-US" altLang="ja-JP" sz="1600" dirty="0" err="1">
                <a:latin typeface="Courier New" panose="02070309020205020404" pitchFamily="49" charset="0"/>
                <a:cs typeface="Courier New" panose="02070309020205020404" pitchFamily="49" charset="0"/>
              </a:rPr>
              <a:t>lwd</a:t>
            </a:r>
            <a:r>
              <a:rPr lang="en-US" altLang="ja-JP" sz="1600" dirty="0">
                <a:latin typeface="Courier New" panose="02070309020205020404" pitchFamily="49" charset="0"/>
                <a:cs typeface="Courier New" panose="02070309020205020404" pitchFamily="49" charset="0"/>
              </a:rPr>
              <a:t>=2)</a:t>
            </a:r>
            <a:r>
              <a:rPr lang="en-US" sz="1600" dirty="0">
                <a:latin typeface="Courier New" panose="02070309020205020404" pitchFamily="49" charset="0"/>
                <a:cs typeface="Courier New" panose="02070309020205020404" pitchFamily="49" charset="0"/>
              </a:rPr>
              <a:t>)</a:t>
            </a:r>
          </a:p>
          <a:p>
            <a:endParaRPr lang="en-US" sz="1600" dirty="0">
              <a:latin typeface="Courier New" panose="02070309020205020404" pitchFamily="49" charset="0"/>
              <a:cs typeface="Courier New" panose="02070309020205020404" pitchFamily="49" charset="0"/>
            </a:endParaRPr>
          </a:p>
          <a:p>
            <a:endParaRPr lang="en-US" sz="900" dirty="0">
              <a:latin typeface="Courier New" panose="02070309020205020404" pitchFamily="49" charset="0"/>
              <a:cs typeface="Courier New" panose="02070309020205020404" pitchFamily="49" charset="0"/>
            </a:endParaRPr>
          </a:p>
          <a:p>
            <a:endParaRPr lang="en-US" sz="1600" dirty="0">
              <a:latin typeface="Courier New" panose="02070309020205020404" pitchFamily="49" charset="0"/>
              <a:cs typeface="Courier New" panose="02070309020205020404" pitchFamily="49" charset="0"/>
            </a:endParaRPr>
          </a:p>
          <a:p>
            <a:r>
              <a:rPr lang="en-US" sz="1800" dirty="0">
                <a:latin typeface="Courier New" panose="02070309020205020404" pitchFamily="49" charset="0"/>
                <a:cs typeface="Courier New" panose="02070309020205020404" pitchFamily="49" charset="0"/>
              </a:rPr>
              <a:t>points(</a:t>
            </a:r>
            <a:r>
              <a:rPr lang="en-US" sz="1800" b="1" dirty="0">
                <a:latin typeface="Courier New" panose="02070309020205020404" pitchFamily="49" charset="0"/>
                <a:cs typeface="Courier New" panose="02070309020205020404" pitchFamily="49" charset="0"/>
              </a:rPr>
              <a:t>-1*</a:t>
            </a:r>
            <a:r>
              <a:rPr lang="en-US" altLang="ja-JP" sz="1600" dirty="0" err="1">
                <a:latin typeface="Courier New" panose="02070309020205020404" pitchFamily="49" charset="0"/>
                <a:cs typeface="Courier New" panose="02070309020205020404" pitchFamily="49" charset="0"/>
              </a:rPr>
              <a:t>snake_data</a:t>
            </a:r>
            <a:r>
              <a:rPr lang="en-US" altLang="ja-JP" sz="1600" dirty="0">
                <a:latin typeface="Courier New" panose="02070309020205020404" pitchFamily="49" charset="0"/>
                <a:cs typeface="Courier New" panose="02070309020205020404" pitchFamily="49" charset="0"/>
              </a:rPr>
              <a:t>[</a:t>
            </a:r>
            <a:r>
              <a:rPr lang="en-US" altLang="ja-JP" sz="1600" dirty="0" err="1">
                <a:latin typeface="Courier New" panose="02070309020205020404" pitchFamily="49" charset="0"/>
                <a:cs typeface="Courier New" panose="02070309020205020404" pitchFamily="49" charset="0"/>
              </a:rPr>
              <a:t>snake_data</a:t>
            </a:r>
            <a:r>
              <a:rPr lang="en-US" altLang="ja-JP" sz="1600" dirty="0">
                <a:latin typeface="Courier New" panose="02070309020205020404" pitchFamily="49" charset="0"/>
                <a:cs typeface="Courier New" panose="02070309020205020404" pitchFamily="49" charset="0"/>
              </a:rPr>
              <a:t>[,5]==”GROUP1",6], </a:t>
            </a:r>
            <a:r>
              <a:rPr lang="en-US" altLang="ja-JP" sz="1600" b="1" dirty="0">
                <a:latin typeface="Courier New" panose="02070309020205020404" pitchFamily="49" charset="0"/>
                <a:cs typeface="Courier New" panose="02070309020205020404" pitchFamily="49" charset="0"/>
              </a:rPr>
              <a:t>-1*</a:t>
            </a:r>
            <a:r>
              <a:rPr lang="en-US" altLang="ja-JP" sz="1600" dirty="0" err="1">
                <a:latin typeface="Courier New" panose="02070309020205020404" pitchFamily="49" charset="0"/>
                <a:cs typeface="Courier New" panose="02070309020205020404" pitchFamily="49" charset="0"/>
              </a:rPr>
              <a:t>snake_data</a:t>
            </a:r>
            <a:r>
              <a:rPr lang="en-US" altLang="ja-JP" sz="1600" dirty="0">
                <a:latin typeface="Courier New" panose="02070309020205020404" pitchFamily="49" charset="0"/>
                <a:cs typeface="Courier New" panose="02070309020205020404" pitchFamily="49" charset="0"/>
              </a:rPr>
              <a:t>[</a:t>
            </a:r>
            <a:r>
              <a:rPr lang="en-US" altLang="ja-JP" sz="1600" dirty="0" err="1">
                <a:latin typeface="Courier New" panose="02070309020205020404" pitchFamily="49" charset="0"/>
                <a:cs typeface="Courier New" panose="02070309020205020404" pitchFamily="49" charset="0"/>
              </a:rPr>
              <a:t>snake_data</a:t>
            </a:r>
            <a:r>
              <a:rPr lang="en-US" altLang="ja-JP" sz="1600" dirty="0">
                <a:latin typeface="Courier New" panose="02070309020205020404" pitchFamily="49" charset="0"/>
                <a:cs typeface="Courier New" panose="02070309020205020404" pitchFamily="49" charset="0"/>
              </a:rPr>
              <a:t>[,5]==”GROUP1",7], </a:t>
            </a:r>
          </a:p>
          <a:p>
            <a:r>
              <a:rPr lang="en-US" altLang="ja-JP" sz="1600" dirty="0" err="1">
                <a:solidFill>
                  <a:schemeClr val="bg1"/>
                </a:solidFill>
                <a:latin typeface="Courier New" panose="02070309020205020404" pitchFamily="49" charset="0"/>
                <a:cs typeface="Courier New" panose="02070309020205020404" pitchFamily="49" charset="0"/>
              </a:rPr>
              <a:t>Aaaaaaaa</a:t>
            </a:r>
            <a:r>
              <a:rPr lang="en-US" altLang="ja-JP" sz="1600" dirty="0">
                <a:solidFill>
                  <a:schemeClr val="bg1"/>
                </a:solidFill>
                <a:latin typeface="Courier New" panose="02070309020205020404" pitchFamily="49" charset="0"/>
                <a:cs typeface="Courier New" panose="02070309020205020404" pitchFamily="49" charset="0"/>
              </a:rPr>
              <a:t>   </a:t>
            </a:r>
            <a:r>
              <a:rPr lang="en-US" altLang="ja-JP" sz="1600" dirty="0" err="1">
                <a:latin typeface="Courier New" panose="02070309020205020404" pitchFamily="49" charset="0"/>
                <a:cs typeface="Courier New" panose="02070309020205020404" pitchFamily="49" charset="0"/>
              </a:rPr>
              <a:t>pch</a:t>
            </a:r>
            <a:r>
              <a:rPr lang="en-US" altLang="ja-JP" sz="1600" dirty="0">
                <a:latin typeface="Courier New" panose="02070309020205020404" pitchFamily="49" charset="0"/>
                <a:cs typeface="Courier New" panose="02070309020205020404" pitchFamily="49" charset="0"/>
              </a:rPr>
              <a:t>=24, </a:t>
            </a:r>
            <a:r>
              <a:rPr lang="en-US" altLang="ja-JP" sz="1600" dirty="0" err="1">
                <a:latin typeface="Courier New" panose="02070309020205020404" pitchFamily="49" charset="0"/>
                <a:cs typeface="Courier New" panose="02070309020205020404" pitchFamily="49" charset="0"/>
              </a:rPr>
              <a:t>bg</a:t>
            </a:r>
            <a:r>
              <a:rPr lang="en-US" altLang="ja-JP" sz="1600" dirty="0">
                <a:latin typeface="Courier New" panose="02070309020205020404" pitchFamily="49" charset="0"/>
                <a:cs typeface="Courier New" panose="02070309020205020404" pitchFamily="49" charset="0"/>
              </a:rPr>
              <a:t>="#2c7fb8", </a:t>
            </a:r>
            <a:r>
              <a:rPr lang="en-US" altLang="ja-JP" sz="1600" dirty="0" err="1">
                <a:latin typeface="Courier New" panose="02070309020205020404" pitchFamily="49" charset="0"/>
                <a:cs typeface="Courier New" panose="02070309020205020404" pitchFamily="49" charset="0"/>
              </a:rPr>
              <a:t>cex</a:t>
            </a:r>
            <a:r>
              <a:rPr lang="en-US" altLang="ja-JP" sz="1600" dirty="0">
                <a:latin typeface="Courier New" panose="02070309020205020404" pitchFamily="49" charset="0"/>
                <a:cs typeface="Courier New" panose="02070309020205020404" pitchFamily="49" charset="0"/>
              </a:rPr>
              <a:t>=1.5, </a:t>
            </a:r>
            <a:r>
              <a:rPr lang="en-US" altLang="ja-JP" sz="1600" dirty="0" err="1">
                <a:latin typeface="Courier New" panose="02070309020205020404" pitchFamily="49" charset="0"/>
                <a:cs typeface="Courier New" panose="02070309020205020404" pitchFamily="49" charset="0"/>
              </a:rPr>
              <a:t>lwd</a:t>
            </a:r>
            <a:r>
              <a:rPr lang="en-US" altLang="ja-JP" sz="1600" dirty="0">
                <a:latin typeface="Courier New" panose="02070309020205020404" pitchFamily="49" charset="0"/>
                <a:cs typeface="Courier New" panose="02070309020205020404" pitchFamily="49" charset="0"/>
              </a:rPr>
              <a:t>=1.25</a:t>
            </a:r>
            <a:r>
              <a:rPr lang="en-US" sz="1800" dirty="0">
                <a:latin typeface="Courier New" panose="02070309020205020404" pitchFamily="49" charset="0"/>
                <a:cs typeface="Courier New" panose="02070309020205020404" pitchFamily="49" charset="0"/>
              </a:rPr>
              <a:t>)</a:t>
            </a:r>
          </a:p>
          <a:p>
            <a:pPr>
              <a:spcBef>
                <a:spcPts val="600"/>
              </a:spcBef>
            </a:pPr>
            <a:endParaRPr lang="en-US" sz="1800" dirty="0">
              <a:latin typeface="Courier New" panose="02070309020205020404" pitchFamily="49" charset="0"/>
              <a:cs typeface="Courier New" panose="02070309020205020404" pitchFamily="49" charset="0"/>
            </a:endParaRPr>
          </a:p>
        </p:txBody>
      </p:sp>
      <p:sp>
        <p:nvSpPr>
          <p:cNvPr id="2" name="Title 1">
            <a:extLst>
              <a:ext uri="{FF2B5EF4-FFF2-40B4-BE49-F238E27FC236}">
                <a16:creationId xmlns:a16="http://schemas.microsoft.com/office/drawing/2014/main" id="{DCE2A68D-0C98-C444-8404-744BD1CC9F49}"/>
              </a:ext>
            </a:extLst>
          </p:cNvPr>
          <p:cNvSpPr>
            <a:spLocks noGrp="1"/>
          </p:cNvSpPr>
          <p:nvPr>
            <p:ph type="title"/>
          </p:nvPr>
        </p:nvSpPr>
        <p:spPr>
          <a:xfrm>
            <a:off x="509954" y="22232"/>
            <a:ext cx="11172092" cy="1325563"/>
          </a:xfrm>
        </p:spPr>
        <p:txBody>
          <a:bodyPr/>
          <a:lstStyle/>
          <a:p>
            <a:r>
              <a:rPr lang="en-US" dirty="0">
                <a:latin typeface="DengXian Light" panose="02010600030101010101" pitchFamily="2" charset="-122"/>
                <a:ea typeface="DengXian Light" panose="02010600030101010101" pitchFamily="2" charset="-122"/>
              </a:rPr>
              <a:t>Plotting in R</a:t>
            </a:r>
          </a:p>
        </p:txBody>
      </p:sp>
      <p:pic>
        <p:nvPicPr>
          <p:cNvPr id="5" name="Picture 4">
            <a:extLst>
              <a:ext uri="{FF2B5EF4-FFF2-40B4-BE49-F238E27FC236}">
                <a16:creationId xmlns:a16="http://schemas.microsoft.com/office/drawing/2014/main" id="{94017BEB-2781-1946-8FAA-CF5ABFC53159}"/>
              </a:ext>
            </a:extLst>
          </p:cNvPr>
          <p:cNvPicPr>
            <a:picLocks noChangeAspect="1"/>
          </p:cNvPicPr>
          <p:nvPr/>
        </p:nvPicPr>
        <p:blipFill>
          <a:blip r:embed="rId3"/>
          <a:srcRect/>
          <a:stretch/>
        </p:blipFill>
        <p:spPr>
          <a:xfrm>
            <a:off x="5448085" y="1505394"/>
            <a:ext cx="6746602" cy="3373301"/>
          </a:xfrm>
          <a:prstGeom prst="rect">
            <a:avLst/>
          </a:prstGeom>
        </p:spPr>
      </p:pic>
      <p:sp>
        <p:nvSpPr>
          <p:cNvPr id="6" name="Title 1">
            <a:extLst>
              <a:ext uri="{FF2B5EF4-FFF2-40B4-BE49-F238E27FC236}">
                <a16:creationId xmlns:a16="http://schemas.microsoft.com/office/drawing/2014/main" id="{37002387-CF65-F547-B26B-63498529E372}"/>
              </a:ext>
            </a:extLst>
          </p:cNvPr>
          <p:cNvSpPr txBox="1">
            <a:spLocks/>
          </p:cNvSpPr>
          <p:nvPr/>
        </p:nvSpPr>
        <p:spPr>
          <a:xfrm>
            <a:off x="196803" y="1183162"/>
            <a:ext cx="5464961" cy="688131"/>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1900" dirty="0">
                <a:latin typeface="Courier New" panose="02070309020205020404" pitchFamily="49" charset="0"/>
                <a:cs typeface="Courier New" panose="02070309020205020404" pitchFamily="49" charset="0"/>
              </a:rPr>
              <a:t>v2.4: Swap X &amp; Y axes labels</a:t>
            </a:r>
          </a:p>
        </p:txBody>
      </p:sp>
      <p:sp>
        <p:nvSpPr>
          <p:cNvPr id="8" name="Title 1">
            <a:extLst>
              <a:ext uri="{FF2B5EF4-FFF2-40B4-BE49-F238E27FC236}">
                <a16:creationId xmlns:a16="http://schemas.microsoft.com/office/drawing/2014/main" id="{5410B811-8506-DC4D-9B75-074A68D760A4}"/>
              </a:ext>
            </a:extLst>
          </p:cNvPr>
          <p:cNvSpPr txBox="1">
            <a:spLocks/>
          </p:cNvSpPr>
          <p:nvPr/>
        </p:nvSpPr>
        <p:spPr>
          <a:xfrm>
            <a:off x="621250" y="4900538"/>
            <a:ext cx="365491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1800" dirty="0">
              <a:solidFill>
                <a:srgbClr val="538199"/>
              </a:solidFill>
              <a:latin typeface="DengXian Light" panose="02010600030101010101" pitchFamily="2" charset="-122"/>
              <a:ea typeface="DengXian Light" panose="02010600030101010101" pitchFamily="2" charset="-122"/>
            </a:endParaRPr>
          </a:p>
        </p:txBody>
      </p:sp>
    </p:spTree>
    <p:extLst>
      <p:ext uri="{BB962C8B-B14F-4D97-AF65-F5344CB8AC3E}">
        <p14:creationId xmlns:p14="http://schemas.microsoft.com/office/powerpoint/2010/main" val="249822441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CFD90FD1-C776-A443-B17B-F1361291CCE4}"/>
              </a:ext>
            </a:extLst>
          </p:cNvPr>
          <p:cNvSpPr txBox="1">
            <a:spLocks/>
          </p:cNvSpPr>
          <p:nvPr/>
        </p:nvSpPr>
        <p:spPr>
          <a:xfrm>
            <a:off x="171335" y="1871292"/>
            <a:ext cx="11823862" cy="477080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1800" dirty="0">
                <a:latin typeface="Courier New" panose="02070309020205020404" pitchFamily="49" charset="0"/>
                <a:cs typeface="Courier New" panose="02070309020205020404" pitchFamily="49" charset="0"/>
              </a:rPr>
              <a:t>quartz(height=6, width=12)</a:t>
            </a:r>
          </a:p>
          <a:p>
            <a:pPr>
              <a:spcBef>
                <a:spcPts val="0"/>
              </a:spcBef>
            </a:pPr>
            <a:r>
              <a:rPr lang="en-US" sz="1800" dirty="0">
                <a:latin typeface="Courier New" panose="02070309020205020404" pitchFamily="49" charset="0"/>
                <a:cs typeface="Courier New" panose="02070309020205020404" pitchFamily="49" charset="0"/>
              </a:rPr>
              <a:t>par(mar=c(5,5,1,1), </a:t>
            </a:r>
            <a:r>
              <a:rPr lang="en-US" sz="1800" dirty="0" err="1">
                <a:latin typeface="Courier New" panose="02070309020205020404" pitchFamily="49" charset="0"/>
                <a:cs typeface="Courier New" panose="02070309020205020404" pitchFamily="49" charset="0"/>
              </a:rPr>
              <a:t>mfrow</a:t>
            </a:r>
            <a:r>
              <a:rPr lang="en-US" sz="1800" dirty="0">
                <a:latin typeface="Courier New" panose="02070309020205020404" pitchFamily="49" charset="0"/>
                <a:cs typeface="Courier New" panose="02070309020205020404" pitchFamily="49" charset="0"/>
              </a:rPr>
              <a:t>=c(1,2))</a:t>
            </a:r>
          </a:p>
          <a:p>
            <a:pPr>
              <a:spcBef>
                <a:spcPts val="0"/>
              </a:spcBef>
            </a:pPr>
            <a:r>
              <a:rPr lang="en-US" sz="1800" dirty="0">
                <a:latin typeface="Courier New" panose="02070309020205020404" pitchFamily="49" charset="0"/>
                <a:cs typeface="Courier New" panose="02070309020205020404" pitchFamily="49" charset="0"/>
              </a:rPr>
              <a:t>plot(</a:t>
            </a:r>
            <a:r>
              <a:rPr lang="en-US" altLang="ja-JP" sz="1800" b="1" dirty="0">
                <a:latin typeface="Courier New" panose="02070309020205020404" pitchFamily="49" charset="0"/>
                <a:cs typeface="Courier New" panose="02070309020205020404" pitchFamily="49" charset="0"/>
              </a:rPr>
              <a:t>¯\_(</a:t>
            </a:r>
            <a:r>
              <a:rPr lang="ja-JP" altLang="en-US" sz="1800" b="1">
                <a:latin typeface="Courier New" panose="02070309020205020404" pitchFamily="49" charset="0"/>
                <a:cs typeface="Courier New" panose="02070309020205020404" pitchFamily="49" charset="0"/>
              </a:rPr>
              <a:t>ツ</a:t>
            </a:r>
            <a:r>
              <a:rPr lang="en-US" altLang="ja-JP" sz="1800" b="1" dirty="0">
                <a:latin typeface="Courier New" panose="02070309020205020404" pitchFamily="49" charset="0"/>
                <a:cs typeface="Courier New" panose="02070309020205020404" pitchFamily="49" charset="0"/>
              </a:rPr>
              <a:t>)_/¯</a:t>
            </a:r>
            <a:r>
              <a:rPr lang="en-US" sz="1800" dirty="0">
                <a:latin typeface="Courier New" panose="02070309020205020404" pitchFamily="49" charset="0"/>
                <a:cs typeface="Courier New" panose="02070309020205020404" pitchFamily="49" charset="0"/>
              </a:rPr>
              <a:t>)</a:t>
            </a:r>
          </a:p>
          <a:p>
            <a:pPr>
              <a:spcBef>
                <a:spcPts val="0"/>
              </a:spcBef>
            </a:pPr>
            <a:r>
              <a:rPr lang="en-US" sz="1800" dirty="0" err="1">
                <a:latin typeface="Courier New" panose="02070309020205020404" pitchFamily="49" charset="0"/>
                <a:cs typeface="Courier New" panose="02070309020205020404" pitchFamily="49" charset="0"/>
              </a:rPr>
              <a:t>rect</a:t>
            </a:r>
            <a:r>
              <a:rPr lang="en-US" sz="1800" dirty="0">
                <a:latin typeface="Courier New" panose="02070309020205020404" pitchFamily="49" charset="0"/>
                <a:cs typeface="Courier New" panose="02070309020205020404" pitchFamily="49" charset="0"/>
              </a:rPr>
              <a:t>(</a:t>
            </a:r>
            <a:r>
              <a:rPr lang="en-US" altLang="ja-JP" sz="1800" b="1" dirty="0">
                <a:latin typeface="Courier New" panose="02070309020205020404" pitchFamily="49" charset="0"/>
                <a:cs typeface="Courier New" panose="02070309020205020404" pitchFamily="49" charset="0"/>
              </a:rPr>
              <a:t>¯\_(</a:t>
            </a:r>
            <a:r>
              <a:rPr lang="ja-JP" altLang="en-US" sz="1800" b="1">
                <a:latin typeface="Courier New" panose="02070309020205020404" pitchFamily="49" charset="0"/>
                <a:cs typeface="Courier New" panose="02070309020205020404" pitchFamily="49" charset="0"/>
              </a:rPr>
              <a:t>ツ</a:t>
            </a:r>
            <a:r>
              <a:rPr lang="en-US" altLang="ja-JP" sz="1800" b="1" dirty="0">
                <a:latin typeface="Courier New" panose="02070309020205020404" pitchFamily="49" charset="0"/>
                <a:cs typeface="Courier New" panose="02070309020205020404" pitchFamily="49" charset="0"/>
              </a:rPr>
              <a:t>)_/¯</a:t>
            </a:r>
            <a:r>
              <a:rPr lang="en-US" sz="1800" dirty="0">
                <a:latin typeface="Courier New" panose="02070309020205020404" pitchFamily="49" charset="0"/>
                <a:cs typeface="Courier New" panose="02070309020205020404" pitchFamily="49" charset="0"/>
              </a:rPr>
              <a:t>)</a:t>
            </a:r>
          </a:p>
          <a:p>
            <a:r>
              <a:rPr lang="en-US" sz="1800" dirty="0">
                <a:latin typeface="Courier New" panose="02070309020205020404" pitchFamily="49" charset="0"/>
                <a:cs typeface="Courier New" panose="02070309020205020404" pitchFamily="49" charset="0"/>
              </a:rPr>
              <a:t>points(</a:t>
            </a:r>
            <a:r>
              <a:rPr lang="en-US" altLang="ja-JP" sz="1800" b="1" dirty="0">
                <a:latin typeface="Courier New" panose="02070309020205020404" pitchFamily="49" charset="0"/>
                <a:cs typeface="Courier New" panose="02070309020205020404" pitchFamily="49" charset="0"/>
              </a:rPr>
              <a:t>¯\_(</a:t>
            </a:r>
            <a:r>
              <a:rPr lang="ja-JP" altLang="en-US" sz="1800" b="1">
                <a:latin typeface="Courier New" panose="02070309020205020404" pitchFamily="49" charset="0"/>
                <a:cs typeface="Courier New" panose="02070309020205020404" pitchFamily="49" charset="0"/>
              </a:rPr>
              <a:t>ツ</a:t>
            </a:r>
            <a:r>
              <a:rPr lang="en-US" altLang="ja-JP" sz="1800" b="1" dirty="0">
                <a:latin typeface="Courier New" panose="02070309020205020404" pitchFamily="49" charset="0"/>
                <a:cs typeface="Courier New" panose="02070309020205020404" pitchFamily="49" charset="0"/>
              </a:rPr>
              <a:t>)_/¯</a:t>
            </a:r>
            <a:r>
              <a:rPr lang="en-US" sz="1800" dirty="0">
                <a:latin typeface="Courier New" panose="02070309020205020404" pitchFamily="49" charset="0"/>
                <a:cs typeface="Courier New" panose="02070309020205020404" pitchFamily="49" charset="0"/>
              </a:rPr>
              <a:t>)</a:t>
            </a:r>
          </a:p>
          <a:p>
            <a:r>
              <a:rPr lang="en-US" sz="1800" dirty="0">
                <a:latin typeface="Courier New" panose="02070309020205020404" pitchFamily="49" charset="0"/>
                <a:cs typeface="Courier New" panose="02070309020205020404" pitchFamily="49" charset="0"/>
              </a:rPr>
              <a:t>legend(</a:t>
            </a:r>
            <a:r>
              <a:rPr lang="en-US" altLang="ja-JP" sz="1800" b="1" dirty="0">
                <a:latin typeface="Courier New" panose="02070309020205020404" pitchFamily="49" charset="0"/>
                <a:cs typeface="Courier New" panose="02070309020205020404" pitchFamily="49" charset="0"/>
              </a:rPr>
              <a:t>¯\_(</a:t>
            </a:r>
            <a:r>
              <a:rPr lang="ja-JP" altLang="en-US" sz="1800" b="1">
                <a:latin typeface="Courier New" panose="02070309020205020404" pitchFamily="49" charset="0"/>
                <a:cs typeface="Courier New" panose="02070309020205020404" pitchFamily="49" charset="0"/>
              </a:rPr>
              <a:t>ツ</a:t>
            </a:r>
            <a:r>
              <a:rPr lang="en-US" altLang="ja-JP" sz="1800" b="1" dirty="0">
                <a:latin typeface="Courier New" panose="02070309020205020404" pitchFamily="49" charset="0"/>
                <a:cs typeface="Courier New" panose="02070309020205020404" pitchFamily="49" charset="0"/>
              </a:rPr>
              <a:t>)_/¯</a:t>
            </a:r>
            <a:r>
              <a:rPr lang="en-US" sz="1800" dirty="0">
                <a:latin typeface="Courier New" panose="02070309020205020404" pitchFamily="49" charset="0"/>
                <a:cs typeface="Courier New" panose="02070309020205020404" pitchFamily="49" charset="0"/>
              </a:rPr>
              <a:t>)</a:t>
            </a:r>
          </a:p>
          <a:p>
            <a:endParaRPr lang="en-US" sz="1600" dirty="0">
              <a:latin typeface="Courier New" panose="02070309020205020404" pitchFamily="49" charset="0"/>
              <a:cs typeface="Courier New" panose="02070309020205020404" pitchFamily="49" charset="0"/>
            </a:endParaRPr>
          </a:p>
          <a:p>
            <a:r>
              <a:rPr lang="en-US" sz="1600" dirty="0">
                <a:latin typeface="Courier New" panose="02070309020205020404" pitchFamily="49" charset="0"/>
                <a:cs typeface="Courier New" panose="02070309020205020404" pitchFamily="49" charset="0"/>
              </a:rPr>
              <a:t>plot(</a:t>
            </a:r>
            <a:r>
              <a:rPr lang="en-US" sz="1600" b="1" dirty="0">
                <a:latin typeface="Courier New" panose="02070309020205020404" pitchFamily="49" charset="0"/>
                <a:cs typeface="Courier New" panose="02070309020205020404" pitchFamily="49" charset="0"/>
              </a:rPr>
              <a:t>-1*</a:t>
            </a:r>
            <a:r>
              <a:rPr lang="en-US" altLang="ja-JP" sz="1600" dirty="0" err="1">
                <a:latin typeface="Courier New" panose="02070309020205020404" pitchFamily="49" charset="0"/>
                <a:cs typeface="Courier New" panose="02070309020205020404" pitchFamily="49" charset="0"/>
              </a:rPr>
              <a:t>snake_data</a:t>
            </a:r>
            <a:r>
              <a:rPr lang="en-US" altLang="ja-JP" sz="1600" dirty="0">
                <a:latin typeface="Courier New" panose="02070309020205020404" pitchFamily="49" charset="0"/>
                <a:cs typeface="Courier New" panose="02070309020205020404" pitchFamily="49" charset="0"/>
              </a:rPr>
              <a:t>[,</a:t>
            </a:r>
            <a:r>
              <a:rPr lang="en-US" altLang="ja-JP" sz="1600" b="1" dirty="0">
                <a:latin typeface="Courier New" panose="02070309020205020404" pitchFamily="49" charset="0"/>
                <a:cs typeface="Courier New" panose="02070309020205020404" pitchFamily="49" charset="0"/>
              </a:rPr>
              <a:t>7</a:t>
            </a:r>
            <a:r>
              <a:rPr lang="en-US" altLang="ja-JP" sz="1600" dirty="0">
                <a:latin typeface="Courier New" panose="02070309020205020404" pitchFamily="49" charset="0"/>
                <a:cs typeface="Courier New" panose="02070309020205020404" pitchFamily="49" charset="0"/>
              </a:rPr>
              <a:t>], </a:t>
            </a:r>
          </a:p>
          <a:p>
            <a:r>
              <a:rPr lang="en-US" altLang="ja-JP" sz="1600" dirty="0">
                <a:solidFill>
                  <a:schemeClr val="bg1"/>
                </a:solidFill>
                <a:latin typeface="Courier New" panose="02070309020205020404" pitchFamily="49" charset="0"/>
                <a:cs typeface="Courier New" panose="02070309020205020404" pitchFamily="49" charset="0"/>
              </a:rPr>
              <a:t>aaaaa</a:t>
            </a:r>
            <a:r>
              <a:rPr lang="en-US" sz="1600" b="1" dirty="0">
                <a:latin typeface="Courier New" panose="02070309020205020404" pitchFamily="49" charset="0"/>
                <a:cs typeface="Courier New" panose="02070309020205020404" pitchFamily="49" charset="0"/>
              </a:rPr>
              <a:t>-1*</a:t>
            </a:r>
            <a:r>
              <a:rPr lang="en-US" altLang="ja-JP" sz="1600" dirty="0" err="1">
                <a:latin typeface="Courier New" panose="02070309020205020404" pitchFamily="49" charset="0"/>
                <a:cs typeface="Courier New" panose="02070309020205020404" pitchFamily="49" charset="0"/>
              </a:rPr>
              <a:t>snake_data</a:t>
            </a:r>
            <a:r>
              <a:rPr lang="en-US" altLang="ja-JP" sz="1600" dirty="0">
                <a:latin typeface="Courier New" panose="02070309020205020404" pitchFamily="49" charset="0"/>
                <a:cs typeface="Courier New" panose="02070309020205020404" pitchFamily="49" charset="0"/>
              </a:rPr>
              <a:t>[,</a:t>
            </a:r>
            <a:r>
              <a:rPr lang="en-US" altLang="ja-JP" sz="1600" b="1" dirty="0">
                <a:latin typeface="Courier New" panose="02070309020205020404" pitchFamily="49" charset="0"/>
                <a:cs typeface="Courier New" panose="02070309020205020404" pitchFamily="49" charset="0"/>
              </a:rPr>
              <a:t>6</a:t>
            </a:r>
            <a:r>
              <a:rPr lang="en-US" altLang="ja-JP" sz="1600" dirty="0">
                <a:latin typeface="Courier New" panose="02070309020205020404" pitchFamily="49" charset="0"/>
                <a:cs typeface="Courier New" panose="02070309020205020404" pitchFamily="49" charset="0"/>
              </a:rPr>
              <a:t>], </a:t>
            </a:r>
          </a:p>
          <a:p>
            <a:r>
              <a:rPr lang="en-US" altLang="ja-JP" sz="1600" dirty="0" err="1">
                <a:solidFill>
                  <a:schemeClr val="bg1"/>
                </a:solidFill>
                <a:latin typeface="Courier New" panose="02070309020205020404" pitchFamily="49" charset="0"/>
                <a:cs typeface="Courier New" panose="02070309020205020404" pitchFamily="49" charset="0"/>
              </a:rPr>
              <a:t>Aaaa</a:t>
            </a:r>
            <a:r>
              <a:rPr lang="en-US" altLang="ja-JP" sz="1600" dirty="0">
                <a:solidFill>
                  <a:schemeClr val="bg1"/>
                </a:solidFill>
                <a:latin typeface="Courier New" panose="02070309020205020404" pitchFamily="49" charset="0"/>
                <a:cs typeface="Courier New" panose="02070309020205020404" pitchFamily="49" charset="0"/>
              </a:rPr>
              <a:t>   </a:t>
            </a:r>
            <a:r>
              <a:rPr lang="en-US" altLang="ja-JP" sz="1600" dirty="0" err="1">
                <a:solidFill>
                  <a:schemeClr val="bg1"/>
                </a:solidFill>
                <a:latin typeface="Courier New" panose="02070309020205020404" pitchFamily="49" charset="0"/>
                <a:cs typeface="Courier New" panose="02070309020205020404" pitchFamily="49" charset="0"/>
              </a:rPr>
              <a:t>a</a:t>
            </a:r>
            <a:r>
              <a:rPr lang="en-US" altLang="ja-JP" sz="1600" dirty="0" err="1">
                <a:latin typeface="Courier New" panose="02070309020205020404" pitchFamily="49" charset="0"/>
                <a:cs typeface="Courier New" panose="02070309020205020404" pitchFamily="49" charset="0"/>
              </a:rPr>
              <a:t>type</a:t>
            </a:r>
            <a:r>
              <a:rPr lang="en-US" altLang="ja-JP" sz="1600" dirty="0">
                <a:latin typeface="Courier New" panose="02070309020205020404" pitchFamily="49" charset="0"/>
                <a:cs typeface="Courier New" panose="02070309020205020404" pitchFamily="49" charset="0"/>
              </a:rPr>
              <a:t>="n", </a:t>
            </a:r>
          </a:p>
          <a:p>
            <a:r>
              <a:rPr lang="en-US" altLang="ja-JP" sz="1600" dirty="0">
                <a:solidFill>
                  <a:schemeClr val="bg1"/>
                </a:solidFill>
                <a:latin typeface="Courier New" panose="02070309020205020404" pitchFamily="49" charset="0"/>
                <a:cs typeface="Courier New" panose="02070309020205020404" pitchFamily="49" charset="0"/>
              </a:rPr>
              <a:t>A   </a:t>
            </a:r>
            <a:r>
              <a:rPr lang="en-US" altLang="ja-JP" sz="1600" dirty="0" err="1">
                <a:solidFill>
                  <a:schemeClr val="bg1"/>
                </a:solidFill>
                <a:latin typeface="Courier New" panose="02070309020205020404" pitchFamily="49" charset="0"/>
                <a:cs typeface="Courier New" panose="02070309020205020404" pitchFamily="49" charset="0"/>
              </a:rPr>
              <a:t>aaaa</a:t>
            </a:r>
            <a:r>
              <a:rPr lang="en-US" altLang="ja-JP" sz="1600" dirty="0" err="1">
                <a:latin typeface="Courier New" panose="02070309020205020404" pitchFamily="49" charset="0"/>
                <a:cs typeface="Courier New" panose="02070309020205020404" pitchFamily="49" charset="0"/>
              </a:rPr>
              <a:t>xlab</a:t>
            </a:r>
            <a:r>
              <a:rPr lang="en-US" altLang="ja-JP" sz="1600" dirty="0">
                <a:latin typeface="Courier New" panose="02070309020205020404" pitchFamily="49" charset="0"/>
                <a:cs typeface="Courier New" panose="02070309020205020404" pitchFamily="49" charset="0"/>
              </a:rPr>
              <a:t>="Principal component 2", </a:t>
            </a:r>
          </a:p>
          <a:p>
            <a:r>
              <a:rPr lang="en-US" altLang="ja-JP" sz="1600" dirty="0" err="1">
                <a:solidFill>
                  <a:schemeClr val="bg1"/>
                </a:solidFill>
                <a:latin typeface="Courier New" panose="02070309020205020404" pitchFamily="49" charset="0"/>
                <a:cs typeface="Courier New" panose="02070309020205020404" pitchFamily="49" charset="0"/>
              </a:rPr>
              <a:t>Aaaa</a:t>
            </a:r>
            <a:r>
              <a:rPr lang="en-US" altLang="ja-JP" sz="1600" dirty="0">
                <a:solidFill>
                  <a:schemeClr val="bg1"/>
                </a:solidFill>
                <a:latin typeface="Courier New" panose="02070309020205020404" pitchFamily="49" charset="0"/>
                <a:cs typeface="Courier New" panose="02070309020205020404" pitchFamily="49" charset="0"/>
              </a:rPr>
              <a:t>   </a:t>
            </a:r>
            <a:r>
              <a:rPr lang="en-US" altLang="ja-JP" sz="1600" dirty="0" err="1">
                <a:solidFill>
                  <a:schemeClr val="bg1"/>
                </a:solidFill>
                <a:latin typeface="Courier New" panose="02070309020205020404" pitchFamily="49" charset="0"/>
                <a:cs typeface="Courier New" panose="02070309020205020404" pitchFamily="49" charset="0"/>
              </a:rPr>
              <a:t>a</a:t>
            </a:r>
            <a:r>
              <a:rPr lang="en-US" altLang="ja-JP" sz="1600" dirty="0" err="1">
                <a:latin typeface="Courier New" panose="02070309020205020404" pitchFamily="49" charset="0"/>
                <a:cs typeface="Courier New" panose="02070309020205020404" pitchFamily="49" charset="0"/>
              </a:rPr>
              <a:t>ylab</a:t>
            </a:r>
            <a:r>
              <a:rPr lang="en-US" altLang="ja-JP" sz="1600" dirty="0">
                <a:latin typeface="Courier New" panose="02070309020205020404" pitchFamily="49" charset="0"/>
                <a:cs typeface="Courier New" panose="02070309020205020404" pitchFamily="49" charset="0"/>
              </a:rPr>
              <a:t>="Principal component 1", </a:t>
            </a:r>
          </a:p>
          <a:p>
            <a:r>
              <a:rPr lang="en-US" altLang="ja-JP" sz="1600" dirty="0">
                <a:solidFill>
                  <a:schemeClr val="bg1"/>
                </a:solidFill>
                <a:latin typeface="Courier New" panose="02070309020205020404" pitchFamily="49" charset="0"/>
                <a:cs typeface="Courier New" panose="02070309020205020404" pitchFamily="49" charset="0"/>
              </a:rPr>
              <a:t>   </a:t>
            </a:r>
            <a:r>
              <a:rPr lang="en-US" altLang="ja-JP" sz="1600" dirty="0" err="1">
                <a:solidFill>
                  <a:schemeClr val="bg1"/>
                </a:solidFill>
                <a:latin typeface="Courier New" panose="02070309020205020404" pitchFamily="49" charset="0"/>
                <a:cs typeface="Courier New" panose="02070309020205020404" pitchFamily="49" charset="0"/>
              </a:rPr>
              <a:t>aaaaa</a:t>
            </a:r>
            <a:r>
              <a:rPr lang="en-US" altLang="ja-JP" sz="1600" dirty="0" err="1">
                <a:latin typeface="Courier New" panose="02070309020205020404" pitchFamily="49" charset="0"/>
                <a:cs typeface="Courier New" panose="02070309020205020404" pitchFamily="49" charset="0"/>
              </a:rPr>
              <a:t>cex.lab</a:t>
            </a:r>
            <a:r>
              <a:rPr lang="en-US" altLang="ja-JP" sz="1600" dirty="0">
                <a:latin typeface="Courier New" panose="02070309020205020404" pitchFamily="49" charset="0"/>
                <a:cs typeface="Courier New" panose="02070309020205020404" pitchFamily="49" charset="0"/>
              </a:rPr>
              <a:t>=1.25, </a:t>
            </a:r>
          </a:p>
          <a:p>
            <a:r>
              <a:rPr lang="en-US" altLang="ja-JP" sz="1600" dirty="0" err="1">
                <a:solidFill>
                  <a:schemeClr val="bg1"/>
                </a:solidFill>
                <a:latin typeface="Courier New" panose="02070309020205020404" pitchFamily="49" charset="0"/>
                <a:cs typeface="Courier New" panose="02070309020205020404" pitchFamily="49" charset="0"/>
              </a:rPr>
              <a:t>Aaa</a:t>
            </a:r>
            <a:r>
              <a:rPr lang="en-US" altLang="ja-JP" sz="1600" dirty="0">
                <a:solidFill>
                  <a:schemeClr val="bg1"/>
                </a:solidFill>
                <a:latin typeface="Courier New" panose="02070309020205020404" pitchFamily="49" charset="0"/>
                <a:cs typeface="Courier New" panose="02070309020205020404" pitchFamily="49" charset="0"/>
              </a:rPr>
              <a:t>   </a:t>
            </a:r>
            <a:r>
              <a:rPr lang="en-US" altLang="ja-JP" sz="1600" dirty="0" err="1">
                <a:solidFill>
                  <a:schemeClr val="bg1"/>
                </a:solidFill>
                <a:latin typeface="Courier New" panose="02070309020205020404" pitchFamily="49" charset="0"/>
                <a:cs typeface="Courier New" panose="02070309020205020404" pitchFamily="49" charset="0"/>
              </a:rPr>
              <a:t>aa</a:t>
            </a:r>
            <a:r>
              <a:rPr lang="en-US" altLang="ja-JP" sz="1600" dirty="0" err="1">
                <a:latin typeface="Courier New" panose="02070309020205020404" pitchFamily="49" charset="0"/>
                <a:cs typeface="Courier New" panose="02070309020205020404" pitchFamily="49" charset="0"/>
              </a:rPr>
              <a:t>las</a:t>
            </a:r>
            <a:r>
              <a:rPr lang="en-US" altLang="ja-JP" sz="1600" dirty="0">
                <a:latin typeface="Courier New" panose="02070309020205020404" pitchFamily="49" charset="0"/>
                <a:cs typeface="Courier New" panose="02070309020205020404" pitchFamily="49" charset="0"/>
              </a:rPr>
              <a:t>=1); </a:t>
            </a:r>
          </a:p>
          <a:p>
            <a:r>
              <a:rPr lang="en-US" altLang="ja-JP" sz="1600" dirty="0" err="1">
                <a:solidFill>
                  <a:schemeClr val="bg1"/>
                </a:solidFill>
                <a:latin typeface="Courier New" panose="02070309020205020404" pitchFamily="49" charset="0"/>
                <a:cs typeface="Courier New" panose="02070309020205020404" pitchFamily="49" charset="0"/>
              </a:rPr>
              <a:t>Aaa</a:t>
            </a:r>
            <a:r>
              <a:rPr lang="en-US" altLang="ja-JP" sz="1600" dirty="0">
                <a:solidFill>
                  <a:schemeClr val="bg1"/>
                </a:solidFill>
                <a:latin typeface="Courier New" panose="02070309020205020404" pitchFamily="49" charset="0"/>
                <a:cs typeface="Courier New" panose="02070309020205020404" pitchFamily="49" charset="0"/>
              </a:rPr>
              <a:t>   </a:t>
            </a:r>
            <a:r>
              <a:rPr lang="en-US" altLang="ja-JP" sz="1600" dirty="0" err="1">
                <a:solidFill>
                  <a:schemeClr val="bg1"/>
                </a:solidFill>
                <a:latin typeface="Courier New" panose="02070309020205020404" pitchFamily="49" charset="0"/>
                <a:cs typeface="Courier New" panose="02070309020205020404" pitchFamily="49" charset="0"/>
              </a:rPr>
              <a:t>aa</a:t>
            </a:r>
            <a:r>
              <a:rPr lang="en-US" altLang="ja-JP" sz="1600" dirty="0" err="1">
                <a:latin typeface="Courier New" panose="02070309020205020404" pitchFamily="49" charset="0"/>
                <a:cs typeface="Courier New" panose="02070309020205020404" pitchFamily="49" charset="0"/>
              </a:rPr>
              <a:t>box</a:t>
            </a:r>
            <a:r>
              <a:rPr lang="en-US" altLang="ja-JP" sz="1600" dirty="0">
                <a:latin typeface="Courier New" panose="02070309020205020404" pitchFamily="49" charset="0"/>
                <a:cs typeface="Courier New" panose="02070309020205020404" pitchFamily="49" charset="0"/>
              </a:rPr>
              <a:t>(</a:t>
            </a:r>
            <a:r>
              <a:rPr lang="en-US" altLang="ja-JP" sz="1600" dirty="0" err="1">
                <a:latin typeface="Courier New" panose="02070309020205020404" pitchFamily="49" charset="0"/>
                <a:cs typeface="Courier New" panose="02070309020205020404" pitchFamily="49" charset="0"/>
              </a:rPr>
              <a:t>lwd</a:t>
            </a:r>
            <a:r>
              <a:rPr lang="en-US" altLang="ja-JP" sz="1600" dirty="0">
                <a:latin typeface="Courier New" panose="02070309020205020404" pitchFamily="49" charset="0"/>
                <a:cs typeface="Courier New" panose="02070309020205020404" pitchFamily="49" charset="0"/>
              </a:rPr>
              <a:t>=2)</a:t>
            </a:r>
            <a:r>
              <a:rPr lang="en-US" sz="1600" dirty="0">
                <a:latin typeface="Courier New" panose="02070309020205020404" pitchFamily="49" charset="0"/>
                <a:cs typeface="Courier New" panose="02070309020205020404" pitchFamily="49" charset="0"/>
              </a:rPr>
              <a:t>)</a:t>
            </a:r>
          </a:p>
          <a:p>
            <a:endParaRPr lang="en-US" sz="1600" dirty="0">
              <a:latin typeface="Courier New" panose="02070309020205020404" pitchFamily="49" charset="0"/>
              <a:cs typeface="Courier New" panose="02070309020205020404" pitchFamily="49" charset="0"/>
            </a:endParaRPr>
          </a:p>
          <a:p>
            <a:endParaRPr lang="en-US" sz="900" dirty="0">
              <a:latin typeface="Courier New" panose="02070309020205020404" pitchFamily="49" charset="0"/>
              <a:cs typeface="Courier New" panose="02070309020205020404" pitchFamily="49" charset="0"/>
            </a:endParaRPr>
          </a:p>
          <a:p>
            <a:endParaRPr lang="en-US" sz="1600" dirty="0">
              <a:latin typeface="Courier New" panose="02070309020205020404" pitchFamily="49" charset="0"/>
              <a:cs typeface="Courier New" panose="02070309020205020404" pitchFamily="49" charset="0"/>
            </a:endParaRPr>
          </a:p>
          <a:p>
            <a:r>
              <a:rPr lang="en-US" sz="1800" dirty="0">
                <a:latin typeface="Courier New" panose="02070309020205020404" pitchFamily="49" charset="0"/>
                <a:cs typeface="Courier New" panose="02070309020205020404" pitchFamily="49" charset="0"/>
              </a:rPr>
              <a:t>points(</a:t>
            </a:r>
            <a:r>
              <a:rPr lang="en-US" sz="1800" b="1" dirty="0">
                <a:latin typeface="Courier New" panose="02070309020205020404" pitchFamily="49" charset="0"/>
                <a:cs typeface="Courier New" panose="02070309020205020404" pitchFamily="49" charset="0"/>
              </a:rPr>
              <a:t>-1*</a:t>
            </a:r>
            <a:r>
              <a:rPr lang="en-US" altLang="ja-JP" sz="1600" dirty="0" err="1">
                <a:latin typeface="Courier New" panose="02070309020205020404" pitchFamily="49" charset="0"/>
                <a:cs typeface="Courier New" panose="02070309020205020404" pitchFamily="49" charset="0"/>
              </a:rPr>
              <a:t>snake_data</a:t>
            </a:r>
            <a:r>
              <a:rPr lang="en-US" altLang="ja-JP" sz="1600" dirty="0">
                <a:latin typeface="Courier New" panose="02070309020205020404" pitchFamily="49" charset="0"/>
                <a:cs typeface="Courier New" panose="02070309020205020404" pitchFamily="49" charset="0"/>
              </a:rPr>
              <a:t>[</a:t>
            </a:r>
            <a:r>
              <a:rPr lang="en-US" altLang="ja-JP" sz="1600" dirty="0" err="1">
                <a:latin typeface="Courier New" panose="02070309020205020404" pitchFamily="49" charset="0"/>
                <a:cs typeface="Courier New" panose="02070309020205020404" pitchFamily="49" charset="0"/>
              </a:rPr>
              <a:t>snake_data</a:t>
            </a:r>
            <a:r>
              <a:rPr lang="en-US" altLang="ja-JP" sz="1600" dirty="0">
                <a:latin typeface="Courier New" panose="02070309020205020404" pitchFamily="49" charset="0"/>
                <a:cs typeface="Courier New" panose="02070309020205020404" pitchFamily="49" charset="0"/>
              </a:rPr>
              <a:t>[,5]==”GROUP1",6], </a:t>
            </a:r>
            <a:r>
              <a:rPr lang="en-US" altLang="ja-JP" sz="1600" b="1" dirty="0">
                <a:latin typeface="Courier New" panose="02070309020205020404" pitchFamily="49" charset="0"/>
                <a:cs typeface="Courier New" panose="02070309020205020404" pitchFamily="49" charset="0"/>
              </a:rPr>
              <a:t>-1*</a:t>
            </a:r>
            <a:r>
              <a:rPr lang="en-US" altLang="ja-JP" sz="1600" dirty="0" err="1">
                <a:latin typeface="Courier New" panose="02070309020205020404" pitchFamily="49" charset="0"/>
                <a:cs typeface="Courier New" panose="02070309020205020404" pitchFamily="49" charset="0"/>
              </a:rPr>
              <a:t>snake_data</a:t>
            </a:r>
            <a:r>
              <a:rPr lang="en-US" altLang="ja-JP" sz="1600" dirty="0">
                <a:latin typeface="Courier New" panose="02070309020205020404" pitchFamily="49" charset="0"/>
                <a:cs typeface="Courier New" panose="02070309020205020404" pitchFamily="49" charset="0"/>
              </a:rPr>
              <a:t>[</a:t>
            </a:r>
            <a:r>
              <a:rPr lang="en-US" altLang="ja-JP" sz="1600" dirty="0" err="1">
                <a:latin typeface="Courier New" panose="02070309020205020404" pitchFamily="49" charset="0"/>
                <a:cs typeface="Courier New" panose="02070309020205020404" pitchFamily="49" charset="0"/>
              </a:rPr>
              <a:t>snake_data</a:t>
            </a:r>
            <a:r>
              <a:rPr lang="en-US" altLang="ja-JP" sz="1600" dirty="0">
                <a:latin typeface="Courier New" panose="02070309020205020404" pitchFamily="49" charset="0"/>
                <a:cs typeface="Courier New" panose="02070309020205020404" pitchFamily="49" charset="0"/>
              </a:rPr>
              <a:t>[,5]==”GROUP1",7], </a:t>
            </a:r>
          </a:p>
          <a:p>
            <a:r>
              <a:rPr lang="en-US" altLang="ja-JP" sz="1600" dirty="0" err="1">
                <a:solidFill>
                  <a:schemeClr val="bg1"/>
                </a:solidFill>
                <a:latin typeface="Courier New" panose="02070309020205020404" pitchFamily="49" charset="0"/>
                <a:cs typeface="Courier New" panose="02070309020205020404" pitchFamily="49" charset="0"/>
              </a:rPr>
              <a:t>Aaaaaaaa</a:t>
            </a:r>
            <a:r>
              <a:rPr lang="en-US" altLang="ja-JP" sz="1600" dirty="0">
                <a:solidFill>
                  <a:schemeClr val="bg1"/>
                </a:solidFill>
                <a:latin typeface="Courier New" panose="02070309020205020404" pitchFamily="49" charset="0"/>
                <a:cs typeface="Courier New" panose="02070309020205020404" pitchFamily="49" charset="0"/>
              </a:rPr>
              <a:t>   </a:t>
            </a:r>
            <a:r>
              <a:rPr lang="en-US" altLang="ja-JP" sz="1600" dirty="0" err="1">
                <a:latin typeface="Courier New" panose="02070309020205020404" pitchFamily="49" charset="0"/>
                <a:cs typeface="Courier New" panose="02070309020205020404" pitchFamily="49" charset="0"/>
              </a:rPr>
              <a:t>pch</a:t>
            </a:r>
            <a:r>
              <a:rPr lang="en-US" altLang="ja-JP" sz="1600" dirty="0">
                <a:latin typeface="Courier New" panose="02070309020205020404" pitchFamily="49" charset="0"/>
                <a:cs typeface="Courier New" panose="02070309020205020404" pitchFamily="49" charset="0"/>
              </a:rPr>
              <a:t>=24, </a:t>
            </a:r>
            <a:r>
              <a:rPr lang="en-US" altLang="ja-JP" sz="1600" dirty="0" err="1">
                <a:latin typeface="Courier New" panose="02070309020205020404" pitchFamily="49" charset="0"/>
                <a:cs typeface="Courier New" panose="02070309020205020404" pitchFamily="49" charset="0"/>
              </a:rPr>
              <a:t>bg</a:t>
            </a:r>
            <a:r>
              <a:rPr lang="en-US" altLang="ja-JP" sz="1600" dirty="0">
                <a:latin typeface="Courier New" panose="02070309020205020404" pitchFamily="49" charset="0"/>
                <a:cs typeface="Courier New" panose="02070309020205020404" pitchFamily="49" charset="0"/>
              </a:rPr>
              <a:t>="#2c7fb8", </a:t>
            </a:r>
            <a:r>
              <a:rPr lang="en-US" altLang="ja-JP" sz="1600" dirty="0" err="1">
                <a:latin typeface="Courier New" panose="02070309020205020404" pitchFamily="49" charset="0"/>
                <a:cs typeface="Courier New" panose="02070309020205020404" pitchFamily="49" charset="0"/>
              </a:rPr>
              <a:t>cex</a:t>
            </a:r>
            <a:r>
              <a:rPr lang="en-US" altLang="ja-JP" sz="1600" dirty="0">
                <a:latin typeface="Courier New" panose="02070309020205020404" pitchFamily="49" charset="0"/>
                <a:cs typeface="Courier New" panose="02070309020205020404" pitchFamily="49" charset="0"/>
              </a:rPr>
              <a:t>=1.5, </a:t>
            </a:r>
            <a:r>
              <a:rPr lang="en-US" altLang="ja-JP" sz="1600" dirty="0" err="1">
                <a:latin typeface="Courier New" panose="02070309020205020404" pitchFamily="49" charset="0"/>
                <a:cs typeface="Courier New" panose="02070309020205020404" pitchFamily="49" charset="0"/>
              </a:rPr>
              <a:t>lwd</a:t>
            </a:r>
            <a:r>
              <a:rPr lang="en-US" altLang="ja-JP" sz="1600" dirty="0">
                <a:latin typeface="Courier New" panose="02070309020205020404" pitchFamily="49" charset="0"/>
                <a:cs typeface="Courier New" panose="02070309020205020404" pitchFamily="49" charset="0"/>
              </a:rPr>
              <a:t>=1.25</a:t>
            </a:r>
            <a:r>
              <a:rPr lang="en-US" sz="1800" dirty="0">
                <a:latin typeface="Courier New" panose="02070309020205020404" pitchFamily="49" charset="0"/>
                <a:cs typeface="Courier New" panose="02070309020205020404" pitchFamily="49" charset="0"/>
              </a:rPr>
              <a:t>)</a:t>
            </a:r>
          </a:p>
          <a:p>
            <a:pPr>
              <a:spcBef>
                <a:spcPts val="600"/>
              </a:spcBef>
            </a:pPr>
            <a:endParaRPr lang="en-US" sz="1800" dirty="0">
              <a:latin typeface="Courier New" panose="02070309020205020404" pitchFamily="49" charset="0"/>
              <a:cs typeface="Courier New" panose="02070309020205020404" pitchFamily="49" charset="0"/>
            </a:endParaRPr>
          </a:p>
        </p:txBody>
      </p:sp>
      <p:sp>
        <p:nvSpPr>
          <p:cNvPr id="2" name="Title 1">
            <a:extLst>
              <a:ext uri="{FF2B5EF4-FFF2-40B4-BE49-F238E27FC236}">
                <a16:creationId xmlns:a16="http://schemas.microsoft.com/office/drawing/2014/main" id="{DCE2A68D-0C98-C444-8404-744BD1CC9F49}"/>
              </a:ext>
            </a:extLst>
          </p:cNvPr>
          <p:cNvSpPr>
            <a:spLocks noGrp="1"/>
          </p:cNvSpPr>
          <p:nvPr>
            <p:ph type="title"/>
          </p:nvPr>
        </p:nvSpPr>
        <p:spPr>
          <a:xfrm>
            <a:off x="509954" y="22232"/>
            <a:ext cx="11172092" cy="1325563"/>
          </a:xfrm>
        </p:spPr>
        <p:txBody>
          <a:bodyPr/>
          <a:lstStyle/>
          <a:p>
            <a:r>
              <a:rPr lang="en-US" dirty="0">
                <a:latin typeface="DengXian Light" panose="02010600030101010101" pitchFamily="2" charset="-122"/>
                <a:ea typeface="DengXian Light" panose="02010600030101010101" pitchFamily="2" charset="-122"/>
              </a:rPr>
              <a:t>Plotting in R</a:t>
            </a:r>
          </a:p>
        </p:txBody>
      </p:sp>
      <p:pic>
        <p:nvPicPr>
          <p:cNvPr id="5" name="Picture 4">
            <a:extLst>
              <a:ext uri="{FF2B5EF4-FFF2-40B4-BE49-F238E27FC236}">
                <a16:creationId xmlns:a16="http://schemas.microsoft.com/office/drawing/2014/main" id="{94017BEB-2781-1946-8FAA-CF5ABFC53159}"/>
              </a:ext>
            </a:extLst>
          </p:cNvPr>
          <p:cNvPicPr>
            <a:picLocks noChangeAspect="1"/>
          </p:cNvPicPr>
          <p:nvPr/>
        </p:nvPicPr>
        <p:blipFill>
          <a:blip r:embed="rId3"/>
          <a:srcRect/>
          <a:stretch/>
        </p:blipFill>
        <p:spPr>
          <a:xfrm>
            <a:off x="5448085" y="1505394"/>
            <a:ext cx="6746602" cy="3373301"/>
          </a:xfrm>
          <a:prstGeom prst="rect">
            <a:avLst/>
          </a:prstGeom>
        </p:spPr>
      </p:pic>
      <p:sp>
        <p:nvSpPr>
          <p:cNvPr id="6" name="Title 1">
            <a:extLst>
              <a:ext uri="{FF2B5EF4-FFF2-40B4-BE49-F238E27FC236}">
                <a16:creationId xmlns:a16="http://schemas.microsoft.com/office/drawing/2014/main" id="{37002387-CF65-F547-B26B-63498529E372}"/>
              </a:ext>
            </a:extLst>
          </p:cNvPr>
          <p:cNvSpPr txBox="1">
            <a:spLocks/>
          </p:cNvSpPr>
          <p:nvPr/>
        </p:nvSpPr>
        <p:spPr>
          <a:xfrm>
            <a:off x="196803" y="1183162"/>
            <a:ext cx="5464961" cy="688131"/>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1900" dirty="0">
                <a:latin typeface="Courier New" panose="02070309020205020404" pitchFamily="49" charset="0"/>
                <a:cs typeface="Courier New" panose="02070309020205020404" pitchFamily="49" charset="0"/>
              </a:rPr>
              <a:t>v3.1: Now, firework plots, for fun!</a:t>
            </a:r>
          </a:p>
        </p:txBody>
      </p:sp>
      <p:sp>
        <p:nvSpPr>
          <p:cNvPr id="8" name="Title 1">
            <a:extLst>
              <a:ext uri="{FF2B5EF4-FFF2-40B4-BE49-F238E27FC236}">
                <a16:creationId xmlns:a16="http://schemas.microsoft.com/office/drawing/2014/main" id="{5410B811-8506-DC4D-9B75-074A68D760A4}"/>
              </a:ext>
            </a:extLst>
          </p:cNvPr>
          <p:cNvSpPr txBox="1">
            <a:spLocks/>
          </p:cNvSpPr>
          <p:nvPr/>
        </p:nvSpPr>
        <p:spPr>
          <a:xfrm>
            <a:off x="621250" y="4900538"/>
            <a:ext cx="365491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1800" dirty="0">
              <a:solidFill>
                <a:srgbClr val="538199"/>
              </a:solidFill>
              <a:latin typeface="DengXian Light" panose="02010600030101010101" pitchFamily="2" charset="-122"/>
              <a:ea typeface="DengXian Light" panose="02010600030101010101" pitchFamily="2" charset="-122"/>
            </a:endParaRPr>
          </a:p>
        </p:txBody>
      </p:sp>
    </p:spTree>
    <p:extLst>
      <p:ext uri="{BB962C8B-B14F-4D97-AF65-F5344CB8AC3E}">
        <p14:creationId xmlns:p14="http://schemas.microsoft.com/office/powerpoint/2010/main" val="53988800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bg1">
            <a:alpha val="50000"/>
          </a:schemeClr>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CFD90FD1-C776-A443-B17B-F1361291CCE4}"/>
              </a:ext>
            </a:extLst>
          </p:cNvPr>
          <p:cNvSpPr txBox="1">
            <a:spLocks/>
          </p:cNvSpPr>
          <p:nvPr/>
        </p:nvSpPr>
        <p:spPr>
          <a:xfrm>
            <a:off x="171335" y="1871292"/>
            <a:ext cx="11823862" cy="477080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1800" dirty="0">
                <a:solidFill>
                  <a:schemeClr val="tx1">
                    <a:alpha val="75000"/>
                  </a:schemeClr>
                </a:solidFill>
                <a:latin typeface="Courier New" panose="02070309020205020404" pitchFamily="49" charset="0"/>
                <a:cs typeface="Courier New" panose="02070309020205020404" pitchFamily="49" charset="0"/>
              </a:rPr>
              <a:t>quartz(height=6, width=12)</a:t>
            </a:r>
          </a:p>
          <a:p>
            <a:pPr>
              <a:spcBef>
                <a:spcPts val="0"/>
              </a:spcBef>
            </a:pPr>
            <a:r>
              <a:rPr lang="en-US" sz="1800" dirty="0">
                <a:solidFill>
                  <a:schemeClr val="tx1">
                    <a:alpha val="75000"/>
                  </a:schemeClr>
                </a:solidFill>
                <a:latin typeface="Courier New" panose="02070309020205020404" pitchFamily="49" charset="0"/>
                <a:cs typeface="Courier New" panose="02070309020205020404" pitchFamily="49" charset="0"/>
              </a:rPr>
              <a:t>par(mar=c(5,5,1,1), </a:t>
            </a:r>
            <a:r>
              <a:rPr lang="en-US" sz="1800" dirty="0" err="1">
                <a:solidFill>
                  <a:schemeClr val="tx1">
                    <a:alpha val="75000"/>
                  </a:schemeClr>
                </a:solidFill>
                <a:latin typeface="Courier New" panose="02070309020205020404" pitchFamily="49" charset="0"/>
                <a:cs typeface="Courier New" panose="02070309020205020404" pitchFamily="49" charset="0"/>
              </a:rPr>
              <a:t>mfrow</a:t>
            </a:r>
            <a:r>
              <a:rPr lang="en-US" sz="1800" dirty="0">
                <a:solidFill>
                  <a:schemeClr val="tx1">
                    <a:alpha val="75000"/>
                  </a:schemeClr>
                </a:solidFill>
                <a:latin typeface="Courier New" panose="02070309020205020404" pitchFamily="49" charset="0"/>
                <a:cs typeface="Courier New" panose="02070309020205020404" pitchFamily="49" charset="0"/>
              </a:rPr>
              <a:t>=c(1,2))</a:t>
            </a:r>
          </a:p>
          <a:p>
            <a:pPr>
              <a:spcBef>
                <a:spcPts val="0"/>
              </a:spcBef>
            </a:pPr>
            <a:r>
              <a:rPr lang="en-US" sz="1800" dirty="0">
                <a:solidFill>
                  <a:schemeClr val="tx1">
                    <a:alpha val="75000"/>
                  </a:schemeClr>
                </a:solidFill>
                <a:latin typeface="Courier New" panose="02070309020205020404" pitchFamily="49" charset="0"/>
                <a:cs typeface="Courier New" panose="02070309020205020404" pitchFamily="49" charset="0"/>
              </a:rPr>
              <a:t>plot(</a:t>
            </a:r>
            <a:r>
              <a:rPr lang="en-US" altLang="ja-JP" sz="1800" b="1" dirty="0">
                <a:solidFill>
                  <a:schemeClr val="tx1">
                    <a:alpha val="75000"/>
                  </a:schemeClr>
                </a:solidFill>
                <a:latin typeface="Courier New" panose="02070309020205020404" pitchFamily="49" charset="0"/>
                <a:cs typeface="Courier New" panose="02070309020205020404" pitchFamily="49" charset="0"/>
              </a:rPr>
              <a:t>¯\_(</a:t>
            </a:r>
            <a:r>
              <a:rPr lang="ja-JP" altLang="en-US" sz="1800" b="1">
                <a:solidFill>
                  <a:schemeClr val="tx1">
                    <a:alpha val="75000"/>
                  </a:schemeClr>
                </a:solidFill>
                <a:latin typeface="Courier New" panose="02070309020205020404" pitchFamily="49" charset="0"/>
                <a:cs typeface="Courier New" panose="02070309020205020404" pitchFamily="49" charset="0"/>
              </a:rPr>
              <a:t>ツ</a:t>
            </a:r>
            <a:r>
              <a:rPr lang="en-US" altLang="ja-JP" sz="1800" b="1" dirty="0">
                <a:solidFill>
                  <a:schemeClr val="tx1">
                    <a:alpha val="75000"/>
                  </a:schemeClr>
                </a:solidFill>
                <a:latin typeface="Courier New" panose="02070309020205020404" pitchFamily="49" charset="0"/>
                <a:cs typeface="Courier New" panose="02070309020205020404" pitchFamily="49" charset="0"/>
              </a:rPr>
              <a:t>)_/¯</a:t>
            </a:r>
            <a:r>
              <a:rPr lang="en-US" sz="1800" dirty="0">
                <a:solidFill>
                  <a:schemeClr val="tx1">
                    <a:alpha val="75000"/>
                  </a:schemeClr>
                </a:solidFill>
                <a:latin typeface="Courier New" panose="02070309020205020404" pitchFamily="49" charset="0"/>
                <a:cs typeface="Courier New" panose="02070309020205020404" pitchFamily="49" charset="0"/>
              </a:rPr>
              <a:t>)</a:t>
            </a:r>
          </a:p>
          <a:p>
            <a:pPr>
              <a:spcBef>
                <a:spcPts val="0"/>
              </a:spcBef>
            </a:pPr>
            <a:r>
              <a:rPr lang="en-US" sz="1800" dirty="0" err="1">
                <a:solidFill>
                  <a:schemeClr val="tx1">
                    <a:alpha val="75000"/>
                  </a:schemeClr>
                </a:solidFill>
                <a:latin typeface="Courier New" panose="02070309020205020404" pitchFamily="49" charset="0"/>
                <a:cs typeface="Courier New" panose="02070309020205020404" pitchFamily="49" charset="0"/>
              </a:rPr>
              <a:t>rect</a:t>
            </a:r>
            <a:r>
              <a:rPr lang="en-US" sz="1800" dirty="0">
                <a:solidFill>
                  <a:schemeClr val="tx1">
                    <a:alpha val="75000"/>
                  </a:schemeClr>
                </a:solidFill>
                <a:latin typeface="Courier New" panose="02070309020205020404" pitchFamily="49" charset="0"/>
                <a:cs typeface="Courier New" panose="02070309020205020404" pitchFamily="49" charset="0"/>
              </a:rPr>
              <a:t>(</a:t>
            </a:r>
            <a:r>
              <a:rPr lang="en-US" altLang="ja-JP" sz="1800" b="1" dirty="0">
                <a:solidFill>
                  <a:schemeClr val="tx1">
                    <a:alpha val="75000"/>
                  </a:schemeClr>
                </a:solidFill>
                <a:latin typeface="Courier New" panose="02070309020205020404" pitchFamily="49" charset="0"/>
                <a:cs typeface="Courier New" panose="02070309020205020404" pitchFamily="49" charset="0"/>
              </a:rPr>
              <a:t>¯\_(</a:t>
            </a:r>
            <a:r>
              <a:rPr lang="ja-JP" altLang="en-US" sz="1800" b="1">
                <a:solidFill>
                  <a:schemeClr val="tx1">
                    <a:alpha val="75000"/>
                  </a:schemeClr>
                </a:solidFill>
                <a:latin typeface="Courier New" panose="02070309020205020404" pitchFamily="49" charset="0"/>
                <a:cs typeface="Courier New" panose="02070309020205020404" pitchFamily="49" charset="0"/>
              </a:rPr>
              <a:t>ツ</a:t>
            </a:r>
            <a:r>
              <a:rPr lang="en-US" altLang="ja-JP" sz="1800" b="1" dirty="0">
                <a:solidFill>
                  <a:schemeClr val="tx1">
                    <a:alpha val="75000"/>
                  </a:schemeClr>
                </a:solidFill>
                <a:latin typeface="Courier New" panose="02070309020205020404" pitchFamily="49" charset="0"/>
                <a:cs typeface="Courier New" panose="02070309020205020404" pitchFamily="49" charset="0"/>
              </a:rPr>
              <a:t>)_/¯</a:t>
            </a:r>
            <a:r>
              <a:rPr lang="en-US" sz="1800" dirty="0">
                <a:solidFill>
                  <a:schemeClr val="tx1">
                    <a:alpha val="75000"/>
                  </a:schemeClr>
                </a:solidFill>
                <a:latin typeface="Courier New" panose="02070309020205020404" pitchFamily="49" charset="0"/>
                <a:cs typeface="Courier New" panose="02070309020205020404" pitchFamily="49" charset="0"/>
              </a:rPr>
              <a:t>)</a:t>
            </a:r>
          </a:p>
          <a:p>
            <a:r>
              <a:rPr lang="en-US" sz="1800" dirty="0">
                <a:solidFill>
                  <a:schemeClr val="tx1">
                    <a:alpha val="75000"/>
                  </a:schemeClr>
                </a:solidFill>
                <a:latin typeface="Courier New" panose="02070309020205020404" pitchFamily="49" charset="0"/>
                <a:cs typeface="Courier New" panose="02070309020205020404" pitchFamily="49" charset="0"/>
              </a:rPr>
              <a:t>points(</a:t>
            </a:r>
            <a:r>
              <a:rPr lang="en-US" altLang="ja-JP" sz="1800" b="1" dirty="0">
                <a:solidFill>
                  <a:schemeClr val="tx1">
                    <a:alpha val="75000"/>
                  </a:schemeClr>
                </a:solidFill>
                <a:latin typeface="Courier New" panose="02070309020205020404" pitchFamily="49" charset="0"/>
                <a:cs typeface="Courier New" panose="02070309020205020404" pitchFamily="49" charset="0"/>
              </a:rPr>
              <a:t>¯\_(</a:t>
            </a:r>
            <a:r>
              <a:rPr lang="ja-JP" altLang="en-US" sz="1800" b="1">
                <a:solidFill>
                  <a:schemeClr val="tx1">
                    <a:alpha val="75000"/>
                  </a:schemeClr>
                </a:solidFill>
                <a:latin typeface="Courier New" panose="02070309020205020404" pitchFamily="49" charset="0"/>
                <a:cs typeface="Courier New" panose="02070309020205020404" pitchFamily="49" charset="0"/>
              </a:rPr>
              <a:t>ツ</a:t>
            </a:r>
            <a:r>
              <a:rPr lang="en-US" altLang="ja-JP" sz="1800" b="1" dirty="0">
                <a:solidFill>
                  <a:schemeClr val="tx1">
                    <a:alpha val="75000"/>
                  </a:schemeClr>
                </a:solidFill>
                <a:latin typeface="Courier New" panose="02070309020205020404" pitchFamily="49" charset="0"/>
                <a:cs typeface="Courier New" panose="02070309020205020404" pitchFamily="49" charset="0"/>
              </a:rPr>
              <a:t>)_/¯</a:t>
            </a:r>
            <a:r>
              <a:rPr lang="en-US" sz="1800" dirty="0">
                <a:solidFill>
                  <a:schemeClr val="tx1">
                    <a:alpha val="75000"/>
                  </a:schemeClr>
                </a:solidFill>
                <a:latin typeface="Courier New" panose="02070309020205020404" pitchFamily="49" charset="0"/>
                <a:cs typeface="Courier New" panose="02070309020205020404" pitchFamily="49" charset="0"/>
              </a:rPr>
              <a:t>)</a:t>
            </a:r>
          </a:p>
          <a:p>
            <a:r>
              <a:rPr lang="en-US" sz="1800" dirty="0">
                <a:solidFill>
                  <a:schemeClr val="tx1">
                    <a:alpha val="75000"/>
                  </a:schemeClr>
                </a:solidFill>
                <a:latin typeface="Courier New" panose="02070309020205020404" pitchFamily="49" charset="0"/>
                <a:cs typeface="Courier New" panose="02070309020205020404" pitchFamily="49" charset="0"/>
              </a:rPr>
              <a:t>legend(</a:t>
            </a:r>
            <a:r>
              <a:rPr lang="en-US" altLang="ja-JP" sz="1800" b="1" dirty="0">
                <a:solidFill>
                  <a:schemeClr val="tx1">
                    <a:alpha val="75000"/>
                  </a:schemeClr>
                </a:solidFill>
                <a:latin typeface="Courier New" panose="02070309020205020404" pitchFamily="49" charset="0"/>
                <a:cs typeface="Courier New" panose="02070309020205020404" pitchFamily="49" charset="0"/>
              </a:rPr>
              <a:t>¯\_(</a:t>
            </a:r>
            <a:r>
              <a:rPr lang="ja-JP" altLang="en-US" sz="1800" b="1">
                <a:solidFill>
                  <a:schemeClr val="tx1">
                    <a:alpha val="75000"/>
                  </a:schemeClr>
                </a:solidFill>
                <a:latin typeface="Courier New" panose="02070309020205020404" pitchFamily="49" charset="0"/>
                <a:cs typeface="Courier New" panose="02070309020205020404" pitchFamily="49" charset="0"/>
              </a:rPr>
              <a:t>ツ</a:t>
            </a:r>
            <a:r>
              <a:rPr lang="en-US" altLang="ja-JP" sz="1800" b="1" dirty="0">
                <a:solidFill>
                  <a:schemeClr val="tx1">
                    <a:alpha val="75000"/>
                  </a:schemeClr>
                </a:solidFill>
                <a:latin typeface="Courier New" panose="02070309020205020404" pitchFamily="49" charset="0"/>
                <a:cs typeface="Courier New" panose="02070309020205020404" pitchFamily="49" charset="0"/>
              </a:rPr>
              <a:t>)_/¯</a:t>
            </a:r>
            <a:r>
              <a:rPr lang="en-US" sz="1800" dirty="0">
                <a:solidFill>
                  <a:schemeClr val="tx1">
                    <a:alpha val="75000"/>
                  </a:schemeClr>
                </a:solidFill>
                <a:latin typeface="Courier New" panose="02070309020205020404" pitchFamily="49" charset="0"/>
                <a:cs typeface="Courier New" panose="02070309020205020404" pitchFamily="49" charset="0"/>
              </a:rPr>
              <a:t>)</a:t>
            </a:r>
          </a:p>
          <a:p>
            <a:endParaRPr lang="en-US" sz="1600" dirty="0">
              <a:solidFill>
                <a:schemeClr val="tx1">
                  <a:alpha val="75000"/>
                </a:schemeClr>
              </a:solidFill>
              <a:latin typeface="Courier New" panose="02070309020205020404" pitchFamily="49" charset="0"/>
              <a:cs typeface="Courier New" panose="02070309020205020404" pitchFamily="49" charset="0"/>
            </a:endParaRPr>
          </a:p>
          <a:p>
            <a:r>
              <a:rPr lang="en-US" sz="1600" dirty="0">
                <a:solidFill>
                  <a:schemeClr val="tx1">
                    <a:alpha val="75000"/>
                  </a:schemeClr>
                </a:solidFill>
                <a:latin typeface="Courier New" panose="02070309020205020404" pitchFamily="49" charset="0"/>
                <a:cs typeface="Courier New" panose="02070309020205020404" pitchFamily="49" charset="0"/>
              </a:rPr>
              <a:t>plot(</a:t>
            </a:r>
            <a:r>
              <a:rPr lang="en-US" sz="1600" b="1" dirty="0">
                <a:solidFill>
                  <a:schemeClr val="tx1">
                    <a:alpha val="75000"/>
                  </a:schemeClr>
                </a:solidFill>
                <a:latin typeface="Courier New" panose="02070309020205020404" pitchFamily="49" charset="0"/>
                <a:cs typeface="Courier New" panose="02070309020205020404" pitchFamily="49" charset="0"/>
              </a:rPr>
              <a:t>-1*</a:t>
            </a:r>
            <a:r>
              <a:rPr lang="en-US" altLang="ja-JP" sz="1600" dirty="0" err="1">
                <a:solidFill>
                  <a:schemeClr val="tx1">
                    <a:alpha val="75000"/>
                  </a:schemeClr>
                </a:solidFill>
                <a:latin typeface="Courier New" panose="02070309020205020404" pitchFamily="49" charset="0"/>
                <a:cs typeface="Courier New" panose="02070309020205020404" pitchFamily="49" charset="0"/>
              </a:rPr>
              <a:t>snake_data</a:t>
            </a:r>
            <a:r>
              <a:rPr lang="en-US" altLang="ja-JP" sz="1600" dirty="0">
                <a:solidFill>
                  <a:schemeClr val="tx1">
                    <a:alpha val="75000"/>
                  </a:schemeClr>
                </a:solidFill>
                <a:latin typeface="Courier New" panose="02070309020205020404" pitchFamily="49" charset="0"/>
                <a:cs typeface="Courier New" panose="02070309020205020404" pitchFamily="49" charset="0"/>
              </a:rPr>
              <a:t>[,</a:t>
            </a:r>
            <a:r>
              <a:rPr lang="en-US" altLang="ja-JP" sz="1600" b="1" dirty="0">
                <a:solidFill>
                  <a:schemeClr val="tx1">
                    <a:alpha val="75000"/>
                  </a:schemeClr>
                </a:solidFill>
                <a:latin typeface="Courier New" panose="02070309020205020404" pitchFamily="49" charset="0"/>
                <a:cs typeface="Courier New" panose="02070309020205020404" pitchFamily="49" charset="0"/>
              </a:rPr>
              <a:t>7</a:t>
            </a:r>
            <a:r>
              <a:rPr lang="en-US" altLang="ja-JP" sz="1600" dirty="0">
                <a:solidFill>
                  <a:schemeClr val="tx1">
                    <a:alpha val="75000"/>
                  </a:schemeClr>
                </a:solidFill>
                <a:latin typeface="Courier New" panose="02070309020205020404" pitchFamily="49" charset="0"/>
                <a:cs typeface="Courier New" panose="02070309020205020404" pitchFamily="49" charset="0"/>
              </a:rPr>
              <a:t>], </a:t>
            </a:r>
          </a:p>
          <a:p>
            <a:r>
              <a:rPr lang="en-US" altLang="ja-JP" sz="1600" dirty="0">
                <a:solidFill>
                  <a:schemeClr val="tx1">
                    <a:alpha val="75000"/>
                  </a:schemeClr>
                </a:solidFill>
                <a:latin typeface="Courier New" panose="02070309020205020404" pitchFamily="49" charset="0"/>
                <a:cs typeface="Courier New" panose="02070309020205020404" pitchFamily="49" charset="0"/>
              </a:rPr>
              <a:t>     </a:t>
            </a:r>
            <a:r>
              <a:rPr lang="en-US" sz="1600" b="1" dirty="0">
                <a:solidFill>
                  <a:schemeClr val="tx1">
                    <a:alpha val="75000"/>
                  </a:schemeClr>
                </a:solidFill>
                <a:latin typeface="Courier New" panose="02070309020205020404" pitchFamily="49" charset="0"/>
                <a:cs typeface="Courier New" panose="02070309020205020404" pitchFamily="49" charset="0"/>
              </a:rPr>
              <a:t>-1*</a:t>
            </a:r>
            <a:r>
              <a:rPr lang="en-US" altLang="ja-JP" sz="1600" dirty="0" err="1">
                <a:solidFill>
                  <a:schemeClr val="tx1">
                    <a:alpha val="75000"/>
                  </a:schemeClr>
                </a:solidFill>
                <a:latin typeface="Courier New" panose="02070309020205020404" pitchFamily="49" charset="0"/>
                <a:cs typeface="Courier New" panose="02070309020205020404" pitchFamily="49" charset="0"/>
              </a:rPr>
              <a:t>snake_data</a:t>
            </a:r>
            <a:r>
              <a:rPr lang="en-US" altLang="ja-JP" sz="1600" dirty="0">
                <a:solidFill>
                  <a:schemeClr val="tx1">
                    <a:alpha val="75000"/>
                  </a:schemeClr>
                </a:solidFill>
                <a:latin typeface="Courier New" panose="02070309020205020404" pitchFamily="49" charset="0"/>
                <a:cs typeface="Courier New" panose="02070309020205020404" pitchFamily="49" charset="0"/>
              </a:rPr>
              <a:t>[,</a:t>
            </a:r>
            <a:r>
              <a:rPr lang="en-US" altLang="ja-JP" sz="1600" b="1" dirty="0">
                <a:solidFill>
                  <a:schemeClr val="tx1">
                    <a:alpha val="75000"/>
                  </a:schemeClr>
                </a:solidFill>
                <a:latin typeface="Courier New" panose="02070309020205020404" pitchFamily="49" charset="0"/>
                <a:cs typeface="Courier New" panose="02070309020205020404" pitchFamily="49" charset="0"/>
              </a:rPr>
              <a:t>6</a:t>
            </a:r>
            <a:r>
              <a:rPr lang="en-US" altLang="ja-JP" sz="1600" dirty="0">
                <a:solidFill>
                  <a:schemeClr val="tx1">
                    <a:alpha val="75000"/>
                  </a:schemeClr>
                </a:solidFill>
                <a:latin typeface="Courier New" panose="02070309020205020404" pitchFamily="49" charset="0"/>
                <a:cs typeface="Courier New" panose="02070309020205020404" pitchFamily="49" charset="0"/>
              </a:rPr>
              <a:t>], </a:t>
            </a:r>
          </a:p>
          <a:p>
            <a:r>
              <a:rPr lang="en-US" altLang="ja-JP" sz="1600" dirty="0">
                <a:solidFill>
                  <a:schemeClr val="tx1">
                    <a:alpha val="75000"/>
                  </a:schemeClr>
                </a:solidFill>
                <a:latin typeface="Courier New" panose="02070309020205020404" pitchFamily="49" charset="0"/>
                <a:cs typeface="Courier New" panose="02070309020205020404" pitchFamily="49" charset="0"/>
              </a:rPr>
              <a:t>        type="n", </a:t>
            </a:r>
          </a:p>
          <a:p>
            <a:r>
              <a:rPr lang="en-US" altLang="ja-JP" sz="1600" dirty="0">
                <a:solidFill>
                  <a:schemeClr val="tx1">
                    <a:alpha val="75000"/>
                  </a:schemeClr>
                </a:solidFill>
                <a:latin typeface="Courier New" panose="02070309020205020404" pitchFamily="49" charset="0"/>
                <a:cs typeface="Courier New" panose="02070309020205020404" pitchFamily="49" charset="0"/>
              </a:rPr>
              <a:t>        </a:t>
            </a:r>
            <a:r>
              <a:rPr lang="en-US" altLang="ja-JP" sz="1600" dirty="0" err="1">
                <a:solidFill>
                  <a:schemeClr val="tx1">
                    <a:alpha val="75000"/>
                  </a:schemeClr>
                </a:solidFill>
                <a:latin typeface="Courier New" panose="02070309020205020404" pitchFamily="49" charset="0"/>
                <a:cs typeface="Courier New" panose="02070309020205020404" pitchFamily="49" charset="0"/>
              </a:rPr>
              <a:t>xlab</a:t>
            </a:r>
            <a:r>
              <a:rPr lang="en-US" altLang="ja-JP" sz="1600" dirty="0">
                <a:solidFill>
                  <a:schemeClr val="tx1">
                    <a:alpha val="75000"/>
                  </a:schemeClr>
                </a:solidFill>
                <a:latin typeface="Courier New" panose="02070309020205020404" pitchFamily="49" charset="0"/>
                <a:cs typeface="Courier New" panose="02070309020205020404" pitchFamily="49" charset="0"/>
              </a:rPr>
              <a:t>="Principal component 2", </a:t>
            </a:r>
          </a:p>
          <a:p>
            <a:r>
              <a:rPr lang="en-US" altLang="ja-JP" sz="1600" dirty="0">
                <a:solidFill>
                  <a:schemeClr val="tx1">
                    <a:alpha val="75000"/>
                  </a:schemeClr>
                </a:solidFill>
                <a:latin typeface="Courier New" panose="02070309020205020404" pitchFamily="49" charset="0"/>
                <a:cs typeface="Courier New" panose="02070309020205020404" pitchFamily="49" charset="0"/>
              </a:rPr>
              <a:t>        </a:t>
            </a:r>
            <a:r>
              <a:rPr lang="en-US" altLang="ja-JP" sz="1600" dirty="0" err="1">
                <a:solidFill>
                  <a:schemeClr val="tx1">
                    <a:alpha val="75000"/>
                  </a:schemeClr>
                </a:solidFill>
                <a:latin typeface="Courier New" panose="02070309020205020404" pitchFamily="49" charset="0"/>
                <a:cs typeface="Courier New" panose="02070309020205020404" pitchFamily="49" charset="0"/>
              </a:rPr>
              <a:t>ylab</a:t>
            </a:r>
            <a:r>
              <a:rPr lang="en-US" altLang="ja-JP" sz="1600" dirty="0">
                <a:solidFill>
                  <a:schemeClr val="tx1">
                    <a:alpha val="75000"/>
                  </a:schemeClr>
                </a:solidFill>
                <a:latin typeface="Courier New" panose="02070309020205020404" pitchFamily="49" charset="0"/>
                <a:cs typeface="Courier New" panose="02070309020205020404" pitchFamily="49" charset="0"/>
              </a:rPr>
              <a:t>="Principal component 1", </a:t>
            </a:r>
          </a:p>
          <a:p>
            <a:r>
              <a:rPr lang="en-US" altLang="ja-JP" sz="1600" dirty="0">
                <a:solidFill>
                  <a:schemeClr val="tx1">
                    <a:alpha val="75000"/>
                  </a:schemeClr>
                </a:solidFill>
                <a:latin typeface="Courier New" panose="02070309020205020404" pitchFamily="49" charset="0"/>
                <a:cs typeface="Courier New" panose="02070309020205020404" pitchFamily="49" charset="0"/>
              </a:rPr>
              <a:t>        </a:t>
            </a:r>
            <a:r>
              <a:rPr lang="en-US" altLang="ja-JP" sz="1600" dirty="0" err="1">
                <a:solidFill>
                  <a:schemeClr val="tx1">
                    <a:alpha val="75000"/>
                  </a:schemeClr>
                </a:solidFill>
                <a:latin typeface="Courier New" panose="02070309020205020404" pitchFamily="49" charset="0"/>
                <a:cs typeface="Courier New" panose="02070309020205020404" pitchFamily="49" charset="0"/>
              </a:rPr>
              <a:t>cex.lab</a:t>
            </a:r>
            <a:r>
              <a:rPr lang="en-US" altLang="ja-JP" sz="1600" dirty="0">
                <a:solidFill>
                  <a:schemeClr val="tx1">
                    <a:alpha val="75000"/>
                  </a:schemeClr>
                </a:solidFill>
                <a:latin typeface="Courier New" panose="02070309020205020404" pitchFamily="49" charset="0"/>
                <a:cs typeface="Courier New" panose="02070309020205020404" pitchFamily="49" charset="0"/>
              </a:rPr>
              <a:t>=1.25, </a:t>
            </a:r>
          </a:p>
          <a:p>
            <a:r>
              <a:rPr lang="en-US" altLang="ja-JP" sz="1600" dirty="0">
                <a:solidFill>
                  <a:schemeClr val="tx1">
                    <a:alpha val="75000"/>
                  </a:schemeClr>
                </a:solidFill>
                <a:latin typeface="Courier New" panose="02070309020205020404" pitchFamily="49" charset="0"/>
                <a:cs typeface="Courier New" panose="02070309020205020404" pitchFamily="49" charset="0"/>
              </a:rPr>
              <a:t>        las=1); </a:t>
            </a:r>
          </a:p>
          <a:p>
            <a:r>
              <a:rPr lang="en-US" altLang="ja-JP" sz="1600" dirty="0">
                <a:solidFill>
                  <a:schemeClr val="tx1">
                    <a:alpha val="75000"/>
                  </a:schemeClr>
                </a:solidFill>
                <a:latin typeface="Courier New" panose="02070309020205020404" pitchFamily="49" charset="0"/>
                <a:cs typeface="Courier New" panose="02070309020205020404" pitchFamily="49" charset="0"/>
              </a:rPr>
              <a:t>        box(</a:t>
            </a:r>
            <a:r>
              <a:rPr lang="en-US" altLang="ja-JP" sz="1600" dirty="0" err="1">
                <a:solidFill>
                  <a:schemeClr val="tx1">
                    <a:alpha val="75000"/>
                  </a:schemeClr>
                </a:solidFill>
                <a:latin typeface="Courier New" panose="02070309020205020404" pitchFamily="49" charset="0"/>
                <a:cs typeface="Courier New" panose="02070309020205020404" pitchFamily="49" charset="0"/>
              </a:rPr>
              <a:t>lwd</a:t>
            </a:r>
            <a:r>
              <a:rPr lang="en-US" altLang="ja-JP" sz="1600" dirty="0">
                <a:solidFill>
                  <a:schemeClr val="tx1">
                    <a:alpha val="75000"/>
                  </a:schemeClr>
                </a:solidFill>
                <a:latin typeface="Courier New" panose="02070309020205020404" pitchFamily="49" charset="0"/>
                <a:cs typeface="Courier New" panose="02070309020205020404" pitchFamily="49" charset="0"/>
              </a:rPr>
              <a:t>=2)</a:t>
            </a:r>
            <a:r>
              <a:rPr lang="en-US" sz="1600" dirty="0">
                <a:solidFill>
                  <a:schemeClr val="tx1">
                    <a:alpha val="75000"/>
                  </a:schemeClr>
                </a:solidFill>
                <a:latin typeface="Courier New" panose="02070309020205020404" pitchFamily="49" charset="0"/>
                <a:cs typeface="Courier New" panose="02070309020205020404" pitchFamily="49" charset="0"/>
              </a:rPr>
              <a:t>)</a:t>
            </a:r>
          </a:p>
          <a:p>
            <a:endParaRPr lang="en-US" sz="1600" dirty="0">
              <a:solidFill>
                <a:schemeClr val="tx1">
                  <a:alpha val="75000"/>
                </a:schemeClr>
              </a:solidFill>
              <a:latin typeface="Courier New" panose="02070309020205020404" pitchFamily="49" charset="0"/>
              <a:cs typeface="Courier New" panose="02070309020205020404" pitchFamily="49" charset="0"/>
            </a:endParaRPr>
          </a:p>
          <a:p>
            <a:endParaRPr lang="en-US" sz="900" dirty="0">
              <a:solidFill>
                <a:schemeClr val="tx1">
                  <a:alpha val="75000"/>
                </a:schemeClr>
              </a:solidFill>
              <a:latin typeface="Courier New" panose="02070309020205020404" pitchFamily="49" charset="0"/>
              <a:cs typeface="Courier New" panose="02070309020205020404" pitchFamily="49" charset="0"/>
            </a:endParaRPr>
          </a:p>
          <a:p>
            <a:endParaRPr lang="en-US" sz="1600" dirty="0">
              <a:solidFill>
                <a:schemeClr val="tx1">
                  <a:alpha val="75000"/>
                </a:schemeClr>
              </a:solidFill>
              <a:latin typeface="Courier New" panose="02070309020205020404" pitchFamily="49" charset="0"/>
              <a:cs typeface="Courier New" panose="02070309020205020404" pitchFamily="49" charset="0"/>
            </a:endParaRPr>
          </a:p>
          <a:p>
            <a:r>
              <a:rPr lang="en-US" sz="1800" dirty="0">
                <a:solidFill>
                  <a:schemeClr val="tx1">
                    <a:alpha val="75000"/>
                  </a:schemeClr>
                </a:solidFill>
                <a:latin typeface="Courier New" panose="02070309020205020404" pitchFamily="49" charset="0"/>
                <a:cs typeface="Courier New" panose="02070309020205020404" pitchFamily="49" charset="0"/>
              </a:rPr>
              <a:t>points(</a:t>
            </a:r>
            <a:r>
              <a:rPr lang="en-US" sz="1800" b="1" dirty="0">
                <a:solidFill>
                  <a:schemeClr val="tx1">
                    <a:alpha val="75000"/>
                  </a:schemeClr>
                </a:solidFill>
                <a:latin typeface="Courier New" panose="02070309020205020404" pitchFamily="49" charset="0"/>
                <a:cs typeface="Courier New" panose="02070309020205020404" pitchFamily="49" charset="0"/>
              </a:rPr>
              <a:t>-1*</a:t>
            </a:r>
            <a:r>
              <a:rPr lang="en-US" altLang="ja-JP" sz="1600" dirty="0" err="1">
                <a:solidFill>
                  <a:schemeClr val="tx1">
                    <a:alpha val="75000"/>
                  </a:schemeClr>
                </a:solidFill>
                <a:latin typeface="Courier New" panose="02070309020205020404" pitchFamily="49" charset="0"/>
                <a:cs typeface="Courier New" panose="02070309020205020404" pitchFamily="49" charset="0"/>
              </a:rPr>
              <a:t>snake_data</a:t>
            </a:r>
            <a:r>
              <a:rPr lang="en-US" altLang="ja-JP" sz="1600" dirty="0">
                <a:solidFill>
                  <a:schemeClr val="tx1">
                    <a:alpha val="75000"/>
                  </a:schemeClr>
                </a:solidFill>
                <a:latin typeface="Courier New" panose="02070309020205020404" pitchFamily="49" charset="0"/>
                <a:cs typeface="Courier New" panose="02070309020205020404" pitchFamily="49" charset="0"/>
              </a:rPr>
              <a:t>[</a:t>
            </a:r>
            <a:r>
              <a:rPr lang="en-US" altLang="ja-JP" sz="1600" dirty="0" err="1">
                <a:solidFill>
                  <a:schemeClr val="tx1">
                    <a:alpha val="75000"/>
                  </a:schemeClr>
                </a:solidFill>
                <a:latin typeface="Courier New" panose="02070309020205020404" pitchFamily="49" charset="0"/>
                <a:cs typeface="Courier New" panose="02070309020205020404" pitchFamily="49" charset="0"/>
              </a:rPr>
              <a:t>snake_data</a:t>
            </a:r>
            <a:r>
              <a:rPr lang="en-US" altLang="ja-JP" sz="1600" dirty="0">
                <a:solidFill>
                  <a:schemeClr val="tx1">
                    <a:alpha val="75000"/>
                  </a:schemeClr>
                </a:solidFill>
                <a:latin typeface="Courier New" panose="02070309020205020404" pitchFamily="49" charset="0"/>
                <a:cs typeface="Courier New" panose="02070309020205020404" pitchFamily="49" charset="0"/>
              </a:rPr>
              <a:t>[,5]==”GROUP1",6], </a:t>
            </a:r>
            <a:r>
              <a:rPr lang="en-US" altLang="ja-JP" sz="1600" b="1" dirty="0">
                <a:solidFill>
                  <a:schemeClr val="tx1">
                    <a:alpha val="75000"/>
                  </a:schemeClr>
                </a:solidFill>
                <a:latin typeface="Courier New" panose="02070309020205020404" pitchFamily="49" charset="0"/>
                <a:cs typeface="Courier New" panose="02070309020205020404" pitchFamily="49" charset="0"/>
              </a:rPr>
              <a:t>-1*</a:t>
            </a:r>
            <a:r>
              <a:rPr lang="en-US" altLang="ja-JP" sz="1600" dirty="0" err="1">
                <a:solidFill>
                  <a:schemeClr val="tx1">
                    <a:alpha val="75000"/>
                  </a:schemeClr>
                </a:solidFill>
                <a:latin typeface="Courier New" panose="02070309020205020404" pitchFamily="49" charset="0"/>
                <a:cs typeface="Courier New" panose="02070309020205020404" pitchFamily="49" charset="0"/>
              </a:rPr>
              <a:t>snake_data</a:t>
            </a:r>
            <a:r>
              <a:rPr lang="en-US" altLang="ja-JP" sz="1600" dirty="0">
                <a:solidFill>
                  <a:schemeClr val="tx1">
                    <a:alpha val="75000"/>
                  </a:schemeClr>
                </a:solidFill>
                <a:latin typeface="Courier New" panose="02070309020205020404" pitchFamily="49" charset="0"/>
                <a:cs typeface="Courier New" panose="02070309020205020404" pitchFamily="49" charset="0"/>
              </a:rPr>
              <a:t>[</a:t>
            </a:r>
            <a:r>
              <a:rPr lang="en-US" altLang="ja-JP" sz="1600" dirty="0" err="1">
                <a:solidFill>
                  <a:schemeClr val="tx1">
                    <a:alpha val="75000"/>
                  </a:schemeClr>
                </a:solidFill>
                <a:latin typeface="Courier New" panose="02070309020205020404" pitchFamily="49" charset="0"/>
                <a:cs typeface="Courier New" panose="02070309020205020404" pitchFamily="49" charset="0"/>
              </a:rPr>
              <a:t>snake_data</a:t>
            </a:r>
            <a:r>
              <a:rPr lang="en-US" altLang="ja-JP" sz="1600" dirty="0">
                <a:solidFill>
                  <a:schemeClr val="tx1">
                    <a:alpha val="75000"/>
                  </a:schemeClr>
                </a:solidFill>
                <a:latin typeface="Courier New" panose="02070309020205020404" pitchFamily="49" charset="0"/>
                <a:cs typeface="Courier New" panose="02070309020205020404" pitchFamily="49" charset="0"/>
              </a:rPr>
              <a:t>[,5]==”GROUP1",7], </a:t>
            </a:r>
          </a:p>
          <a:p>
            <a:r>
              <a:rPr lang="en-US" altLang="ja-JP" sz="1600" dirty="0">
                <a:solidFill>
                  <a:schemeClr val="tx1">
                    <a:alpha val="75000"/>
                  </a:schemeClr>
                </a:solidFill>
                <a:latin typeface="Courier New" panose="02070309020205020404" pitchFamily="49" charset="0"/>
                <a:cs typeface="Courier New" panose="02070309020205020404" pitchFamily="49" charset="0"/>
              </a:rPr>
              <a:t>           </a:t>
            </a:r>
            <a:r>
              <a:rPr lang="en-US" altLang="ja-JP" sz="1600" dirty="0" err="1">
                <a:solidFill>
                  <a:schemeClr val="tx1">
                    <a:alpha val="75000"/>
                  </a:schemeClr>
                </a:solidFill>
                <a:latin typeface="Courier New" panose="02070309020205020404" pitchFamily="49" charset="0"/>
                <a:cs typeface="Courier New" panose="02070309020205020404" pitchFamily="49" charset="0"/>
              </a:rPr>
              <a:t>pch</a:t>
            </a:r>
            <a:r>
              <a:rPr lang="en-US" altLang="ja-JP" sz="1600" dirty="0">
                <a:solidFill>
                  <a:schemeClr val="tx1">
                    <a:alpha val="75000"/>
                  </a:schemeClr>
                </a:solidFill>
                <a:latin typeface="Courier New" panose="02070309020205020404" pitchFamily="49" charset="0"/>
                <a:cs typeface="Courier New" panose="02070309020205020404" pitchFamily="49" charset="0"/>
              </a:rPr>
              <a:t>=24, </a:t>
            </a:r>
            <a:r>
              <a:rPr lang="en-US" altLang="ja-JP" sz="1600" dirty="0" err="1">
                <a:solidFill>
                  <a:schemeClr val="tx1">
                    <a:alpha val="75000"/>
                  </a:schemeClr>
                </a:solidFill>
                <a:latin typeface="Courier New" panose="02070309020205020404" pitchFamily="49" charset="0"/>
                <a:cs typeface="Courier New" panose="02070309020205020404" pitchFamily="49" charset="0"/>
              </a:rPr>
              <a:t>bg</a:t>
            </a:r>
            <a:r>
              <a:rPr lang="en-US" altLang="ja-JP" sz="1600" dirty="0">
                <a:solidFill>
                  <a:schemeClr val="tx1">
                    <a:alpha val="75000"/>
                  </a:schemeClr>
                </a:solidFill>
                <a:latin typeface="Courier New" panose="02070309020205020404" pitchFamily="49" charset="0"/>
                <a:cs typeface="Courier New" panose="02070309020205020404" pitchFamily="49" charset="0"/>
              </a:rPr>
              <a:t>="#2c7fb8", </a:t>
            </a:r>
            <a:r>
              <a:rPr lang="en-US" altLang="ja-JP" sz="1600" dirty="0" err="1">
                <a:solidFill>
                  <a:schemeClr val="tx1">
                    <a:alpha val="75000"/>
                  </a:schemeClr>
                </a:solidFill>
                <a:latin typeface="Courier New" panose="02070309020205020404" pitchFamily="49" charset="0"/>
                <a:cs typeface="Courier New" panose="02070309020205020404" pitchFamily="49" charset="0"/>
              </a:rPr>
              <a:t>cex</a:t>
            </a:r>
            <a:r>
              <a:rPr lang="en-US" altLang="ja-JP" sz="1600" dirty="0">
                <a:solidFill>
                  <a:schemeClr val="tx1">
                    <a:alpha val="75000"/>
                  </a:schemeClr>
                </a:solidFill>
                <a:latin typeface="Courier New" panose="02070309020205020404" pitchFamily="49" charset="0"/>
                <a:cs typeface="Courier New" panose="02070309020205020404" pitchFamily="49" charset="0"/>
              </a:rPr>
              <a:t>=1.5, </a:t>
            </a:r>
            <a:r>
              <a:rPr lang="en-US" altLang="ja-JP" sz="1600" dirty="0" err="1">
                <a:solidFill>
                  <a:schemeClr val="tx1">
                    <a:alpha val="75000"/>
                  </a:schemeClr>
                </a:solidFill>
                <a:latin typeface="Courier New" panose="02070309020205020404" pitchFamily="49" charset="0"/>
                <a:cs typeface="Courier New" panose="02070309020205020404" pitchFamily="49" charset="0"/>
              </a:rPr>
              <a:t>lwd</a:t>
            </a:r>
            <a:r>
              <a:rPr lang="en-US" altLang="ja-JP" sz="1600" dirty="0">
                <a:solidFill>
                  <a:schemeClr val="tx1">
                    <a:alpha val="75000"/>
                  </a:schemeClr>
                </a:solidFill>
                <a:latin typeface="Courier New" panose="02070309020205020404" pitchFamily="49" charset="0"/>
                <a:cs typeface="Courier New" panose="02070309020205020404" pitchFamily="49" charset="0"/>
              </a:rPr>
              <a:t>=1.25</a:t>
            </a:r>
            <a:r>
              <a:rPr lang="en-US" sz="1800" dirty="0">
                <a:solidFill>
                  <a:schemeClr val="tx1">
                    <a:alpha val="75000"/>
                  </a:schemeClr>
                </a:solidFill>
                <a:latin typeface="Courier New" panose="02070309020205020404" pitchFamily="49" charset="0"/>
                <a:cs typeface="Courier New" panose="02070309020205020404" pitchFamily="49" charset="0"/>
              </a:rPr>
              <a:t>)</a:t>
            </a:r>
          </a:p>
          <a:p>
            <a:pPr>
              <a:spcBef>
                <a:spcPts val="600"/>
              </a:spcBef>
            </a:pPr>
            <a:endParaRPr lang="en-US" sz="1800" dirty="0">
              <a:latin typeface="Courier New" panose="02070309020205020404" pitchFamily="49" charset="0"/>
              <a:cs typeface="Courier New" panose="02070309020205020404" pitchFamily="49" charset="0"/>
            </a:endParaRPr>
          </a:p>
        </p:txBody>
      </p:sp>
      <p:sp>
        <p:nvSpPr>
          <p:cNvPr id="2" name="Title 1">
            <a:extLst>
              <a:ext uri="{FF2B5EF4-FFF2-40B4-BE49-F238E27FC236}">
                <a16:creationId xmlns:a16="http://schemas.microsoft.com/office/drawing/2014/main" id="{DCE2A68D-0C98-C444-8404-744BD1CC9F49}"/>
              </a:ext>
            </a:extLst>
          </p:cNvPr>
          <p:cNvSpPr>
            <a:spLocks noGrp="1"/>
          </p:cNvSpPr>
          <p:nvPr>
            <p:ph type="title"/>
          </p:nvPr>
        </p:nvSpPr>
        <p:spPr>
          <a:xfrm>
            <a:off x="509954" y="22232"/>
            <a:ext cx="11172092" cy="1325563"/>
          </a:xfrm>
        </p:spPr>
        <p:txBody>
          <a:bodyPr/>
          <a:lstStyle/>
          <a:p>
            <a:r>
              <a:rPr lang="en-US" dirty="0">
                <a:latin typeface="DengXian Light" panose="02010600030101010101" pitchFamily="2" charset="-122"/>
                <a:ea typeface="DengXian Light" panose="02010600030101010101" pitchFamily="2" charset="-122"/>
              </a:rPr>
              <a:t>Plotting in R</a:t>
            </a:r>
          </a:p>
        </p:txBody>
      </p:sp>
      <p:pic>
        <p:nvPicPr>
          <p:cNvPr id="5" name="Picture 4">
            <a:extLst>
              <a:ext uri="{FF2B5EF4-FFF2-40B4-BE49-F238E27FC236}">
                <a16:creationId xmlns:a16="http://schemas.microsoft.com/office/drawing/2014/main" id="{94017BEB-2781-1946-8FAA-CF5ABFC53159}"/>
              </a:ext>
            </a:extLst>
          </p:cNvPr>
          <p:cNvPicPr>
            <a:picLocks noChangeAspect="1"/>
          </p:cNvPicPr>
          <p:nvPr/>
        </p:nvPicPr>
        <p:blipFill>
          <a:blip r:embed="rId3"/>
          <a:srcRect/>
          <a:stretch/>
        </p:blipFill>
        <p:spPr>
          <a:xfrm>
            <a:off x="5448085" y="1505394"/>
            <a:ext cx="6746602" cy="3373301"/>
          </a:xfrm>
          <a:prstGeom prst="rect">
            <a:avLst/>
          </a:prstGeom>
        </p:spPr>
      </p:pic>
      <p:sp>
        <p:nvSpPr>
          <p:cNvPr id="6" name="Title 1">
            <a:extLst>
              <a:ext uri="{FF2B5EF4-FFF2-40B4-BE49-F238E27FC236}">
                <a16:creationId xmlns:a16="http://schemas.microsoft.com/office/drawing/2014/main" id="{37002387-CF65-F547-B26B-63498529E372}"/>
              </a:ext>
            </a:extLst>
          </p:cNvPr>
          <p:cNvSpPr txBox="1">
            <a:spLocks/>
          </p:cNvSpPr>
          <p:nvPr/>
        </p:nvSpPr>
        <p:spPr>
          <a:xfrm>
            <a:off x="196803" y="1183162"/>
            <a:ext cx="5464961" cy="688131"/>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1900" dirty="0">
                <a:latin typeface="Courier New" panose="02070309020205020404" pitchFamily="49" charset="0"/>
                <a:cs typeface="Courier New" panose="02070309020205020404" pitchFamily="49" charset="0"/>
              </a:rPr>
              <a:t>v3.1: Now, firework plots, for fun!</a:t>
            </a:r>
          </a:p>
        </p:txBody>
      </p:sp>
      <p:sp>
        <p:nvSpPr>
          <p:cNvPr id="8" name="Title 1">
            <a:extLst>
              <a:ext uri="{FF2B5EF4-FFF2-40B4-BE49-F238E27FC236}">
                <a16:creationId xmlns:a16="http://schemas.microsoft.com/office/drawing/2014/main" id="{5410B811-8506-DC4D-9B75-074A68D760A4}"/>
              </a:ext>
            </a:extLst>
          </p:cNvPr>
          <p:cNvSpPr txBox="1">
            <a:spLocks/>
          </p:cNvSpPr>
          <p:nvPr/>
        </p:nvSpPr>
        <p:spPr>
          <a:xfrm>
            <a:off x="621250" y="4900538"/>
            <a:ext cx="365491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1800" dirty="0">
              <a:solidFill>
                <a:srgbClr val="538199"/>
              </a:solidFill>
              <a:latin typeface="DengXian Light" panose="02010600030101010101" pitchFamily="2" charset="-122"/>
              <a:ea typeface="DengXian Light" panose="02010600030101010101" pitchFamily="2" charset="-122"/>
            </a:endParaRPr>
          </a:p>
        </p:txBody>
      </p:sp>
    </p:spTree>
    <p:extLst>
      <p:ext uri="{BB962C8B-B14F-4D97-AF65-F5344CB8AC3E}">
        <p14:creationId xmlns:p14="http://schemas.microsoft.com/office/powerpoint/2010/main" val="14559324"/>
      </p:ext>
    </p:extLst>
  </p:cSld>
  <p:clrMapOvr>
    <a:masterClrMapping/>
  </p:clrMapOvr>
  <mc:AlternateContent xmlns:mc="http://schemas.openxmlformats.org/markup-compatibility/2006" xmlns:p14="http://schemas.microsoft.com/office/powerpoint/2010/main">
    <mc:Choice Requires="p14">
      <p:transition p14:dur="0" advClick="0" advTm="200"/>
    </mc:Choice>
    <mc:Fallback xmlns="">
      <p:transition advClick="0" advTm="200"/>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bg1">
            <a:alpha val="50000"/>
          </a:schemeClr>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CFD90FD1-C776-A443-B17B-F1361291CCE4}"/>
              </a:ext>
            </a:extLst>
          </p:cNvPr>
          <p:cNvSpPr txBox="1">
            <a:spLocks/>
          </p:cNvSpPr>
          <p:nvPr/>
        </p:nvSpPr>
        <p:spPr>
          <a:xfrm>
            <a:off x="171335" y="1871292"/>
            <a:ext cx="11823862" cy="477080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1800" dirty="0">
                <a:solidFill>
                  <a:schemeClr val="tx1">
                    <a:alpha val="50000"/>
                  </a:schemeClr>
                </a:solidFill>
                <a:latin typeface="Courier New" panose="02070309020205020404" pitchFamily="49" charset="0"/>
                <a:cs typeface="Courier New" panose="02070309020205020404" pitchFamily="49" charset="0"/>
              </a:rPr>
              <a:t>quartz(height=6, width=12)</a:t>
            </a:r>
          </a:p>
          <a:p>
            <a:pPr>
              <a:spcBef>
                <a:spcPts val="0"/>
              </a:spcBef>
            </a:pPr>
            <a:r>
              <a:rPr lang="en-US" sz="1800" dirty="0">
                <a:solidFill>
                  <a:schemeClr val="tx1">
                    <a:alpha val="50000"/>
                  </a:schemeClr>
                </a:solidFill>
                <a:latin typeface="Courier New" panose="02070309020205020404" pitchFamily="49" charset="0"/>
                <a:cs typeface="Courier New" panose="02070309020205020404" pitchFamily="49" charset="0"/>
              </a:rPr>
              <a:t>par(mar=c(5,5,1,1), </a:t>
            </a:r>
            <a:r>
              <a:rPr lang="en-US" sz="1800" dirty="0" err="1">
                <a:solidFill>
                  <a:schemeClr val="tx1">
                    <a:alpha val="50000"/>
                  </a:schemeClr>
                </a:solidFill>
                <a:latin typeface="Courier New" panose="02070309020205020404" pitchFamily="49" charset="0"/>
                <a:cs typeface="Courier New" panose="02070309020205020404" pitchFamily="49" charset="0"/>
              </a:rPr>
              <a:t>mfrow</a:t>
            </a:r>
            <a:r>
              <a:rPr lang="en-US" sz="1800" dirty="0">
                <a:solidFill>
                  <a:schemeClr val="tx1">
                    <a:alpha val="50000"/>
                  </a:schemeClr>
                </a:solidFill>
                <a:latin typeface="Courier New" panose="02070309020205020404" pitchFamily="49" charset="0"/>
                <a:cs typeface="Courier New" panose="02070309020205020404" pitchFamily="49" charset="0"/>
              </a:rPr>
              <a:t>=c(1,2))</a:t>
            </a:r>
          </a:p>
          <a:p>
            <a:pPr>
              <a:spcBef>
                <a:spcPts val="0"/>
              </a:spcBef>
            </a:pPr>
            <a:r>
              <a:rPr lang="en-US" sz="1800" dirty="0">
                <a:solidFill>
                  <a:schemeClr val="tx1">
                    <a:alpha val="50000"/>
                  </a:schemeClr>
                </a:solidFill>
                <a:latin typeface="Courier New" panose="02070309020205020404" pitchFamily="49" charset="0"/>
                <a:cs typeface="Courier New" panose="02070309020205020404" pitchFamily="49" charset="0"/>
              </a:rPr>
              <a:t>plot(</a:t>
            </a:r>
            <a:r>
              <a:rPr lang="en-US" altLang="ja-JP" sz="1800" b="1" dirty="0">
                <a:solidFill>
                  <a:schemeClr val="tx1">
                    <a:alpha val="50000"/>
                  </a:schemeClr>
                </a:solidFill>
                <a:latin typeface="Courier New" panose="02070309020205020404" pitchFamily="49" charset="0"/>
                <a:cs typeface="Courier New" panose="02070309020205020404" pitchFamily="49" charset="0"/>
              </a:rPr>
              <a:t>¯\_(</a:t>
            </a:r>
            <a:r>
              <a:rPr lang="ja-JP" altLang="en-US" sz="1800" b="1">
                <a:solidFill>
                  <a:schemeClr val="tx1">
                    <a:alpha val="50000"/>
                  </a:schemeClr>
                </a:solidFill>
                <a:latin typeface="Courier New" panose="02070309020205020404" pitchFamily="49" charset="0"/>
                <a:cs typeface="Courier New" panose="02070309020205020404" pitchFamily="49" charset="0"/>
              </a:rPr>
              <a:t>ツ</a:t>
            </a:r>
            <a:r>
              <a:rPr lang="en-US" altLang="ja-JP" sz="1800" b="1" dirty="0">
                <a:solidFill>
                  <a:schemeClr val="tx1">
                    <a:alpha val="50000"/>
                  </a:schemeClr>
                </a:solidFill>
                <a:latin typeface="Courier New" panose="02070309020205020404" pitchFamily="49" charset="0"/>
                <a:cs typeface="Courier New" panose="02070309020205020404" pitchFamily="49" charset="0"/>
              </a:rPr>
              <a:t>)_/¯</a:t>
            </a:r>
            <a:r>
              <a:rPr lang="en-US" sz="1800" dirty="0">
                <a:solidFill>
                  <a:schemeClr val="tx1">
                    <a:alpha val="50000"/>
                  </a:schemeClr>
                </a:solidFill>
                <a:latin typeface="Courier New" panose="02070309020205020404" pitchFamily="49" charset="0"/>
                <a:cs typeface="Courier New" panose="02070309020205020404" pitchFamily="49" charset="0"/>
              </a:rPr>
              <a:t>)</a:t>
            </a:r>
          </a:p>
          <a:p>
            <a:pPr>
              <a:spcBef>
                <a:spcPts val="0"/>
              </a:spcBef>
            </a:pPr>
            <a:r>
              <a:rPr lang="en-US" sz="1800" dirty="0" err="1">
                <a:solidFill>
                  <a:schemeClr val="tx1">
                    <a:alpha val="50000"/>
                  </a:schemeClr>
                </a:solidFill>
                <a:latin typeface="Courier New" panose="02070309020205020404" pitchFamily="49" charset="0"/>
                <a:cs typeface="Courier New" panose="02070309020205020404" pitchFamily="49" charset="0"/>
              </a:rPr>
              <a:t>rect</a:t>
            </a:r>
            <a:r>
              <a:rPr lang="en-US" sz="1800" dirty="0">
                <a:solidFill>
                  <a:schemeClr val="tx1">
                    <a:alpha val="50000"/>
                  </a:schemeClr>
                </a:solidFill>
                <a:latin typeface="Courier New" panose="02070309020205020404" pitchFamily="49" charset="0"/>
                <a:cs typeface="Courier New" panose="02070309020205020404" pitchFamily="49" charset="0"/>
              </a:rPr>
              <a:t>(</a:t>
            </a:r>
            <a:r>
              <a:rPr lang="en-US" altLang="ja-JP" sz="1800" b="1" dirty="0">
                <a:solidFill>
                  <a:schemeClr val="tx1">
                    <a:alpha val="50000"/>
                  </a:schemeClr>
                </a:solidFill>
                <a:latin typeface="Courier New" panose="02070309020205020404" pitchFamily="49" charset="0"/>
                <a:cs typeface="Courier New" panose="02070309020205020404" pitchFamily="49" charset="0"/>
              </a:rPr>
              <a:t>¯\_(</a:t>
            </a:r>
            <a:r>
              <a:rPr lang="ja-JP" altLang="en-US" sz="1800" b="1">
                <a:solidFill>
                  <a:schemeClr val="tx1">
                    <a:alpha val="50000"/>
                  </a:schemeClr>
                </a:solidFill>
                <a:latin typeface="Courier New" panose="02070309020205020404" pitchFamily="49" charset="0"/>
                <a:cs typeface="Courier New" panose="02070309020205020404" pitchFamily="49" charset="0"/>
              </a:rPr>
              <a:t>ツ</a:t>
            </a:r>
            <a:r>
              <a:rPr lang="en-US" altLang="ja-JP" sz="1800" b="1" dirty="0">
                <a:solidFill>
                  <a:schemeClr val="tx1">
                    <a:alpha val="50000"/>
                  </a:schemeClr>
                </a:solidFill>
                <a:latin typeface="Courier New" panose="02070309020205020404" pitchFamily="49" charset="0"/>
                <a:cs typeface="Courier New" panose="02070309020205020404" pitchFamily="49" charset="0"/>
              </a:rPr>
              <a:t>)_/¯</a:t>
            </a:r>
            <a:r>
              <a:rPr lang="en-US" sz="1800" dirty="0">
                <a:solidFill>
                  <a:schemeClr val="tx1">
                    <a:alpha val="50000"/>
                  </a:schemeClr>
                </a:solidFill>
                <a:latin typeface="Courier New" panose="02070309020205020404" pitchFamily="49" charset="0"/>
                <a:cs typeface="Courier New" panose="02070309020205020404" pitchFamily="49" charset="0"/>
              </a:rPr>
              <a:t>)</a:t>
            </a:r>
          </a:p>
          <a:p>
            <a:r>
              <a:rPr lang="en-US" sz="1800" dirty="0">
                <a:solidFill>
                  <a:schemeClr val="tx1">
                    <a:alpha val="50000"/>
                  </a:schemeClr>
                </a:solidFill>
                <a:latin typeface="Courier New" panose="02070309020205020404" pitchFamily="49" charset="0"/>
                <a:cs typeface="Courier New" panose="02070309020205020404" pitchFamily="49" charset="0"/>
              </a:rPr>
              <a:t>points(</a:t>
            </a:r>
            <a:r>
              <a:rPr lang="en-US" altLang="ja-JP" sz="1800" b="1" dirty="0">
                <a:solidFill>
                  <a:schemeClr val="tx1">
                    <a:alpha val="50000"/>
                  </a:schemeClr>
                </a:solidFill>
                <a:latin typeface="Courier New" panose="02070309020205020404" pitchFamily="49" charset="0"/>
                <a:cs typeface="Courier New" panose="02070309020205020404" pitchFamily="49" charset="0"/>
              </a:rPr>
              <a:t>¯\_(</a:t>
            </a:r>
            <a:r>
              <a:rPr lang="ja-JP" altLang="en-US" sz="1800" b="1">
                <a:solidFill>
                  <a:schemeClr val="tx1">
                    <a:alpha val="50000"/>
                  </a:schemeClr>
                </a:solidFill>
                <a:latin typeface="Courier New" panose="02070309020205020404" pitchFamily="49" charset="0"/>
                <a:cs typeface="Courier New" panose="02070309020205020404" pitchFamily="49" charset="0"/>
              </a:rPr>
              <a:t>ツ</a:t>
            </a:r>
            <a:r>
              <a:rPr lang="en-US" altLang="ja-JP" sz="1800" b="1" dirty="0">
                <a:solidFill>
                  <a:schemeClr val="tx1">
                    <a:alpha val="50000"/>
                  </a:schemeClr>
                </a:solidFill>
                <a:latin typeface="Courier New" panose="02070309020205020404" pitchFamily="49" charset="0"/>
                <a:cs typeface="Courier New" panose="02070309020205020404" pitchFamily="49" charset="0"/>
              </a:rPr>
              <a:t>)_/¯</a:t>
            </a:r>
            <a:r>
              <a:rPr lang="en-US" sz="1800" dirty="0">
                <a:solidFill>
                  <a:schemeClr val="tx1">
                    <a:alpha val="50000"/>
                  </a:schemeClr>
                </a:solidFill>
                <a:latin typeface="Courier New" panose="02070309020205020404" pitchFamily="49" charset="0"/>
                <a:cs typeface="Courier New" panose="02070309020205020404" pitchFamily="49" charset="0"/>
              </a:rPr>
              <a:t>)</a:t>
            </a:r>
          </a:p>
          <a:p>
            <a:r>
              <a:rPr lang="en-US" sz="1800" dirty="0">
                <a:solidFill>
                  <a:schemeClr val="tx1">
                    <a:alpha val="50000"/>
                  </a:schemeClr>
                </a:solidFill>
                <a:latin typeface="Courier New" panose="02070309020205020404" pitchFamily="49" charset="0"/>
                <a:cs typeface="Courier New" panose="02070309020205020404" pitchFamily="49" charset="0"/>
              </a:rPr>
              <a:t>legend(</a:t>
            </a:r>
            <a:r>
              <a:rPr lang="en-US" altLang="ja-JP" sz="1800" b="1" dirty="0">
                <a:solidFill>
                  <a:schemeClr val="tx1">
                    <a:alpha val="50000"/>
                  </a:schemeClr>
                </a:solidFill>
                <a:latin typeface="Courier New" panose="02070309020205020404" pitchFamily="49" charset="0"/>
                <a:cs typeface="Courier New" panose="02070309020205020404" pitchFamily="49" charset="0"/>
              </a:rPr>
              <a:t>¯\_(</a:t>
            </a:r>
            <a:r>
              <a:rPr lang="ja-JP" altLang="en-US" sz="1800" b="1">
                <a:solidFill>
                  <a:schemeClr val="tx1">
                    <a:alpha val="50000"/>
                  </a:schemeClr>
                </a:solidFill>
                <a:latin typeface="Courier New" panose="02070309020205020404" pitchFamily="49" charset="0"/>
                <a:cs typeface="Courier New" panose="02070309020205020404" pitchFamily="49" charset="0"/>
              </a:rPr>
              <a:t>ツ</a:t>
            </a:r>
            <a:r>
              <a:rPr lang="en-US" altLang="ja-JP" sz="1800" b="1" dirty="0">
                <a:solidFill>
                  <a:schemeClr val="tx1">
                    <a:alpha val="50000"/>
                  </a:schemeClr>
                </a:solidFill>
                <a:latin typeface="Courier New" panose="02070309020205020404" pitchFamily="49" charset="0"/>
                <a:cs typeface="Courier New" panose="02070309020205020404" pitchFamily="49" charset="0"/>
              </a:rPr>
              <a:t>)_/¯</a:t>
            </a:r>
            <a:r>
              <a:rPr lang="en-US" sz="1800" dirty="0">
                <a:solidFill>
                  <a:schemeClr val="tx1">
                    <a:alpha val="50000"/>
                  </a:schemeClr>
                </a:solidFill>
                <a:latin typeface="Courier New" panose="02070309020205020404" pitchFamily="49" charset="0"/>
                <a:cs typeface="Courier New" panose="02070309020205020404" pitchFamily="49" charset="0"/>
              </a:rPr>
              <a:t>)</a:t>
            </a:r>
          </a:p>
          <a:p>
            <a:endParaRPr lang="en-US" sz="1600" dirty="0">
              <a:solidFill>
                <a:schemeClr val="tx1">
                  <a:alpha val="50000"/>
                </a:schemeClr>
              </a:solidFill>
              <a:latin typeface="Courier New" panose="02070309020205020404" pitchFamily="49" charset="0"/>
              <a:cs typeface="Courier New" panose="02070309020205020404" pitchFamily="49" charset="0"/>
            </a:endParaRPr>
          </a:p>
          <a:p>
            <a:r>
              <a:rPr lang="en-US" sz="1600" dirty="0">
                <a:solidFill>
                  <a:schemeClr val="tx1">
                    <a:alpha val="50000"/>
                  </a:schemeClr>
                </a:solidFill>
                <a:latin typeface="Courier New" panose="02070309020205020404" pitchFamily="49" charset="0"/>
                <a:cs typeface="Courier New" panose="02070309020205020404" pitchFamily="49" charset="0"/>
              </a:rPr>
              <a:t>plot(</a:t>
            </a:r>
            <a:r>
              <a:rPr lang="en-US" sz="1600" b="1" dirty="0">
                <a:solidFill>
                  <a:schemeClr val="tx1">
                    <a:alpha val="50000"/>
                  </a:schemeClr>
                </a:solidFill>
                <a:latin typeface="Courier New" panose="02070309020205020404" pitchFamily="49" charset="0"/>
                <a:cs typeface="Courier New" panose="02070309020205020404" pitchFamily="49" charset="0"/>
              </a:rPr>
              <a:t>-1*</a:t>
            </a:r>
            <a:r>
              <a:rPr lang="en-US" altLang="ja-JP" sz="1600" dirty="0" err="1">
                <a:solidFill>
                  <a:schemeClr val="tx1">
                    <a:alpha val="50000"/>
                  </a:schemeClr>
                </a:solidFill>
                <a:latin typeface="Courier New" panose="02070309020205020404" pitchFamily="49" charset="0"/>
                <a:cs typeface="Courier New" panose="02070309020205020404" pitchFamily="49" charset="0"/>
              </a:rPr>
              <a:t>snake_data</a:t>
            </a:r>
            <a:r>
              <a:rPr lang="en-US" altLang="ja-JP" sz="1600" dirty="0">
                <a:solidFill>
                  <a:schemeClr val="tx1">
                    <a:alpha val="50000"/>
                  </a:schemeClr>
                </a:solidFill>
                <a:latin typeface="Courier New" panose="02070309020205020404" pitchFamily="49" charset="0"/>
                <a:cs typeface="Courier New" panose="02070309020205020404" pitchFamily="49" charset="0"/>
              </a:rPr>
              <a:t>[,</a:t>
            </a:r>
            <a:r>
              <a:rPr lang="en-US" altLang="ja-JP" sz="1600" b="1" dirty="0">
                <a:solidFill>
                  <a:schemeClr val="tx1">
                    <a:alpha val="50000"/>
                  </a:schemeClr>
                </a:solidFill>
                <a:latin typeface="Courier New" panose="02070309020205020404" pitchFamily="49" charset="0"/>
                <a:cs typeface="Courier New" panose="02070309020205020404" pitchFamily="49" charset="0"/>
              </a:rPr>
              <a:t>7</a:t>
            </a:r>
            <a:r>
              <a:rPr lang="en-US" altLang="ja-JP" sz="1600" dirty="0">
                <a:solidFill>
                  <a:schemeClr val="tx1">
                    <a:alpha val="50000"/>
                  </a:schemeClr>
                </a:solidFill>
                <a:latin typeface="Courier New" panose="02070309020205020404" pitchFamily="49" charset="0"/>
                <a:cs typeface="Courier New" panose="02070309020205020404" pitchFamily="49" charset="0"/>
              </a:rPr>
              <a:t>], </a:t>
            </a:r>
          </a:p>
          <a:p>
            <a:r>
              <a:rPr lang="en-US" altLang="ja-JP" sz="1600" dirty="0">
                <a:solidFill>
                  <a:schemeClr val="tx1">
                    <a:alpha val="50000"/>
                  </a:schemeClr>
                </a:solidFill>
                <a:latin typeface="Courier New" panose="02070309020205020404" pitchFamily="49" charset="0"/>
                <a:cs typeface="Courier New" panose="02070309020205020404" pitchFamily="49" charset="0"/>
              </a:rPr>
              <a:t>     </a:t>
            </a:r>
            <a:r>
              <a:rPr lang="en-US" sz="1600" b="1" dirty="0">
                <a:solidFill>
                  <a:schemeClr val="tx1">
                    <a:alpha val="50000"/>
                  </a:schemeClr>
                </a:solidFill>
                <a:latin typeface="Courier New" panose="02070309020205020404" pitchFamily="49" charset="0"/>
                <a:cs typeface="Courier New" panose="02070309020205020404" pitchFamily="49" charset="0"/>
              </a:rPr>
              <a:t>-1*</a:t>
            </a:r>
            <a:r>
              <a:rPr lang="en-US" altLang="ja-JP" sz="1600" dirty="0" err="1">
                <a:solidFill>
                  <a:schemeClr val="tx1">
                    <a:alpha val="50000"/>
                  </a:schemeClr>
                </a:solidFill>
                <a:latin typeface="Courier New" panose="02070309020205020404" pitchFamily="49" charset="0"/>
                <a:cs typeface="Courier New" panose="02070309020205020404" pitchFamily="49" charset="0"/>
              </a:rPr>
              <a:t>snake_data</a:t>
            </a:r>
            <a:r>
              <a:rPr lang="en-US" altLang="ja-JP" sz="1600" dirty="0">
                <a:solidFill>
                  <a:schemeClr val="tx1">
                    <a:alpha val="50000"/>
                  </a:schemeClr>
                </a:solidFill>
                <a:latin typeface="Courier New" panose="02070309020205020404" pitchFamily="49" charset="0"/>
                <a:cs typeface="Courier New" panose="02070309020205020404" pitchFamily="49" charset="0"/>
              </a:rPr>
              <a:t>[,</a:t>
            </a:r>
            <a:r>
              <a:rPr lang="en-US" altLang="ja-JP" sz="1600" b="1" dirty="0">
                <a:solidFill>
                  <a:schemeClr val="tx1">
                    <a:alpha val="50000"/>
                  </a:schemeClr>
                </a:solidFill>
                <a:latin typeface="Courier New" panose="02070309020205020404" pitchFamily="49" charset="0"/>
                <a:cs typeface="Courier New" panose="02070309020205020404" pitchFamily="49" charset="0"/>
              </a:rPr>
              <a:t>6</a:t>
            </a:r>
            <a:r>
              <a:rPr lang="en-US" altLang="ja-JP" sz="1600" dirty="0">
                <a:solidFill>
                  <a:schemeClr val="tx1">
                    <a:alpha val="50000"/>
                  </a:schemeClr>
                </a:solidFill>
                <a:latin typeface="Courier New" panose="02070309020205020404" pitchFamily="49" charset="0"/>
                <a:cs typeface="Courier New" panose="02070309020205020404" pitchFamily="49" charset="0"/>
              </a:rPr>
              <a:t>], </a:t>
            </a:r>
          </a:p>
          <a:p>
            <a:r>
              <a:rPr lang="en-US" altLang="ja-JP" sz="1600" dirty="0">
                <a:solidFill>
                  <a:schemeClr val="tx1">
                    <a:alpha val="50000"/>
                  </a:schemeClr>
                </a:solidFill>
                <a:latin typeface="Courier New" panose="02070309020205020404" pitchFamily="49" charset="0"/>
                <a:cs typeface="Courier New" panose="02070309020205020404" pitchFamily="49" charset="0"/>
              </a:rPr>
              <a:t>        type="n", </a:t>
            </a:r>
          </a:p>
          <a:p>
            <a:r>
              <a:rPr lang="en-US" altLang="ja-JP" sz="1600" dirty="0">
                <a:solidFill>
                  <a:schemeClr val="tx1">
                    <a:alpha val="50000"/>
                  </a:schemeClr>
                </a:solidFill>
                <a:latin typeface="Courier New" panose="02070309020205020404" pitchFamily="49" charset="0"/>
                <a:cs typeface="Courier New" panose="02070309020205020404" pitchFamily="49" charset="0"/>
              </a:rPr>
              <a:t>        </a:t>
            </a:r>
            <a:r>
              <a:rPr lang="en-US" altLang="ja-JP" sz="1600" dirty="0" err="1">
                <a:solidFill>
                  <a:schemeClr val="tx1">
                    <a:alpha val="50000"/>
                  </a:schemeClr>
                </a:solidFill>
                <a:latin typeface="Courier New" panose="02070309020205020404" pitchFamily="49" charset="0"/>
                <a:cs typeface="Courier New" panose="02070309020205020404" pitchFamily="49" charset="0"/>
              </a:rPr>
              <a:t>xlab</a:t>
            </a:r>
            <a:r>
              <a:rPr lang="en-US" altLang="ja-JP" sz="1600" dirty="0">
                <a:solidFill>
                  <a:schemeClr val="tx1">
                    <a:alpha val="50000"/>
                  </a:schemeClr>
                </a:solidFill>
                <a:latin typeface="Courier New" panose="02070309020205020404" pitchFamily="49" charset="0"/>
                <a:cs typeface="Courier New" panose="02070309020205020404" pitchFamily="49" charset="0"/>
              </a:rPr>
              <a:t>="Principal component 2", </a:t>
            </a:r>
          </a:p>
          <a:p>
            <a:r>
              <a:rPr lang="en-US" altLang="ja-JP" sz="1600" dirty="0">
                <a:solidFill>
                  <a:schemeClr val="tx1">
                    <a:alpha val="50000"/>
                  </a:schemeClr>
                </a:solidFill>
                <a:latin typeface="Courier New" panose="02070309020205020404" pitchFamily="49" charset="0"/>
                <a:cs typeface="Courier New" panose="02070309020205020404" pitchFamily="49" charset="0"/>
              </a:rPr>
              <a:t>        </a:t>
            </a:r>
            <a:r>
              <a:rPr lang="en-US" altLang="ja-JP" sz="1600" dirty="0" err="1">
                <a:solidFill>
                  <a:schemeClr val="tx1">
                    <a:alpha val="50000"/>
                  </a:schemeClr>
                </a:solidFill>
                <a:latin typeface="Courier New" panose="02070309020205020404" pitchFamily="49" charset="0"/>
                <a:cs typeface="Courier New" panose="02070309020205020404" pitchFamily="49" charset="0"/>
              </a:rPr>
              <a:t>ylab</a:t>
            </a:r>
            <a:r>
              <a:rPr lang="en-US" altLang="ja-JP" sz="1600" dirty="0">
                <a:solidFill>
                  <a:schemeClr val="tx1">
                    <a:alpha val="50000"/>
                  </a:schemeClr>
                </a:solidFill>
                <a:latin typeface="Courier New" panose="02070309020205020404" pitchFamily="49" charset="0"/>
                <a:cs typeface="Courier New" panose="02070309020205020404" pitchFamily="49" charset="0"/>
              </a:rPr>
              <a:t>="Principal component 1", </a:t>
            </a:r>
          </a:p>
          <a:p>
            <a:r>
              <a:rPr lang="en-US" altLang="ja-JP" sz="1600" dirty="0">
                <a:solidFill>
                  <a:schemeClr val="tx1">
                    <a:alpha val="50000"/>
                  </a:schemeClr>
                </a:solidFill>
                <a:latin typeface="Courier New" panose="02070309020205020404" pitchFamily="49" charset="0"/>
                <a:cs typeface="Courier New" panose="02070309020205020404" pitchFamily="49" charset="0"/>
              </a:rPr>
              <a:t>        </a:t>
            </a:r>
            <a:r>
              <a:rPr lang="en-US" altLang="ja-JP" sz="1600" dirty="0" err="1">
                <a:solidFill>
                  <a:schemeClr val="tx1">
                    <a:alpha val="50000"/>
                  </a:schemeClr>
                </a:solidFill>
                <a:latin typeface="Courier New" panose="02070309020205020404" pitchFamily="49" charset="0"/>
                <a:cs typeface="Courier New" panose="02070309020205020404" pitchFamily="49" charset="0"/>
              </a:rPr>
              <a:t>cex.lab</a:t>
            </a:r>
            <a:r>
              <a:rPr lang="en-US" altLang="ja-JP" sz="1600" dirty="0">
                <a:solidFill>
                  <a:schemeClr val="tx1">
                    <a:alpha val="50000"/>
                  </a:schemeClr>
                </a:solidFill>
                <a:latin typeface="Courier New" panose="02070309020205020404" pitchFamily="49" charset="0"/>
                <a:cs typeface="Courier New" panose="02070309020205020404" pitchFamily="49" charset="0"/>
              </a:rPr>
              <a:t>=1.25, </a:t>
            </a:r>
          </a:p>
          <a:p>
            <a:r>
              <a:rPr lang="en-US" altLang="ja-JP" sz="1600" dirty="0">
                <a:solidFill>
                  <a:schemeClr val="tx1">
                    <a:alpha val="50000"/>
                  </a:schemeClr>
                </a:solidFill>
                <a:latin typeface="Courier New" panose="02070309020205020404" pitchFamily="49" charset="0"/>
                <a:cs typeface="Courier New" panose="02070309020205020404" pitchFamily="49" charset="0"/>
              </a:rPr>
              <a:t>        las=1); </a:t>
            </a:r>
          </a:p>
          <a:p>
            <a:r>
              <a:rPr lang="en-US" altLang="ja-JP" sz="1600" dirty="0">
                <a:solidFill>
                  <a:schemeClr val="tx1">
                    <a:alpha val="50000"/>
                  </a:schemeClr>
                </a:solidFill>
                <a:latin typeface="Courier New" panose="02070309020205020404" pitchFamily="49" charset="0"/>
                <a:cs typeface="Courier New" panose="02070309020205020404" pitchFamily="49" charset="0"/>
              </a:rPr>
              <a:t>        box(</a:t>
            </a:r>
            <a:r>
              <a:rPr lang="en-US" altLang="ja-JP" sz="1600" dirty="0" err="1">
                <a:solidFill>
                  <a:schemeClr val="tx1">
                    <a:alpha val="50000"/>
                  </a:schemeClr>
                </a:solidFill>
                <a:latin typeface="Courier New" panose="02070309020205020404" pitchFamily="49" charset="0"/>
                <a:cs typeface="Courier New" panose="02070309020205020404" pitchFamily="49" charset="0"/>
              </a:rPr>
              <a:t>lwd</a:t>
            </a:r>
            <a:r>
              <a:rPr lang="en-US" altLang="ja-JP" sz="1600" dirty="0">
                <a:solidFill>
                  <a:schemeClr val="tx1">
                    <a:alpha val="50000"/>
                  </a:schemeClr>
                </a:solidFill>
                <a:latin typeface="Courier New" panose="02070309020205020404" pitchFamily="49" charset="0"/>
                <a:cs typeface="Courier New" panose="02070309020205020404" pitchFamily="49" charset="0"/>
              </a:rPr>
              <a:t>=2)</a:t>
            </a:r>
            <a:r>
              <a:rPr lang="en-US" sz="1600" dirty="0">
                <a:solidFill>
                  <a:schemeClr val="tx1">
                    <a:alpha val="50000"/>
                  </a:schemeClr>
                </a:solidFill>
                <a:latin typeface="Courier New" panose="02070309020205020404" pitchFamily="49" charset="0"/>
                <a:cs typeface="Courier New" panose="02070309020205020404" pitchFamily="49" charset="0"/>
              </a:rPr>
              <a:t>)</a:t>
            </a:r>
          </a:p>
          <a:p>
            <a:endParaRPr lang="en-US" sz="1600" dirty="0">
              <a:solidFill>
                <a:schemeClr val="tx1">
                  <a:alpha val="50000"/>
                </a:schemeClr>
              </a:solidFill>
              <a:latin typeface="Courier New" panose="02070309020205020404" pitchFamily="49" charset="0"/>
              <a:cs typeface="Courier New" panose="02070309020205020404" pitchFamily="49" charset="0"/>
            </a:endParaRPr>
          </a:p>
          <a:p>
            <a:endParaRPr lang="en-US" sz="900" dirty="0">
              <a:solidFill>
                <a:schemeClr val="tx1">
                  <a:alpha val="50000"/>
                </a:schemeClr>
              </a:solidFill>
              <a:latin typeface="Courier New" panose="02070309020205020404" pitchFamily="49" charset="0"/>
              <a:cs typeface="Courier New" panose="02070309020205020404" pitchFamily="49" charset="0"/>
            </a:endParaRPr>
          </a:p>
          <a:p>
            <a:endParaRPr lang="en-US" sz="1600" dirty="0">
              <a:solidFill>
                <a:schemeClr val="tx1">
                  <a:alpha val="50000"/>
                </a:schemeClr>
              </a:solidFill>
              <a:latin typeface="Courier New" panose="02070309020205020404" pitchFamily="49" charset="0"/>
              <a:cs typeface="Courier New" panose="02070309020205020404" pitchFamily="49" charset="0"/>
            </a:endParaRPr>
          </a:p>
          <a:p>
            <a:r>
              <a:rPr lang="en-US" sz="1800" dirty="0">
                <a:solidFill>
                  <a:schemeClr val="tx1">
                    <a:alpha val="50000"/>
                  </a:schemeClr>
                </a:solidFill>
                <a:latin typeface="Courier New" panose="02070309020205020404" pitchFamily="49" charset="0"/>
                <a:cs typeface="Courier New" panose="02070309020205020404" pitchFamily="49" charset="0"/>
              </a:rPr>
              <a:t>points(</a:t>
            </a:r>
            <a:r>
              <a:rPr lang="en-US" sz="1800" b="1" dirty="0">
                <a:solidFill>
                  <a:schemeClr val="tx1">
                    <a:alpha val="50000"/>
                  </a:schemeClr>
                </a:solidFill>
                <a:latin typeface="Courier New" panose="02070309020205020404" pitchFamily="49" charset="0"/>
                <a:cs typeface="Courier New" panose="02070309020205020404" pitchFamily="49" charset="0"/>
              </a:rPr>
              <a:t>-1*</a:t>
            </a:r>
            <a:r>
              <a:rPr lang="en-US" altLang="ja-JP" sz="1600" dirty="0" err="1">
                <a:solidFill>
                  <a:schemeClr val="tx1">
                    <a:alpha val="50000"/>
                  </a:schemeClr>
                </a:solidFill>
                <a:latin typeface="Courier New" panose="02070309020205020404" pitchFamily="49" charset="0"/>
                <a:cs typeface="Courier New" panose="02070309020205020404" pitchFamily="49" charset="0"/>
              </a:rPr>
              <a:t>snake_data</a:t>
            </a:r>
            <a:r>
              <a:rPr lang="en-US" altLang="ja-JP" sz="1600" dirty="0">
                <a:solidFill>
                  <a:schemeClr val="tx1">
                    <a:alpha val="50000"/>
                  </a:schemeClr>
                </a:solidFill>
                <a:latin typeface="Courier New" panose="02070309020205020404" pitchFamily="49" charset="0"/>
                <a:cs typeface="Courier New" panose="02070309020205020404" pitchFamily="49" charset="0"/>
              </a:rPr>
              <a:t>[</a:t>
            </a:r>
            <a:r>
              <a:rPr lang="en-US" altLang="ja-JP" sz="1600" dirty="0" err="1">
                <a:solidFill>
                  <a:schemeClr val="tx1">
                    <a:alpha val="50000"/>
                  </a:schemeClr>
                </a:solidFill>
                <a:latin typeface="Courier New" panose="02070309020205020404" pitchFamily="49" charset="0"/>
                <a:cs typeface="Courier New" panose="02070309020205020404" pitchFamily="49" charset="0"/>
              </a:rPr>
              <a:t>snake_data</a:t>
            </a:r>
            <a:r>
              <a:rPr lang="en-US" altLang="ja-JP" sz="1600" dirty="0">
                <a:solidFill>
                  <a:schemeClr val="tx1">
                    <a:alpha val="50000"/>
                  </a:schemeClr>
                </a:solidFill>
                <a:latin typeface="Courier New" panose="02070309020205020404" pitchFamily="49" charset="0"/>
                <a:cs typeface="Courier New" panose="02070309020205020404" pitchFamily="49" charset="0"/>
              </a:rPr>
              <a:t>[,5]==”GROUP1",6], </a:t>
            </a:r>
            <a:r>
              <a:rPr lang="en-US" altLang="ja-JP" sz="1600" b="1" dirty="0">
                <a:solidFill>
                  <a:schemeClr val="tx1">
                    <a:alpha val="50000"/>
                  </a:schemeClr>
                </a:solidFill>
                <a:latin typeface="Courier New" panose="02070309020205020404" pitchFamily="49" charset="0"/>
                <a:cs typeface="Courier New" panose="02070309020205020404" pitchFamily="49" charset="0"/>
              </a:rPr>
              <a:t>-1*</a:t>
            </a:r>
            <a:r>
              <a:rPr lang="en-US" altLang="ja-JP" sz="1600" dirty="0" err="1">
                <a:solidFill>
                  <a:schemeClr val="tx1">
                    <a:alpha val="50000"/>
                  </a:schemeClr>
                </a:solidFill>
                <a:latin typeface="Courier New" panose="02070309020205020404" pitchFamily="49" charset="0"/>
                <a:cs typeface="Courier New" panose="02070309020205020404" pitchFamily="49" charset="0"/>
              </a:rPr>
              <a:t>snake_data</a:t>
            </a:r>
            <a:r>
              <a:rPr lang="en-US" altLang="ja-JP" sz="1600" dirty="0">
                <a:solidFill>
                  <a:schemeClr val="tx1">
                    <a:alpha val="50000"/>
                  </a:schemeClr>
                </a:solidFill>
                <a:latin typeface="Courier New" panose="02070309020205020404" pitchFamily="49" charset="0"/>
                <a:cs typeface="Courier New" panose="02070309020205020404" pitchFamily="49" charset="0"/>
              </a:rPr>
              <a:t>[</a:t>
            </a:r>
            <a:r>
              <a:rPr lang="en-US" altLang="ja-JP" sz="1600" dirty="0" err="1">
                <a:solidFill>
                  <a:schemeClr val="tx1">
                    <a:alpha val="50000"/>
                  </a:schemeClr>
                </a:solidFill>
                <a:latin typeface="Courier New" panose="02070309020205020404" pitchFamily="49" charset="0"/>
                <a:cs typeface="Courier New" panose="02070309020205020404" pitchFamily="49" charset="0"/>
              </a:rPr>
              <a:t>snake_data</a:t>
            </a:r>
            <a:r>
              <a:rPr lang="en-US" altLang="ja-JP" sz="1600" dirty="0">
                <a:solidFill>
                  <a:schemeClr val="tx1">
                    <a:alpha val="50000"/>
                  </a:schemeClr>
                </a:solidFill>
                <a:latin typeface="Courier New" panose="02070309020205020404" pitchFamily="49" charset="0"/>
                <a:cs typeface="Courier New" panose="02070309020205020404" pitchFamily="49" charset="0"/>
              </a:rPr>
              <a:t>[,5]==”GROUP1",7], </a:t>
            </a:r>
          </a:p>
          <a:p>
            <a:r>
              <a:rPr lang="en-US" altLang="ja-JP" sz="1600" dirty="0">
                <a:solidFill>
                  <a:schemeClr val="tx1">
                    <a:alpha val="50000"/>
                  </a:schemeClr>
                </a:solidFill>
                <a:latin typeface="Courier New" panose="02070309020205020404" pitchFamily="49" charset="0"/>
                <a:cs typeface="Courier New" panose="02070309020205020404" pitchFamily="49" charset="0"/>
              </a:rPr>
              <a:t>           </a:t>
            </a:r>
            <a:r>
              <a:rPr lang="en-US" altLang="ja-JP" sz="1600" dirty="0" err="1">
                <a:solidFill>
                  <a:schemeClr val="tx1">
                    <a:alpha val="50000"/>
                  </a:schemeClr>
                </a:solidFill>
                <a:latin typeface="Courier New" panose="02070309020205020404" pitchFamily="49" charset="0"/>
                <a:cs typeface="Courier New" panose="02070309020205020404" pitchFamily="49" charset="0"/>
              </a:rPr>
              <a:t>pch</a:t>
            </a:r>
            <a:r>
              <a:rPr lang="en-US" altLang="ja-JP" sz="1600" dirty="0">
                <a:solidFill>
                  <a:schemeClr val="tx1">
                    <a:alpha val="50000"/>
                  </a:schemeClr>
                </a:solidFill>
                <a:latin typeface="Courier New" panose="02070309020205020404" pitchFamily="49" charset="0"/>
                <a:cs typeface="Courier New" panose="02070309020205020404" pitchFamily="49" charset="0"/>
              </a:rPr>
              <a:t>=24, </a:t>
            </a:r>
            <a:r>
              <a:rPr lang="en-US" altLang="ja-JP" sz="1600" dirty="0" err="1">
                <a:solidFill>
                  <a:schemeClr val="tx1">
                    <a:alpha val="50000"/>
                  </a:schemeClr>
                </a:solidFill>
                <a:latin typeface="Courier New" panose="02070309020205020404" pitchFamily="49" charset="0"/>
                <a:cs typeface="Courier New" panose="02070309020205020404" pitchFamily="49" charset="0"/>
              </a:rPr>
              <a:t>bg</a:t>
            </a:r>
            <a:r>
              <a:rPr lang="en-US" altLang="ja-JP" sz="1600" dirty="0">
                <a:solidFill>
                  <a:schemeClr val="tx1">
                    <a:alpha val="50000"/>
                  </a:schemeClr>
                </a:solidFill>
                <a:latin typeface="Courier New" panose="02070309020205020404" pitchFamily="49" charset="0"/>
                <a:cs typeface="Courier New" panose="02070309020205020404" pitchFamily="49" charset="0"/>
              </a:rPr>
              <a:t>="#2c7fb8", </a:t>
            </a:r>
            <a:r>
              <a:rPr lang="en-US" altLang="ja-JP" sz="1600" dirty="0" err="1">
                <a:solidFill>
                  <a:schemeClr val="tx1">
                    <a:alpha val="50000"/>
                  </a:schemeClr>
                </a:solidFill>
                <a:latin typeface="Courier New" panose="02070309020205020404" pitchFamily="49" charset="0"/>
                <a:cs typeface="Courier New" panose="02070309020205020404" pitchFamily="49" charset="0"/>
              </a:rPr>
              <a:t>cex</a:t>
            </a:r>
            <a:r>
              <a:rPr lang="en-US" altLang="ja-JP" sz="1600" dirty="0">
                <a:solidFill>
                  <a:schemeClr val="tx1">
                    <a:alpha val="50000"/>
                  </a:schemeClr>
                </a:solidFill>
                <a:latin typeface="Courier New" panose="02070309020205020404" pitchFamily="49" charset="0"/>
                <a:cs typeface="Courier New" panose="02070309020205020404" pitchFamily="49" charset="0"/>
              </a:rPr>
              <a:t>=1.5, </a:t>
            </a:r>
            <a:r>
              <a:rPr lang="en-US" altLang="ja-JP" sz="1600" dirty="0" err="1">
                <a:solidFill>
                  <a:schemeClr val="tx1">
                    <a:alpha val="50000"/>
                  </a:schemeClr>
                </a:solidFill>
                <a:latin typeface="Courier New" panose="02070309020205020404" pitchFamily="49" charset="0"/>
                <a:cs typeface="Courier New" panose="02070309020205020404" pitchFamily="49" charset="0"/>
              </a:rPr>
              <a:t>lwd</a:t>
            </a:r>
            <a:r>
              <a:rPr lang="en-US" altLang="ja-JP" sz="1600" dirty="0">
                <a:solidFill>
                  <a:schemeClr val="tx1">
                    <a:alpha val="50000"/>
                  </a:schemeClr>
                </a:solidFill>
                <a:latin typeface="Courier New" panose="02070309020205020404" pitchFamily="49" charset="0"/>
                <a:cs typeface="Courier New" panose="02070309020205020404" pitchFamily="49" charset="0"/>
              </a:rPr>
              <a:t>=1.25</a:t>
            </a:r>
            <a:r>
              <a:rPr lang="en-US" sz="1800" dirty="0">
                <a:solidFill>
                  <a:schemeClr val="tx1">
                    <a:alpha val="50000"/>
                  </a:schemeClr>
                </a:solidFill>
                <a:latin typeface="Courier New" panose="02070309020205020404" pitchFamily="49" charset="0"/>
                <a:cs typeface="Courier New" panose="02070309020205020404" pitchFamily="49" charset="0"/>
              </a:rPr>
              <a:t>)</a:t>
            </a:r>
          </a:p>
          <a:p>
            <a:pPr>
              <a:spcBef>
                <a:spcPts val="600"/>
              </a:spcBef>
            </a:pPr>
            <a:endParaRPr lang="en-US" sz="1800" dirty="0">
              <a:latin typeface="Courier New" panose="02070309020205020404" pitchFamily="49" charset="0"/>
              <a:cs typeface="Courier New" panose="02070309020205020404" pitchFamily="49" charset="0"/>
            </a:endParaRPr>
          </a:p>
        </p:txBody>
      </p:sp>
      <p:sp>
        <p:nvSpPr>
          <p:cNvPr id="2" name="Title 1">
            <a:extLst>
              <a:ext uri="{FF2B5EF4-FFF2-40B4-BE49-F238E27FC236}">
                <a16:creationId xmlns:a16="http://schemas.microsoft.com/office/drawing/2014/main" id="{DCE2A68D-0C98-C444-8404-744BD1CC9F49}"/>
              </a:ext>
            </a:extLst>
          </p:cNvPr>
          <p:cNvSpPr>
            <a:spLocks noGrp="1"/>
          </p:cNvSpPr>
          <p:nvPr>
            <p:ph type="title"/>
          </p:nvPr>
        </p:nvSpPr>
        <p:spPr>
          <a:xfrm>
            <a:off x="509954" y="22232"/>
            <a:ext cx="11172092" cy="1325563"/>
          </a:xfrm>
        </p:spPr>
        <p:txBody>
          <a:bodyPr/>
          <a:lstStyle/>
          <a:p>
            <a:r>
              <a:rPr lang="en-US" dirty="0">
                <a:latin typeface="DengXian Light" panose="02010600030101010101" pitchFamily="2" charset="-122"/>
                <a:ea typeface="DengXian Light" panose="02010600030101010101" pitchFamily="2" charset="-122"/>
              </a:rPr>
              <a:t>Plotting in R</a:t>
            </a:r>
          </a:p>
        </p:txBody>
      </p:sp>
      <p:pic>
        <p:nvPicPr>
          <p:cNvPr id="5" name="Picture 4">
            <a:extLst>
              <a:ext uri="{FF2B5EF4-FFF2-40B4-BE49-F238E27FC236}">
                <a16:creationId xmlns:a16="http://schemas.microsoft.com/office/drawing/2014/main" id="{94017BEB-2781-1946-8FAA-CF5ABFC53159}"/>
              </a:ext>
            </a:extLst>
          </p:cNvPr>
          <p:cNvPicPr>
            <a:picLocks noChangeAspect="1"/>
          </p:cNvPicPr>
          <p:nvPr/>
        </p:nvPicPr>
        <p:blipFill>
          <a:blip r:embed="rId3"/>
          <a:srcRect/>
          <a:stretch/>
        </p:blipFill>
        <p:spPr>
          <a:xfrm>
            <a:off x="5448085" y="1505394"/>
            <a:ext cx="6746602" cy="3373301"/>
          </a:xfrm>
          <a:prstGeom prst="rect">
            <a:avLst/>
          </a:prstGeom>
        </p:spPr>
      </p:pic>
      <p:sp>
        <p:nvSpPr>
          <p:cNvPr id="6" name="Title 1">
            <a:extLst>
              <a:ext uri="{FF2B5EF4-FFF2-40B4-BE49-F238E27FC236}">
                <a16:creationId xmlns:a16="http://schemas.microsoft.com/office/drawing/2014/main" id="{37002387-CF65-F547-B26B-63498529E372}"/>
              </a:ext>
            </a:extLst>
          </p:cNvPr>
          <p:cNvSpPr txBox="1">
            <a:spLocks/>
          </p:cNvSpPr>
          <p:nvPr/>
        </p:nvSpPr>
        <p:spPr>
          <a:xfrm>
            <a:off x="196803" y="1183162"/>
            <a:ext cx="5464961" cy="688131"/>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1900" dirty="0">
                <a:latin typeface="Courier New" panose="02070309020205020404" pitchFamily="49" charset="0"/>
                <a:cs typeface="Courier New" panose="02070309020205020404" pitchFamily="49" charset="0"/>
              </a:rPr>
              <a:t>v3.1: Now, firework plots, for fun!</a:t>
            </a:r>
          </a:p>
        </p:txBody>
      </p:sp>
      <p:sp>
        <p:nvSpPr>
          <p:cNvPr id="8" name="Title 1">
            <a:extLst>
              <a:ext uri="{FF2B5EF4-FFF2-40B4-BE49-F238E27FC236}">
                <a16:creationId xmlns:a16="http://schemas.microsoft.com/office/drawing/2014/main" id="{5410B811-8506-DC4D-9B75-074A68D760A4}"/>
              </a:ext>
            </a:extLst>
          </p:cNvPr>
          <p:cNvSpPr txBox="1">
            <a:spLocks/>
          </p:cNvSpPr>
          <p:nvPr/>
        </p:nvSpPr>
        <p:spPr>
          <a:xfrm>
            <a:off x="621250" y="4900538"/>
            <a:ext cx="365491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1800" dirty="0">
              <a:solidFill>
                <a:srgbClr val="538199"/>
              </a:solidFill>
              <a:latin typeface="DengXian Light" panose="02010600030101010101" pitchFamily="2" charset="-122"/>
              <a:ea typeface="DengXian Light" panose="02010600030101010101" pitchFamily="2" charset="-122"/>
            </a:endParaRPr>
          </a:p>
        </p:txBody>
      </p:sp>
    </p:spTree>
    <p:extLst>
      <p:ext uri="{BB962C8B-B14F-4D97-AF65-F5344CB8AC3E}">
        <p14:creationId xmlns:p14="http://schemas.microsoft.com/office/powerpoint/2010/main" val="240536841"/>
      </p:ext>
    </p:extLst>
  </p:cSld>
  <p:clrMapOvr>
    <a:masterClrMapping/>
  </p:clrMapOvr>
  <mc:AlternateContent xmlns:mc="http://schemas.openxmlformats.org/markup-compatibility/2006" xmlns:p14="http://schemas.microsoft.com/office/powerpoint/2010/main">
    <mc:Choice Requires="p14">
      <p:transition p14:dur="0" advClick="0" advTm="200"/>
    </mc:Choice>
    <mc:Fallback xmlns="">
      <p:transition advClick="0" advTm="200"/>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bg1">
            <a:alpha val="50000"/>
          </a:schemeClr>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CFD90FD1-C776-A443-B17B-F1361291CCE4}"/>
              </a:ext>
            </a:extLst>
          </p:cNvPr>
          <p:cNvSpPr txBox="1">
            <a:spLocks/>
          </p:cNvSpPr>
          <p:nvPr/>
        </p:nvSpPr>
        <p:spPr>
          <a:xfrm>
            <a:off x="171335" y="1871292"/>
            <a:ext cx="11823862" cy="477080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1800" dirty="0">
                <a:solidFill>
                  <a:schemeClr val="tx1">
                    <a:alpha val="25000"/>
                  </a:schemeClr>
                </a:solidFill>
                <a:latin typeface="Courier New" panose="02070309020205020404" pitchFamily="49" charset="0"/>
                <a:cs typeface="Courier New" panose="02070309020205020404" pitchFamily="49" charset="0"/>
              </a:rPr>
              <a:t>quartz(height=6, width=12)</a:t>
            </a:r>
          </a:p>
          <a:p>
            <a:pPr>
              <a:spcBef>
                <a:spcPts val="0"/>
              </a:spcBef>
            </a:pPr>
            <a:r>
              <a:rPr lang="en-US" sz="1800" dirty="0">
                <a:solidFill>
                  <a:schemeClr val="tx1">
                    <a:alpha val="25000"/>
                  </a:schemeClr>
                </a:solidFill>
                <a:latin typeface="Courier New" panose="02070309020205020404" pitchFamily="49" charset="0"/>
                <a:cs typeface="Courier New" panose="02070309020205020404" pitchFamily="49" charset="0"/>
              </a:rPr>
              <a:t>par(mar=c(5,5,1,1), </a:t>
            </a:r>
            <a:r>
              <a:rPr lang="en-US" sz="1800" dirty="0" err="1">
                <a:solidFill>
                  <a:schemeClr val="tx1">
                    <a:alpha val="25000"/>
                  </a:schemeClr>
                </a:solidFill>
                <a:latin typeface="Courier New" panose="02070309020205020404" pitchFamily="49" charset="0"/>
                <a:cs typeface="Courier New" panose="02070309020205020404" pitchFamily="49" charset="0"/>
              </a:rPr>
              <a:t>mfrow</a:t>
            </a:r>
            <a:r>
              <a:rPr lang="en-US" sz="1800" dirty="0">
                <a:solidFill>
                  <a:schemeClr val="tx1">
                    <a:alpha val="25000"/>
                  </a:schemeClr>
                </a:solidFill>
                <a:latin typeface="Courier New" panose="02070309020205020404" pitchFamily="49" charset="0"/>
                <a:cs typeface="Courier New" panose="02070309020205020404" pitchFamily="49" charset="0"/>
              </a:rPr>
              <a:t>=c(1,2))</a:t>
            </a:r>
          </a:p>
          <a:p>
            <a:pPr>
              <a:spcBef>
                <a:spcPts val="0"/>
              </a:spcBef>
            </a:pPr>
            <a:r>
              <a:rPr lang="en-US" sz="1800" dirty="0">
                <a:solidFill>
                  <a:schemeClr val="tx1">
                    <a:alpha val="25000"/>
                  </a:schemeClr>
                </a:solidFill>
                <a:latin typeface="Courier New" panose="02070309020205020404" pitchFamily="49" charset="0"/>
                <a:cs typeface="Courier New" panose="02070309020205020404" pitchFamily="49" charset="0"/>
              </a:rPr>
              <a:t>plot(</a:t>
            </a:r>
            <a:r>
              <a:rPr lang="en-US" altLang="ja-JP" sz="1800" b="1" dirty="0">
                <a:solidFill>
                  <a:schemeClr val="tx1">
                    <a:alpha val="25000"/>
                  </a:schemeClr>
                </a:solidFill>
                <a:latin typeface="Courier New" panose="02070309020205020404" pitchFamily="49" charset="0"/>
                <a:cs typeface="Courier New" panose="02070309020205020404" pitchFamily="49" charset="0"/>
              </a:rPr>
              <a:t>¯\_(</a:t>
            </a:r>
            <a:r>
              <a:rPr lang="ja-JP" altLang="en-US" sz="1800" b="1">
                <a:solidFill>
                  <a:schemeClr val="tx1">
                    <a:alpha val="25000"/>
                  </a:schemeClr>
                </a:solidFill>
                <a:latin typeface="Courier New" panose="02070309020205020404" pitchFamily="49" charset="0"/>
                <a:cs typeface="Courier New" panose="02070309020205020404" pitchFamily="49" charset="0"/>
              </a:rPr>
              <a:t>ツ</a:t>
            </a:r>
            <a:r>
              <a:rPr lang="en-US" altLang="ja-JP" sz="1800" b="1" dirty="0">
                <a:solidFill>
                  <a:schemeClr val="tx1">
                    <a:alpha val="25000"/>
                  </a:schemeClr>
                </a:solidFill>
                <a:latin typeface="Courier New" panose="02070309020205020404" pitchFamily="49" charset="0"/>
                <a:cs typeface="Courier New" panose="02070309020205020404" pitchFamily="49" charset="0"/>
              </a:rPr>
              <a:t>)_/¯</a:t>
            </a:r>
            <a:r>
              <a:rPr lang="en-US" sz="1800" dirty="0">
                <a:solidFill>
                  <a:schemeClr val="tx1">
                    <a:alpha val="25000"/>
                  </a:schemeClr>
                </a:solidFill>
                <a:latin typeface="Courier New" panose="02070309020205020404" pitchFamily="49" charset="0"/>
                <a:cs typeface="Courier New" panose="02070309020205020404" pitchFamily="49" charset="0"/>
              </a:rPr>
              <a:t>)</a:t>
            </a:r>
          </a:p>
          <a:p>
            <a:pPr>
              <a:spcBef>
                <a:spcPts val="0"/>
              </a:spcBef>
            </a:pPr>
            <a:r>
              <a:rPr lang="en-US" sz="1800" dirty="0" err="1">
                <a:solidFill>
                  <a:schemeClr val="tx1">
                    <a:alpha val="25000"/>
                  </a:schemeClr>
                </a:solidFill>
                <a:latin typeface="Courier New" panose="02070309020205020404" pitchFamily="49" charset="0"/>
                <a:cs typeface="Courier New" panose="02070309020205020404" pitchFamily="49" charset="0"/>
              </a:rPr>
              <a:t>rect</a:t>
            </a:r>
            <a:r>
              <a:rPr lang="en-US" sz="1800" dirty="0">
                <a:solidFill>
                  <a:schemeClr val="tx1">
                    <a:alpha val="25000"/>
                  </a:schemeClr>
                </a:solidFill>
                <a:latin typeface="Courier New" panose="02070309020205020404" pitchFamily="49" charset="0"/>
                <a:cs typeface="Courier New" panose="02070309020205020404" pitchFamily="49" charset="0"/>
              </a:rPr>
              <a:t>(</a:t>
            </a:r>
            <a:r>
              <a:rPr lang="en-US" altLang="ja-JP" sz="1800" b="1" dirty="0">
                <a:solidFill>
                  <a:schemeClr val="tx1">
                    <a:alpha val="25000"/>
                  </a:schemeClr>
                </a:solidFill>
                <a:latin typeface="Courier New" panose="02070309020205020404" pitchFamily="49" charset="0"/>
                <a:cs typeface="Courier New" panose="02070309020205020404" pitchFamily="49" charset="0"/>
              </a:rPr>
              <a:t>¯\_(</a:t>
            </a:r>
            <a:r>
              <a:rPr lang="ja-JP" altLang="en-US" sz="1800" b="1">
                <a:solidFill>
                  <a:schemeClr val="tx1">
                    <a:alpha val="25000"/>
                  </a:schemeClr>
                </a:solidFill>
                <a:latin typeface="Courier New" panose="02070309020205020404" pitchFamily="49" charset="0"/>
                <a:cs typeface="Courier New" panose="02070309020205020404" pitchFamily="49" charset="0"/>
              </a:rPr>
              <a:t>ツ</a:t>
            </a:r>
            <a:r>
              <a:rPr lang="en-US" altLang="ja-JP" sz="1800" b="1" dirty="0">
                <a:solidFill>
                  <a:schemeClr val="tx1">
                    <a:alpha val="25000"/>
                  </a:schemeClr>
                </a:solidFill>
                <a:latin typeface="Courier New" panose="02070309020205020404" pitchFamily="49" charset="0"/>
                <a:cs typeface="Courier New" panose="02070309020205020404" pitchFamily="49" charset="0"/>
              </a:rPr>
              <a:t>)_/¯</a:t>
            </a:r>
            <a:r>
              <a:rPr lang="en-US" sz="1800" dirty="0">
                <a:solidFill>
                  <a:schemeClr val="tx1">
                    <a:alpha val="25000"/>
                  </a:schemeClr>
                </a:solidFill>
                <a:latin typeface="Courier New" panose="02070309020205020404" pitchFamily="49" charset="0"/>
                <a:cs typeface="Courier New" panose="02070309020205020404" pitchFamily="49" charset="0"/>
              </a:rPr>
              <a:t>)</a:t>
            </a:r>
          </a:p>
          <a:p>
            <a:r>
              <a:rPr lang="en-US" sz="1800" dirty="0">
                <a:solidFill>
                  <a:schemeClr val="tx1">
                    <a:alpha val="25000"/>
                  </a:schemeClr>
                </a:solidFill>
                <a:latin typeface="Courier New" panose="02070309020205020404" pitchFamily="49" charset="0"/>
                <a:cs typeface="Courier New" panose="02070309020205020404" pitchFamily="49" charset="0"/>
              </a:rPr>
              <a:t>points(</a:t>
            </a:r>
            <a:r>
              <a:rPr lang="en-US" altLang="ja-JP" sz="1800" b="1" dirty="0">
                <a:solidFill>
                  <a:schemeClr val="tx1">
                    <a:alpha val="25000"/>
                  </a:schemeClr>
                </a:solidFill>
                <a:latin typeface="Courier New" panose="02070309020205020404" pitchFamily="49" charset="0"/>
                <a:cs typeface="Courier New" panose="02070309020205020404" pitchFamily="49" charset="0"/>
              </a:rPr>
              <a:t>¯\_(</a:t>
            </a:r>
            <a:r>
              <a:rPr lang="ja-JP" altLang="en-US" sz="1800" b="1">
                <a:solidFill>
                  <a:schemeClr val="tx1">
                    <a:alpha val="25000"/>
                  </a:schemeClr>
                </a:solidFill>
                <a:latin typeface="Courier New" panose="02070309020205020404" pitchFamily="49" charset="0"/>
                <a:cs typeface="Courier New" panose="02070309020205020404" pitchFamily="49" charset="0"/>
              </a:rPr>
              <a:t>ツ</a:t>
            </a:r>
            <a:r>
              <a:rPr lang="en-US" altLang="ja-JP" sz="1800" b="1" dirty="0">
                <a:solidFill>
                  <a:schemeClr val="tx1">
                    <a:alpha val="25000"/>
                  </a:schemeClr>
                </a:solidFill>
                <a:latin typeface="Courier New" panose="02070309020205020404" pitchFamily="49" charset="0"/>
                <a:cs typeface="Courier New" panose="02070309020205020404" pitchFamily="49" charset="0"/>
              </a:rPr>
              <a:t>)_/¯</a:t>
            </a:r>
            <a:r>
              <a:rPr lang="en-US" sz="1800" dirty="0">
                <a:solidFill>
                  <a:schemeClr val="tx1">
                    <a:alpha val="25000"/>
                  </a:schemeClr>
                </a:solidFill>
                <a:latin typeface="Courier New" panose="02070309020205020404" pitchFamily="49" charset="0"/>
                <a:cs typeface="Courier New" panose="02070309020205020404" pitchFamily="49" charset="0"/>
              </a:rPr>
              <a:t>)</a:t>
            </a:r>
          </a:p>
          <a:p>
            <a:r>
              <a:rPr lang="en-US" sz="1800" dirty="0">
                <a:solidFill>
                  <a:schemeClr val="tx1">
                    <a:alpha val="25000"/>
                  </a:schemeClr>
                </a:solidFill>
                <a:latin typeface="Courier New" panose="02070309020205020404" pitchFamily="49" charset="0"/>
                <a:cs typeface="Courier New" panose="02070309020205020404" pitchFamily="49" charset="0"/>
              </a:rPr>
              <a:t>legend(</a:t>
            </a:r>
            <a:r>
              <a:rPr lang="en-US" altLang="ja-JP" sz="1800" b="1" dirty="0">
                <a:solidFill>
                  <a:schemeClr val="tx1">
                    <a:alpha val="25000"/>
                  </a:schemeClr>
                </a:solidFill>
                <a:latin typeface="Courier New" panose="02070309020205020404" pitchFamily="49" charset="0"/>
                <a:cs typeface="Courier New" panose="02070309020205020404" pitchFamily="49" charset="0"/>
              </a:rPr>
              <a:t>¯\_(</a:t>
            </a:r>
            <a:r>
              <a:rPr lang="ja-JP" altLang="en-US" sz="1800" b="1">
                <a:solidFill>
                  <a:schemeClr val="tx1">
                    <a:alpha val="25000"/>
                  </a:schemeClr>
                </a:solidFill>
                <a:latin typeface="Courier New" panose="02070309020205020404" pitchFamily="49" charset="0"/>
                <a:cs typeface="Courier New" panose="02070309020205020404" pitchFamily="49" charset="0"/>
              </a:rPr>
              <a:t>ツ</a:t>
            </a:r>
            <a:r>
              <a:rPr lang="en-US" altLang="ja-JP" sz="1800" b="1" dirty="0">
                <a:solidFill>
                  <a:schemeClr val="tx1">
                    <a:alpha val="25000"/>
                  </a:schemeClr>
                </a:solidFill>
                <a:latin typeface="Courier New" panose="02070309020205020404" pitchFamily="49" charset="0"/>
                <a:cs typeface="Courier New" panose="02070309020205020404" pitchFamily="49" charset="0"/>
              </a:rPr>
              <a:t>)_/¯</a:t>
            </a:r>
            <a:r>
              <a:rPr lang="en-US" sz="1800" dirty="0">
                <a:solidFill>
                  <a:schemeClr val="tx1">
                    <a:alpha val="25000"/>
                  </a:schemeClr>
                </a:solidFill>
                <a:latin typeface="Courier New" panose="02070309020205020404" pitchFamily="49" charset="0"/>
                <a:cs typeface="Courier New" panose="02070309020205020404" pitchFamily="49" charset="0"/>
              </a:rPr>
              <a:t>)</a:t>
            </a:r>
          </a:p>
          <a:p>
            <a:endParaRPr lang="en-US" sz="1600" dirty="0">
              <a:solidFill>
                <a:schemeClr val="tx1">
                  <a:alpha val="25000"/>
                </a:schemeClr>
              </a:solidFill>
              <a:latin typeface="Courier New" panose="02070309020205020404" pitchFamily="49" charset="0"/>
              <a:cs typeface="Courier New" panose="02070309020205020404" pitchFamily="49" charset="0"/>
            </a:endParaRPr>
          </a:p>
          <a:p>
            <a:r>
              <a:rPr lang="en-US" sz="1600" dirty="0">
                <a:solidFill>
                  <a:schemeClr val="tx1">
                    <a:alpha val="25000"/>
                  </a:schemeClr>
                </a:solidFill>
                <a:latin typeface="Courier New" panose="02070309020205020404" pitchFamily="49" charset="0"/>
                <a:cs typeface="Courier New" panose="02070309020205020404" pitchFamily="49" charset="0"/>
              </a:rPr>
              <a:t>plot(</a:t>
            </a:r>
            <a:r>
              <a:rPr lang="en-US" sz="1600" b="1" dirty="0">
                <a:solidFill>
                  <a:schemeClr val="tx1">
                    <a:alpha val="25000"/>
                  </a:schemeClr>
                </a:solidFill>
                <a:latin typeface="Courier New" panose="02070309020205020404" pitchFamily="49" charset="0"/>
                <a:cs typeface="Courier New" panose="02070309020205020404" pitchFamily="49" charset="0"/>
              </a:rPr>
              <a:t>-1*</a:t>
            </a:r>
            <a:r>
              <a:rPr lang="en-US" altLang="ja-JP" sz="1600" dirty="0" err="1">
                <a:solidFill>
                  <a:schemeClr val="tx1">
                    <a:alpha val="25000"/>
                  </a:schemeClr>
                </a:solidFill>
                <a:latin typeface="Courier New" panose="02070309020205020404" pitchFamily="49" charset="0"/>
                <a:cs typeface="Courier New" panose="02070309020205020404" pitchFamily="49" charset="0"/>
              </a:rPr>
              <a:t>snake_data</a:t>
            </a:r>
            <a:r>
              <a:rPr lang="en-US" altLang="ja-JP" sz="1600" dirty="0">
                <a:solidFill>
                  <a:schemeClr val="tx1">
                    <a:alpha val="25000"/>
                  </a:schemeClr>
                </a:solidFill>
                <a:latin typeface="Courier New" panose="02070309020205020404" pitchFamily="49" charset="0"/>
                <a:cs typeface="Courier New" panose="02070309020205020404" pitchFamily="49" charset="0"/>
              </a:rPr>
              <a:t>[,</a:t>
            </a:r>
            <a:r>
              <a:rPr lang="en-US" altLang="ja-JP" sz="1600" b="1" dirty="0">
                <a:solidFill>
                  <a:schemeClr val="tx1">
                    <a:alpha val="25000"/>
                  </a:schemeClr>
                </a:solidFill>
                <a:latin typeface="Courier New" panose="02070309020205020404" pitchFamily="49" charset="0"/>
                <a:cs typeface="Courier New" panose="02070309020205020404" pitchFamily="49" charset="0"/>
              </a:rPr>
              <a:t>7</a:t>
            </a:r>
            <a:r>
              <a:rPr lang="en-US" altLang="ja-JP" sz="1600" dirty="0">
                <a:solidFill>
                  <a:schemeClr val="tx1">
                    <a:alpha val="25000"/>
                  </a:schemeClr>
                </a:solidFill>
                <a:latin typeface="Courier New" panose="02070309020205020404" pitchFamily="49" charset="0"/>
                <a:cs typeface="Courier New" panose="02070309020205020404" pitchFamily="49" charset="0"/>
              </a:rPr>
              <a:t>], </a:t>
            </a:r>
          </a:p>
          <a:p>
            <a:r>
              <a:rPr lang="en-US" altLang="ja-JP" sz="1600" dirty="0">
                <a:solidFill>
                  <a:schemeClr val="tx1">
                    <a:alpha val="25000"/>
                  </a:schemeClr>
                </a:solidFill>
                <a:latin typeface="Courier New" panose="02070309020205020404" pitchFamily="49" charset="0"/>
                <a:cs typeface="Courier New" panose="02070309020205020404" pitchFamily="49" charset="0"/>
              </a:rPr>
              <a:t>     </a:t>
            </a:r>
            <a:r>
              <a:rPr lang="en-US" sz="1600" b="1" dirty="0">
                <a:solidFill>
                  <a:schemeClr val="tx1">
                    <a:alpha val="25000"/>
                  </a:schemeClr>
                </a:solidFill>
                <a:latin typeface="Courier New" panose="02070309020205020404" pitchFamily="49" charset="0"/>
                <a:cs typeface="Courier New" panose="02070309020205020404" pitchFamily="49" charset="0"/>
              </a:rPr>
              <a:t>-1*</a:t>
            </a:r>
            <a:r>
              <a:rPr lang="en-US" altLang="ja-JP" sz="1600" dirty="0" err="1">
                <a:solidFill>
                  <a:schemeClr val="tx1">
                    <a:alpha val="25000"/>
                  </a:schemeClr>
                </a:solidFill>
                <a:latin typeface="Courier New" panose="02070309020205020404" pitchFamily="49" charset="0"/>
                <a:cs typeface="Courier New" panose="02070309020205020404" pitchFamily="49" charset="0"/>
              </a:rPr>
              <a:t>snake_data</a:t>
            </a:r>
            <a:r>
              <a:rPr lang="en-US" altLang="ja-JP" sz="1600" dirty="0">
                <a:solidFill>
                  <a:schemeClr val="tx1">
                    <a:alpha val="25000"/>
                  </a:schemeClr>
                </a:solidFill>
                <a:latin typeface="Courier New" panose="02070309020205020404" pitchFamily="49" charset="0"/>
                <a:cs typeface="Courier New" panose="02070309020205020404" pitchFamily="49" charset="0"/>
              </a:rPr>
              <a:t>[,</a:t>
            </a:r>
            <a:r>
              <a:rPr lang="en-US" altLang="ja-JP" sz="1600" b="1" dirty="0">
                <a:solidFill>
                  <a:schemeClr val="tx1">
                    <a:alpha val="25000"/>
                  </a:schemeClr>
                </a:solidFill>
                <a:latin typeface="Courier New" panose="02070309020205020404" pitchFamily="49" charset="0"/>
                <a:cs typeface="Courier New" panose="02070309020205020404" pitchFamily="49" charset="0"/>
              </a:rPr>
              <a:t>6</a:t>
            </a:r>
            <a:r>
              <a:rPr lang="en-US" altLang="ja-JP" sz="1600" dirty="0">
                <a:solidFill>
                  <a:schemeClr val="tx1">
                    <a:alpha val="25000"/>
                  </a:schemeClr>
                </a:solidFill>
                <a:latin typeface="Courier New" panose="02070309020205020404" pitchFamily="49" charset="0"/>
                <a:cs typeface="Courier New" panose="02070309020205020404" pitchFamily="49" charset="0"/>
              </a:rPr>
              <a:t>], </a:t>
            </a:r>
          </a:p>
          <a:p>
            <a:r>
              <a:rPr lang="en-US" altLang="ja-JP" sz="1600" dirty="0">
                <a:solidFill>
                  <a:schemeClr val="tx1">
                    <a:alpha val="25000"/>
                  </a:schemeClr>
                </a:solidFill>
                <a:latin typeface="Courier New" panose="02070309020205020404" pitchFamily="49" charset="0"/>
                <a:cs typeface="Courier New" panose="02070309020205020404" pitchFamily="49" charset="0"/>
              </a:rPr>
              <a:t>        type="n", </a:t>
            </a:r>
          </a:p>
          <a:p>
            <a:r>
              <a:rPr lang="en-US" altLang="ja-JP" sz="1600" dirty="0">
                <a:solidFill>
                  <a:schemeClr val="tx1">
                    <a:alpha val="25000"/>
                  </a:schemeClr>
                </a:solidFill>
                <a:latin typeface="Courier New" panose="02070309020205020404" pitchFamily="49" charset="0"/>
                <a:cs typeface="Courier New" panose="02070309020205020404" pitchFamily="49" charset="0"/>
              </a:rPr>
              <a:t>        </a:t>
            </a:r>
            <a:r>
              <a:rPr lang="en-US" altLang="ja-JP" sz="1600" dirty="0" err="1">
                <a:solidFill>
                  <a:schemeClr val="tx1">
                    <a:alpha val="25000"/>
                  </a:schemeClr>
                </a:solidFill>
                <a:latin typeface="Courier New" panose="02070309020205020404" pitchFamily="49" charset="0"/>
                <a:cs typeface="Courier New" panose="02070309020205020404" pitchFamily="49" charset="0"/>
              </a:rPr>
              <a:t>xlab</a:t>
            </a:r>
            <a:r>
              <a:rPr lang="en-US" altLang="ja-JP" sz="1600" dirty="0">
                <a:solidFill>
                  <a:schemeClr val="tx1">
                    <a:alpha val="25000"/>
                  </a:schemeClr>
                </a:solidFill>
                <a:latin typeface="Courier New" panose="02070309020205020404" pitchFamily="49" charset="0"/>
                <a:cs typeface="Courier New" panose="02070309020205020404" pitchFamily="49" charset="0"/>
              </a:rPr>
              <a:t>="Principal component 2", </a:t>
            </a:r>
          </a:p>
          <a:p>
            <a:r>
              <a:rPr lang="en-US" altLang="ja-JP" sz="1600" dirty="0">
                <a:solidFill>
                  <a:schemeClr val="tx1">
                    <a:alpha val="25000"/>
                  </a:schemeClr>
                </a:solidFill>
                <a:latin typeface="Courier New" panose="02070309020205020404" pitchFamily="49" charset="0"/>
                <a:cs typeface="Courier New" panose="02070309020205020404" pitchFamily="49" charset="0"/>
              </a:rPr>
              <a:t>        </a:t>
            </a:r>
            <a:r>
              <a:rPr lang="en-US" altLang="ja-JP" sz="1600" dirty="0" err="1">
                <a:solidFill>
                  <a:schemeClr val="tx1">
                    <a:alpha val="25000"/>
                  </a:schemeClr>
                </a:solidFill>
                <a:latin typeface="Courier New" panose="02070309020205020404" pitchFamily="49" charset="0"/>
                <a:cs typeface="Courier New" panose="02070309020205020404" pitchFamily="49" charset="0"/>
              </a:rPr>
              <a:t>ylab</a:t>
            </a:r>
            <a:r>
              <a:rPr lang="en-US" altLang="ja-JP" sz="1600" dirty="0">
                <a:solidFill>
                  <a:schemeClr val="tx1">
                    <a:alpha val="25000"/>
                  </a:schemeClr>
                </a:solidFill>
                <a:latin typeface="Courier New" panose="02070309020205020404" pitchFamily="49" charset="0"/>
                <a:cs typeface="Courier New" panose="02070309020205020404" pitchFamily="49" charset="0"/>
              </a:rPr>
              <a:t>="Principal component 1", </a:t>
            </a:r>
          </a:p>
          <a:p>
            <a:r>
              <a:rPr lang="en-US" altLang="ja-JP" sz="1600" dirty="0">
                <a:solidFill>
                  <a:schemeClr val="tx1">
                    <a:alpha val="25000"/>
                  </a:schemeClr>
                </a:solidFill>
                <a:latin typeface="Courier New" panose="02070309020205020404" pitchFamily="49" charset="0"/>
                <a:cs typeface="Courier New" panose="02070309020205020404" pitchFamily="49" charset="0"/>
              </a:rPr>
              <a:t>        </a:t>
            </a:r>
            <a:r>
              <a:rPr lang="en-US" altLang="ja-JP" sz="1600" dirty="0" err="1">
                <a:solidFill>
                  <a:schemeClr val="tx1">
                    <a:alpha val="25000"/>
                  </a:schemeClr>
                </a:solidFill>
                <a:latin typeface="Courier New" panose="02070309020205020404" pitchFamily="49" charset="0"/>
                <a:cs typeface="Courier New" panose="02070309020205020404" pitchFamily="49" charset="0"/>
              </a:rPr>
              <a:t>cex.lab</a:t>
            </a:r>
            <a:r>
              <a:rPr lang="en-US" altLang="ja-JP" sz="1600" dirty="0">
                <a:solidFill>
                  <a:schemeClr val="tx1">
                    <a:alpha val="25000"/>
                  </a:schemeClr>
                </a:solidFill>
                <a:latin typeface="Courier New" panose="02070309020205020404" pitchFamily="49" charset="0"/>
                <a:cs typeface="Courier New" panose="02070309020205020404" pitchFamily="49" charset="0"/>
              </a:rPr>
              <a:t>=1.25, </a:t>
            </a:r>
          </a:p>
          <a:p>
            <a:r>
              <a:rPr lang="en-US" altLang="ja-JP" sz="1600" dirty="0">
                <a:solidFill>
                  <a:schemeClr val="tx1">
                    <a:alpha val="25000"/>
                  </a:schemeClr>
                </a:solidFill>
                <a:latin typeface="Courier New" panose="02070309020205020404" pitchFamily="49" charset="0"/>
                <a:cs typeface="Courier New" panose="02070309020205020404" pitchFamily="49" charset="0"/>
              </a:rPr>
              <a:t>        las=1); </a:t>
            </a:r>
          </a:p>
          <a:p>
            <a:r>
              <a:rPr lang="en-US" altLang="ja-JP" sz="1600" dirty="0">
                <a:solidFill>
                  <a:schemeClr val="tx1">
                    <a:alpha val="25000"/>
                  </a:schemeClr>
                </a:solidFill>
                <a:latin typeface="Courier New" panose="02070309020205020404" pitchFamily="49" charset="0"/>
                <a:cs typeface="Courier New" panose="02070309020205020404" pitchFamily="49" charset="0"/>
              </a:rPr>
              <a:t>        box(</a:t>
            </a:r>
            <a:r>
              <a:rPr lang="en-US" altLang="ja-JP" sz="1600" dirty="0" err="1">
                <a:solidFill>
                  <a:schemeClr val="tx1">
                    <a:alpha val="25000"/>
                  </a:schemeClr>
                </a:solidFill>
                <a:latin typeface="Courier New" panose="02070309020205020404" pitchFamily="49" charset="0"/>
                <a:cs typeface="Courier New" panose="02070309020205020404" pitchFamily="49" charset="0"/>
              </a:rPr>
              <a:t>lwd</a:t>
            </a:r>
            <a:r>
              <a:rPr lang="en-US" altLang="ja-JP" sz="1600" dirty="0">
                <a:solidFill>
                  <a:schemeClr val="tx1">
                    <a:alpha val="25000"/>
                  </a:schemeClr>
                </a:solidFill>
                <a:latin typeface="Courier New" panose="02070309020205020404" pitchFamily="49" charset="0"/>
                <a:cs typeface="Courier New" panose="02070309020205020404" pitchFamily="49" charset="0"/>
              </a:rPr>
              <a:t>=2)</a:t>
            </a:r>
            <a:r>
              <a:rPr lang="en-US" sz="1600" dirty="0">
                <a:solidFill>
                  <a:schemeClr val="tx1">
                    <a:alpha val="25000"/>
                  </a:schemeClr>
                </a:solidFill>
                <a:latin typeface="Courier New" panose="02070309020205020404" pitchFamily="49" charset="0"/>
                <a:cs typeface="Courier New" panose="02070309020205020404" pitchFamily="49" charset="0"/>
              </a:rPr>
              <a:t>)</a:t>
            </a:r>
          </a:p>
          <a:p>
            <a:endParaRPr lang="en-US" sz="1600" dirty="0">
              <a:solidFill>
                <a:schemeClr val="tx1">
                  <a:alpha val="25000"/>
                </a:schemeClr>
              </a:solidFill>
              <a:latin typeface="Courier New" panose="02070309020205020404" pitchFamily="49" charset="0"/>
              <a:cs typeface="Courier New" panose="02070309020205020404" pitchFamily="49" charset="0"/>
            </a:endParaRPr>
          </a:p>
          <a:p>
            <a:endParaRPr lang="en-US" sz="900" dirty="0">
              <a:solidFill>
                <a:schemeClr val="tx1">
                  <a:alpha val="25000"/>
                </a:schemeClr>
              </a:solidFill>
              <a:latin typeface="Courier New" panose="02070309020205020404" pitchFamily="49" charset="0"/>
              <a:cs typeface="Courier New" panose="02070309020205020404" pitchFamily="49" charset="0"/>
            </a:endParaRPr>
          </a:p>
          <a:p>
            <a:endParaRPr lang="en-US" sz="1600" dirty="0">
              <a:solidFill>
                <a:schemeClr val="tx1">
                  <a:alpha val="25000"/>
                </a:schemeClr>
              </a:solidFill>
              <a:latin typeface="Courier New" panose="02070309020205020404" pitchFamily="49" charset="0"/>
              <a:cs typeface="Courier New" panose="02070309020205020404" pitchFamily="49" charset="0"/>
            </a:endParaRPr>
          </a:p>
          <a:p>
            <a:r>
              <a:rPr lang="en-US" sz="1800" dirty="0">
                <a:solidFill>
                  <a:schemeClr val="tx1">
                    <a:alpha val="25000"/>
                  </a:schemeClr>
                </a:solidFill>
                <a:latin typeface="Courier New" panose="02070309020205020404" pitchFamily="49" charset="0"/>
                <a:cs typeface="Courier New" panose="02070309020205020404" pitchFamily="49" charset="0"/>
              </a:rPr>
              <a:t>points(</a:t>
            </a:r>
            <a:r>
              <a:rPr lang="en-US" sz="1800" b="1" dirty="0">
                <a:solidFill>
                  <a:schemeClr val="tx1">
                    <a:alpha val="25000"/>
                  </a:schemeClr>
                </a:solidFill>
                <a:latin typeface="Courier New" panose="02070309020205020404" pitchFamily="49" charset="0"/>
                <a:cs typeface="Courier New" panose="02070309020205020404" pitchFamily="49" charset="0"/>
              </a:rPr>
              <a:t>-1*</a:t>
            </a:r>
            <a:r>
              <a:rPr lang="en-US" altLang="ja-JP" sz="1600" dirty="0" err="1">
                <a:solidFill>
                  <a:schemeClr val="tx1">
                    <a:alpha val="25000"/>
                  </a:schemeClr>
                </a:solidFill>
                <a:latin typeface="Courier New" panose="02070309020205020404" pitchFamily="49" charset="0"/>
                <a:cs typeface="Courier New" panose="02070309020205020404" pitchFamily="49" charset="0"/>
              </a:rPr>
              <a:t>snake_data</a:t>
            </a:r>
            <a:r>
              <a:rPr lang="en-US" altLang="ja-JP" sz="1600" dirty="0">
                <a:solidFill>
                  <a:schemeClr val="tx1">
                    <a:alpha val="25000"/>
                  </a:schemeClr>
                </a:solidFill>
                <a:latin typeface="Courier New" panose="02070309020205020404" pitchFamily="49" charset="0"/>
                <a:cs typeface="Courier New" panose="02070309020205020404" pitchFamily="49" charset="0"/>
              </a:rPr>
              <a:t>[</a:t>
            </a:r>
            <a:r>
              <a:rPr lang="en-US" altLang="ja-JP" sz="1600" dirty="0" err="1">
                <a:solidFill>
                  <a:schemeClr val="tx1">
                    <a:alpha val="25000"/>
                  </a:schemeClr>
                </a:solidFill>
                <a:latin typeface="Courier New" panose="02070309020205020404" pitchFamily="49" charset="0"/>
                <a:cs typeface="Courier New" panose="02070309020205020404" pitchFamily="49" charset="0"/>
              </a:rPr>
              <a:t>snake_data</a:t>
            </a:r>
            <a:r>
              <a:rPr lang="en-US" altLang="ja-JP" sz="1600" dirty="0">
                <a:solidFill>
                  <a:schemeClr val="tx1">
                    <a:alpha val="25000"/>
                  </a:schemeClr>
                </a:solidFill>
                <a:latin typeface="Courier New" panose="02070309020205020404" pitchFamily="49" charset="0"/>
                <a:cs typeface="Courier New" panose="02070309020205020404" pitchFamily="49" charset="0"/>
              </a:rPr>
              <a:t>[,5]==”GROUP1",6], </a:t>
            </a:r>
            <a:r>
              <a:rPr lang="en-US" altLang="ja-JP" sz="1600" b="1" dirty="0">
                <a:solidFill>
                  <a:schemeClr val="tx1">
                    <a:alpha val="25000"/>
                  </a:schemeClr>
                </a:solidFill>
                <a:latin typeface="Courier New" panose="02070309020205020404" pitchFamily="49" charset="0"/>
                <a:cs typeface="Courier New" panose="02070309020205020404" pitchFamily="49" charset="0"/>
              </a:rPr>
              <a:t>-1*</a:t>
            </a:r>
            <a:r>
              <a:rPr lang="en-US" altLang="ja-JP" sz="1600" dirty="0" err="1">
                <a:solidFill>
                  <a:schemeClr val="tx1">
                    <a:alpha val="25000"/>
                  </a:schemeClr>
                </a:solidFill>
                <a:latin typeface="Courier New" panose="02070309020205020404" pitchFamily="49" charset="0"/>
                <a:cs typeface="Courier New" panose="02070309020205020404" pitchFamily="49" charset="0"/>
              </a:rPr>
              <a:t>snake_data</a:t>
            </a:r>
            <a:r>
              <a:rPr lang="en-US" altLang="ja-JP" sz="1600" dirty="0">
                <a:solidFill>
                  <a:schemeClr val="tx1">
                    <a:alpha val="25000"/>
                  </a:schemeClr>
                </a:solidFill>
                <a:latin typeface="Courier New" panose="02070309020205020404" pitchFamily="49" charset="0"/>
                <a:cs typeface="Courier New" panose="02070309020205020404" pitchFamily="49" charset="0"/>
              </a:rPr>
              <a:t>[</a:t>
            </a:r>
            <a:r>
              <a:rPr lang="en-US" altLang="ja-JP" sz="1600" dirty="0" err="1">
                <a:solidFill>
                  <a:schemeClr val="tx1">
                    <a:alpha val="25000"/>
                  </a:schemeClr>
                </a:solidFill>
                <a:latin typeface="Courier New" panose="02070309020205020404" pitchFamily="49" charset="0"/>
                <a:cs typeface="Courier New" panose="02070309020205020404" pitchFamily="49" charset="0"/>
              </a:rPr>
              <a:t>snake_data</a:t>
            </a:r>
            <a:r>
              <a:rPr lang="en-US" altLang="ja-JP" sz="1600" dirty="0">
                <a:solidFill>
                  <a:schemeClr val="tx1">
                    <a:alpha val="25000"/>
                  </a:schemeClr>
                </a:solidFill>
                <a:latin typeface="Courier New" panose="02070309020205020404" pitchFamily="49" charset="0"/>
                <a:cs typeface="Courier New" panose="02070309020205020404" pitchFamily="49" charset="0"/>
              </a:rPr>
              <a:t>[,5]==”GROUP1",7], </a:t>
            </a:r>
          </a:p>
          <a:p>
            <a:r>
              <a:rPr lang="en-US" altLang="ja-JP" sz="1600" dirty="0">
                <a:solidFill>
                  <a:schemeClr val="tx1">
                    <a:alpha val="25000"/>
                  </a:schemeClr>
                </a:solidFill>
                <a:latin typeface="Courier New" panose="02070309020205020404" pitchFamily="49" charset="0"/>
                <a:cs typeface="Courier New" panose="02070309020205020404" pitchFamily="49" charset="0"/>
              </a:rPr>
              <a:t>           </a:t>
            </a:r>
            <a:r>
              <a:rPr lang="en-US" altLang="ja-JP" sz="1600" dirty="0" err="1">
                <a:solidFill>
                  <a:schemeClr val="tx1">
                    <a:alpha val="25000"/>
                  </a:schemeClr>
                </a:solidFill>
                <a:latin typeface="Courier New" panose="02070309020205020404" pitchFamily="49" charset="0"/>
                <a:cs typeface="Courier New" panose="02070309020205020404" pitchFamily="49" charset="0"/>
              </a:rPr>
              <a:t>pch</a:t>
            </a:r>
            <a:r>
              <a:rPr lang="en-US" altLang="ja-JP" sz="1600" dirty="0">
                <a:solidFill>
                  <a:schemeClr val="tx1">
                    <a:alpha val="25000"/>
                  </a:schemeClr>
                </a:solidFill>
                <a:latin typeface="Courier New" panose="02070309020205020404" pitchFamily="49" charset="0"/>
                <a:cs typeface="Courier New" panose="02070309020205020404" pitchFamily="49" charset="0"/>
              </a:rPr>
              <a:t>=24, </a:t>
            </a:r>
            <a:r>
              <a:rPr lang="en-US" altLang="ja-JP" sz="1600" dirty="0" err="1">
                <a:solidFill>
                  <a:schemeClr val="tx1">
                    <a:alpha val="25000"/>
                  </a:schemeClr>
                </a:solidFill>
                <a:latin typeface="Courier New" panose="02070309020205020404" pitchFamily="49" charset="0"/>
                <a:cs typeface="Courier New" panose="02070309020205020404" pitchFamily="49" charset="0"/>
              </a:rPr>
              <a:t>bg</a:t>
            </a:r>
            <a:r>
              <a:rPr lang="en-US" altLang="ja-JP" sz="1600" dirty="0">
                <a:solidFill>
                  <a:schemeClr val="tx1">
                    <a:alpha val="25000"/>
                  </a:schemeClr>
                </a:solidFill>
                <a:latin typeface="Courier New" panose="02070309020205020404" pitchFamily="49" charset="0"/>
                <a:cs typeface="Courier New" panose="02070309020205020404" pitchFamily="49" charset="0"/>
              </a:rPr>
              <a:t>="#2c7fb8", </a:t>
            </a:r>
            <a:r>
              <a:rPr lang="en-US" altLang="ja-JP" sz="1600" dirty="0" err="1">
                <a:solidFill>
                  <a:schemeClr val="tx1">
                    <a:alpha val="25000"/>
                  </a:schemeClr>
                </a:solidFill>
                <a:latin typeface="Courier New" panose="02070309020205020404" pitchFamily="49" charset="0"/>
                <a:cs typeface="Courier New" panose="02070309020205020404" pitchFamily="49" charset="0"/>
              </a:rPr>
              <a:t>cex</a:t>
            </a:r>
            <a:r>
              <a:rPr lang="en-US" altLang="ja-JP" sz="1600" dirty="0">
                <a:solidFill>
                  <a:schemeClr val="tx1">
                    <a:alpha val="25000"/>
                  </a:schemeClr>
                </a:solidFill>
                <a:latin typeface="Courier New" panose="02070309020205020404" pitchFamily="49" charset="0"/>
                <a:cs typeface="Courier New" panose="02070309020205020404" pitchFamily="49" charset="0"/>
              </a:rPr>
              <a:t>=1.5, </a:t>
            </a:r>
            <a:r>
              <a:rPr lang="en-US" altLang="ja-JP" sz="1600" dirty="0" err="1">
                <a:solidFill>
                  <a:schemeClr val="tx1">
                    <a:alpha val="25000"/>
                  </a:schemeClr>
                </a:solidFill>
                <a:latin typeface="Courier New" panose="02070309020205020404" pitchFamily="49" charset="0"/>
                <a:cs typeface="Courier New" panose="02070309020205020404" pitchFamily="49" charset="0"/>
              </a:rPr>
              <a:t>lwd</a:t>
            </a:r>
            <a:r>
              <a:rPr lang="en-US" altLang="ja-JP" sz="1600" dirty="0">
                <a:solidFill>
                  <a:schemeClr val="tx1">
                    <a:alpha val="25000"/>
                  </a:schemeClr>
                </a:solidFill>
                <a:latin typeface="Courier New" panose="02070309020205020404" pitchFamily="49" charset="0"/>
                <a:cs typeface="Courier New" panose="02070309020205020404" pitchFamily="49" charset="0"/>
              </a:rPr>
              <a:t>=1.25</a:t>
            </a:r>
            <a:r>
              <a:rPr lang="en-US" sz="1800" dirty="0">
                <a:solidFill>
                  <a:schemeClr val="tx1">
                    <a:alpha val="25000"/>
                  </a:schemeClr>
                </a:solidFill>
                <a:latin typeface="Courier New" panose="02070309020205020404" pitchFamily="49" charset="0"/>
                <a:cs typeface="Courier New" panose="02070309020205020404" pitchFamily="49" charset="0"/>
              </a:rPr>
              <a:t>)</a:t>
            </a:r>
          </a:p>
          <a:p>
            <a:pPr>
              <a:spcBef>
                <a:spcPts val="600"/>
              </a:spcBef>
            </a:pPr>
            <a:endParaRPr lang="en-US" sz="1800" dirty="0">
              <a:latin typeface="Courier New" panose="02070309020205020404" pitchFamily="49" charset="0"/>
              <a:cs typeface="Courier New" panose="02070309020205020404" pitchFamily="49" charset="0"/>
            </a:endParaRPr>
          </a:p>
        </p:txBody>
      </p:sp>
      <p:sp>
        <p:nvSpPr>
          <p:cNvPr id="2" name="Title 1">
            <a:extLst>
              <a:ext uri="{FF2B5EF4-FFF2-40B4-BE49-F238E27FC236}">
                <a16:creationId xmlns:a16="http://schemas.microsoft.com/office/drawing/2014/main" id="{DCE2A68D-0C98-C444-8404-744BD1CC9F49}"/>
              </a:ext>
            </a:extLst>
          </p:cNvPr>
          <p:cNvSpPr>
            <a:spLocks noGrp="1"/>
          </p:cNvSpPr>
          <p:nvPr>
            <p:ph type="title"/>
          </p:nvPr>
        </p:nvSpPr>
        <p:spPr>
          <a:xfrm>
            <a:off x="509954" y="22232"/>
            <a:ext cx="11172092" cy="1325563"/>
          </a:xfrm>
        </p:spPr>
        <p:txBody>
          <a:bodyPr/>
          <a:lstStyle/>
          <a:p>
            <a:r>
              <a:rPr lang="en-US" dirty="0">
                <a:latin typeface="DengXian Light" panose="02010600030101010101" pitchFamily="2" charset="-122"/>
                <a:ea typeface="DengXian Light" panose="02010600030101010101" pitchFamily="2" charset="-122"/>
              </a:rPr>
              <a:t>Plotting in R</a:t>
            </a:r>
          </a:p>
        </p:txBody>
      </p:sp>
      <p:pic>
        <p:nvPicPr>
          <p:cNvPr id="5" name="Picture 4">
            <a:extLst>
              <a:ext uri="{FF2B5EF4-FFF2-40B4-BE49-F238E27FC236}">
                <a16:creationId xmlns:a16="http://schemas.microsoft.com/office/drawing/2014/main" id="{94017BEB-2781-1946-8FAA-CF5ABFC53159}"/>
              </a:ext>
            </a:extLst>
          </p:cNvPr>
          <p:cNvPicPr>
            <a:picLocks noChangeAspect="1"/>
          </p:cNvPicPr>
          <p:nvPr/>
        </p:nvPicPr>
        <p:blipFill>
          <a:blip r:embed="rId3"/>
          <a:srcRect/>
          <a:stretch/>
        </p:blipFill>
        <p:spPr>
          <a:xfrm>
            <a:off x="5448085" y="1505394"/>
            <a:ext cx="6746602" cy="3373301"/>
          </a:xfrm>
          <a:prstGeom prst="rect">
            <a:avLst/>
          </a:prstGeom>
        </p:spPr>
      </p:pic>
      <p:sp>
        <p:nvSpPr>
          <p:cNvPr id="6" name="Title 1">
            <a:extLst>
              <a:ext uri="{FF2B5EF4-FFF2-40B4-BE49-F238E27FC236}">
                <a16:creationId xmlns:a16="http://schemas.microsoft.com/office/drawing/2014/main" id="{37002387-CF65-F547-B26B-63498529E372}"/>
              </a:ext>
            </a:extLst>
          </p:cNvPr>
          <p:cNvSpPr txBox="1">
            <a:spLocks/>
          </p:cNvSpPr>
          <p:nvPr/>
        </p:nvSpPr>
        <p:spPr>
          <a:xfrm>
            <a:off x="196803" y="1183162"/>
            <a:ext cx="5464961" cy="688131"/>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1900" dirty="0">
                <a:latin typeface="Courier New" panose="02070309020205020404" pitchFamily="49" charset="0"/>
                <a:cs typeface="Courier New" panose="02070309020205020404" pitchFamily="49" charset="0"/>
              </a:rPr>
              <a:t>v3.1: Now, firework plots, for fun!</a:t>
            </a:r>
          </a:p>
        </p:txBody>
      </p:sp>
      <p:sp>
        <p:nvSpPr>
          <p:cNvPr id="8" name="Title 1">
            <a:extLst>
              <a:ext uri="{FF2B5EF4-FFF2-40B4-BE49-F238E27FC236}">
                <a16:creationId xmlns:a16="http://schemas.microsoft.com/office/drawing/2014/main" id="{5410B811-8506-DC4D-9B75-074A68D760A4}"/>
              </a:ext>
            </a:extLst>
          </p:cNvPr>
          <p:cNvSpPr txBox="1">
            <a:spLocks/>
          </p:cNvSpPr>
          <p:nvPr/>
        </p:nvSpPr>
        <p:spPr>
          <a:xfrm>
            <a:off x="621250" y="4900538"/>
            <a:ext cx="365491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1800" dirty="0">
              <a:solidFill>
                <a:srgbClr val="538199"/>
              </a:solidFill>
              <a:latin typeface="DengXian Light" panose="02010600030101010101" pitchFamily="2" charset="-122"/>
              <a:ea typeface="DengXian Light" panose="02010600030101010101" pitchFamily="2" charset="-122"/>
            </a:endParaRPr>
          </a:p>
        </p:txBody>
      </p:sp>
    </p:spTree>
    <p:extLst>
      <p:ext uri="{BB962C8B-B14F-4D97-AF65-F5344CB8AC3E}">
        <p14:creationId xmlns:p14="http://schemas.microsoft.com/office/powerpoint/2010/main" val="596337336"/>
      </p:ext>
    </p:extLst>
  </p:cSld>
  <p:clrMapOvr>
    <a:masterClrMapping/>
  </p:clrMapOvr>
  <mc:AlternateContent xmlns:mc="http://schemas.openxmlformats.org/markup-compatibility/2006" xmlns:p14="http://schemas.microsoft.com/office/powerpoint/2010/main">
    <mc:Choice Requires="p14">
      <p:transition p14:dur="0" advClick="0" advTm="200"/>
    </mc:Choice>
    <mc:Fallback xmlns="">
      <p:transition advClick="0" advTm="20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E2A68D-0C98-C444-8404-744BD1CC9F49}"/>
              </a:ext>
            </a:extLst>
          </p:cNvPr>
          <p:cNvSpPr>
            <a:spLocks noGrp="1"/>
          </p:cNvSpPr>
          <p:nvPr>
            <p:ph type="title"/>
          </p:nvPr>
        </p:nvSpPr>
        <p:spPr>
          <a:xfrm>
            <a:off x="509954" y="22232"/>
            <a:ext cx="11172092" cy="1325563"/>
          </a:xfrm>
        </p:spPr>
        <p:txBody>
          <a:bodyPr/>
          <a:lstStyle/>
          <a:p>
            <a:r>
              <a:rPr lang="en-US" dirty="0">
                <a:latin typeface="DengXian Light" panose="02010600030101010101" pitchFamily="2" charset="-122"/>
                <a:ea typeface="DengXian Light" panose="02010600030101010101" pitchFamily="2" charset="-122"/>
              </a:rPr>
              <a:t>Plotting in R</a:t>
            </a:r>
          </a:p>
        </p:txBody>
      </p:sp>
      <p:sp>
        <p:nvSpPr>
          <p:cNvPr id="8" name="Title 1">
            <a:extLst>
              <a:ext uri="{FF2B5EF4-FFF2-40B4-BE49-F238E27FC236}">
                <a16:creationId xmlns:a16="http://schemas.microsoft.com/office/drawing/2014/main" id="{E2658052-6A41-B740-9198-69D60EBAC38B}"/>
              </a:ext>
            </a:extLst>
          </p:cNvPr>
          <p:cNvSpPr txBox="1">
            <a:spLocks/>
          </p:cNvSpPr>
          <p:nvPr/>
        </p:nvSpPr>
        <p:spPr>
          <a:xfrm>
            <a:off x="509954" y="1183162"/>
            <a:ext cx="11172092" cy="712874"/>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latin typeface="DengXian Light" panose="02010600030101010101" pitchFamily="2" charset="-122"/>
                <a:ea typeface="DengXian Light" panose="02010600030101010101" pitchFamily="2" charset="-122"/>
              </a:rPr>
              <a:t>Load in and view the data</a:t>
            </a:r>
          </a:p>
        </p:txBody>
      </p:sp>
      <p:sp>
        <p:nvSpPr>
          <p:cNvPr id="4" name="Title 1">
            <a:extLst>
              <a:ext uri="{FF2B5EF4-FFF2-40B4-BE49-F238E27FC236}">
                <a16:creationId xmlns:a16="http://schemas.microsoft.com/office/drawing/2014/main" id="{6B85169B-DDCE-B444-8499-1303809C286D}"/>
              </a:ext>
            </a:extLst>
          </p:cNvPr>
          <p:cNvSpPr txBox="1">
            <a:spLocks/>
          </p:cNvSpPr>
          <p:nvPr/>
        </p:nvSpPr>
        <p:spPr>
          <a:xfrm>
            <a:off x="605120" y="1896035"/>
            <a:ext cx="10233211" cy="455855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600"/>
              </a:spcBef>
              <a:spcAft>
                <a:spcPts val="600"/>
              </a:spcAft>
            </a:pPr>
            <a:r>
              <a:rPr lang="en-US" sz="1800" dirty="0" err="1">
                <a:latin typeface="Courier New" panose="02070309020205020404" pitchFamily="49" charset="0"/>
                <a:cs typeface="Courier New" panose="02070309020205020404" pitchFamily="49" charset="0"/>
              </a:rPr>
              <a:t>snake_data</a:t>
            </a:r>
            <a:r>
              <a:rPr lang="en-US" sz="1800" dirty="0">
                <a:latin typeface="Courier New" panose="02070309020205020404" pitchFamily="49" charset="0"/>
                <a:cs typeface="Courier New" panose="02070309020205020404" pitchFamily="49" charset="0"/>
              </a:rPr>
              <a:t> &lt;- </a:t>
            </a:r>
            <a:r>
              <a:rPr lang="en-US" sz="1800" dirty="0" err="1">
                <a:latin typeface="Courier New" panose="02070309020205020404" pitchFamily="49" charset="0"/>
                <a:cs typeface="Courier New" panose="02070309020205020404" pitchFamily="49" charset="0"/>
              </a:rPr>
              <a:t>read.csv</a:t>
            </a:r>
            <a:r>
              <a:rPr lang="en-US" sz="1800" dirty="0">
                <a:latin typeface="Courier New" panose="02070309020205020404" pitchFamily="49" charset="0"/>
                <a:cs typeface="Courier New" panose="02070309020205020404" pitchFamily="49" charset="0"/>
              </a:rPr>
              <a:t>("SnakeInfo_2022_03_15_REdC.csv", header=TRUE)</a:t>
            </a:r>
          </a:p>
          <a:p>
            <a:pPr>
              <a:spcBef>
                <a:spcPts val="600"/>
              </a:spcBef>
              <a:spcAft>
                <a:spcPts val="600"/>
              </a:spcAft>
            </a:pPr>
            <a:endParaRPr lang="en-US" sz="1800" dirty="0">
              <a:latin typeface="Courier New" panose="02070309020205020404" pitchFamily="49" charset="0"/>
              <a:cs typeface="Courier New" panose="02070309020205020404" pitchFamily="49" charset="0"/>
            </a:endParaRPr>
          </a:p>
          <a:p>
            <a:pPr>
              <a:spcBef>
                <a:spcPts val="600"/>
              </a:spcBef>
              <a:spcAft>
                <a:spcPts val="600"/>
              </a:spcAft>
            </a:pPr>
            <a:r>
              <a:rPr lang="en-US" sz="1800" dirty="0">
                <a:latin typeface="Courier New" panose="02070309020205020404" pitchFamily="49" charset="0"/>
                <a:cs typeface="Courier New" panose="02070309020205020404" pitchFamily="49" charset="0"/>
              </a:rPr>
              <a:t>dim(</a:t>
            </a:r>
            <a:r>
              <a:rPr lang="en-US" sz="1800" dirty="0" err="1">
                <a:latin typeface="Courier New" panose="02070309020205020404" pitchFamily="49" charset="0"/>
                <a:cs typeface="Courier New" panose="02070309020205020404" pitchFamily="49" charset="0"/>
              </a:rPr>
              <a:t>snake_data</a:t>
            </a:r>
            <a:r>
              <a:rPr lang="en-US" sz="1800" dirty="0">
                <a:latin typeface="Courier New" panose="02070309020205020404" pitchFamily="49" charset="0"/>
                <a:cs typeface="Courier New" panose="02070309020205020404" pitchFamily="49" charset="0"/>
              </a:rPr>
              <a:t>)</a:t>
            </a:r>
          </a:p>
          <a:p>
            <a:pPr>
              <a:spcBef>
                <a:spcPts val="600"/>
              </a:spcBef>
              <a:spcAft>
                <a:spcPts val="600"/>
              </a:spcAft>
            </a:pPr>
            <a:endParaRPr lang="en-US" sz="1800" dirty="0">
              <a:latin typeface="Courier New" panose="02070309020205020404" pitchFamily="49" charset="0"/>
              <a:cs typeface="Courier New" panose="02070309020205020404" pitchFamily="49" charset="0"/>
            </a:endParaRPr>
          </a:p>
          <a:p>
            <a:pPr>
              <a:spcBef>
                <a:spcPts val="600"/>
              </a:spcBef>
              <a:spcAft>
                <a:spcPts val="600"/>
              </a:spcAft>
            </a:pPr>
            <a:r>
              <a:rPr lang="en-US" sz="1800" dirty="0">
                <a:latin typeface="Courier New" panose="02070309020205020404" pitchFamily="49" charset="0"/>
                <a:cs typeface="Courier New" panose="02070309020205020404" pitchFamily="49" charset="0"/>
              </a:rPr>
              <a:t>head(</a:t>
            </a:r>
            <a:r>
              <a:rPr lang="en-US" sz="1800" dirty="0" err="1">
                <a:latin typeface="Courier New" panose="02070309020205020404" pitchFamily="49" charset="0"/>
                <a:cs typeface="Courier New" panose="02070309020205020404" pitchFamily="49" charset="0"/>
              </a:rPr>
              <a:t>snake_data</a:t>
            </a:r>
            <a:r>
              <a:rPr lang="en-US" sz="1800" dirty="0">
                <a:latin typeface="Courier New" panose="02070309020205020404" pitchFamily="49" charset="0"/>
                <a:cs typeface="Courier New" panose="02070309020205020404" pitchFamily="49" charset="0"/>
              </a:rPr>
              <a:t>)</a:t>
            </a:r>
          </a:p>
          <a:p>
            <a:pPr>
              <a:spcBef>
                <a:spcPts val="600"/>
              </a:spcBef>
              <a:spcAft>
                <a:spcPts val="600"/>
              </a:spcAft>
            </a:pPr>
            <a:endParaRPr lang="en-US" sz="18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473665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4">
                                            <p:txEl>
                                              <p:pRg st="4" end="4"/>
                                            </p:txEl>
                                          </p:spTgt>
                                        </p:tgtEl>
                                        <p:attrNameLst>
                                          <p:attrName>style.visibility</p:attrName>
                                        </p:attrNameLst>
                                      </p:cBhvr>
                                      <p:to>
                                        <p:strVal val="visible"/>
                                      </p:to>
                                    </p:set>
                                    <p:animEffect transition="in" filter="fade">
                                      <p:cBhvr>
                                        <p:cTn id="16"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bg1">
            <a:alpha val="5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E2A68D-0C98-C444-8404-744BD1CC9F49}"/>
              </a:ext>
            </a:extLst>
          </p:cNvPr>
          <p:cNvSpPr>
            <a:spLocks noGrp="1"/>
          </p:cNvSpPr>
          <p:nvPr>
            <p:ph type="title"/>
          </p:nvPr>
        </p:nvSpPr>
        <p:spPr>
          <a:xfrm>
            <a:off x="509954" y="22232"/>
            <a:ext cx="11172092" cy="1325563"/>
          </a:xfrm>
        </p:spPr>
        <p:txBody>
          <a:bodyPr/>
          <a:lstStyle/>
          <a:p>
            <a:r>
              <a:rPr lang="en-US" dirty="0">
                <a:latin typeface="DengXian Light" panose="02010600030101010101" pitchFamily="2" charset="-122"/>
                <a:ea typeface="DengXian Light" panose="02010600030101010101" pitchFamily="2" charset="-122"/>
              </a:rPr>
              <a:t>Plotting in R</a:t>
            </a:r>
          </a:p>
        </p:txBody>
      </p:sp>
      <p:pic>
        <p:nvPicPr>
          <p:cNvPr id="5" name="Picture 4">
            <a:extLst>
              <a:ext uri="{FF2B5EF4-FFF2-40B4-BE49-F238E27FC236}">
                <a16:creationId xmlns:a16="http://schemas.microsoft.com/office/drawing/2014/main" id="{94017BEB-2781-1946-8FAA-CF5ABFC53159}"/>
              </a:ext>
            </a:extLst>
          </p:cNvPr>
          <p:cNvPicPr>
            <a:picLocks noChangeAspect="1"/>
          </p:cNvPicPr>
          <p:nvPr/>
        </p:nvPicPr>
        <p:blipFill>
          <a:blip r:embed="rId3"/>
          <a:srcRect/>
          <a:stretch/>
        </p:blipFill>
        <p:spPr>
          <a:xfrm>
            <a:off x="5448085" y="1505394"/>
            <a:ext cx="6746602" cy="3373301"/>
          </a:xfrm>
          <a:prstGeom prst="rect">
            <a:avLst/>
          </a:prstGeom>
        </p:spPr>
      </p:pic>
      <p:sp>
        <p:nvSpPr>
          <p:cNvPr id="6" name="Title 1">
            <a:extLst>
              <a:ext uri="{FF2B5EF4-FFF2-40B4-BE49-F238E27FC236}">
                <a16:creationId xmlns:a16="http://schemas.microsoft.com/office/drawing/2014/main" id="{37002387-CF65-F547-B26B-63498529E372}"/>
              </a:ext>
            </a:extLst>
          </p:cNvPr>
          <p:cNvSpPr txBox="1">
            <a:spLocks/>
          </p:cNvSpPr>
          <p:nvPr/>
        </p:nvSpPr>
        <p:spPr>
          <a:xfrm>
            <a:off x="196803" y="1183162"/>
            <a:ext cx="5464961" cy="688131"/>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1900" dirty="0">
                <a:latin typeface="Courier New" panose="02070309020205020404" pitchFamily="49" charset="0"/>
                <a:cs typeface="Courier New" panose="02070309020205020404" pitchFamily="49" charset="0"/>
              </a:rPr>
              <a:t>v3.1: Now, firework plots, for fun!</a:t>
            </a:r>
          </a:p>
        </p:txBody>
      </p:sp>
      <p:sp>
        <p:nvSpPr>
          <p:cNvPr id="8" name="Title 1">
            <a:extLst>
              <a:ext uri="{FF2B5EF4-FFF2-40B4-BE49-F238E27FC236}">
                <a16:creationId xmlns:a16="http://schemas.microsoft.com/office/drawing/2014/main" id="{5410B811-8506-DC4D-9B75-074A68D760A4}"/>
              </a:ext>
            </a:extLst>
          </p:cNvPr>
          <p:cNvSpPr txBox="1">
            <a:spLocks/>
          </p:cNvSpPr>
          <p:nvPr/>
        </p:nvSpPr>
        <p:spPr>
          <a:xfrm>
            <a:off x="621250" y="4900538"/>
            <a:ext cx="365491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1800" dirty="0">
              <a:solidFill>
                <a:srgbClr val="538199"/>
              </a:solidFill>
              <a:latin typeface="DengXian Light" panose="02010600030101010101" pitchFamily="2" charset="-122"/>
              <a:ea typeface="DengXian Light" panose="02010600030101010101" pitchFamily="2" charset="-122"/>
            </a:endParaRPr>
          </a:p>
        </p:txBody>
      </p:sp>
    </p:spTree>
    <p:extLst>
      <p:ext uri="{BB962C8B-B14F-4D97-AF65-F5344CB8AC3E}">
        <p14:creationId xmlns:p14="http://schemas.microsoft.com/office/powerpoint/2010/main" val="3419018359"/>
      </p:ext>
    </p:extLst>
  </p:cSld>
  <p:clrMapOvr>
    <a:masterClrMapping/>
  </p:clrMapOvr>
  <mc:AlternateContent xmlns:mc="http://schemas.openxmlformats.org/markup-compatibility/2006" xmlns:p14="http://schemas.microsoft.com/office/powerpoint/2010/main">
    <mc:Choice Requires="p14">
      <p:transition p14:dur="0" advClick="0" advTm="200"/>
    </mc:Choice>
    <mc:Fallback xmlns="">
      <p:transition advClick="0" advTm="200"/>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bg1">
            <a:alpha val="5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E2A68D-0C98-C444-8404-744BD1CC9F49}"/>
              </a:ext>
            </a:extLst>
          </p:cNvPr>
          <p:cNvSpPr>
            <a:spLocks noGrp="1"/>
          </p:cNvSpPr>
          <p:nvPr>
            <p:ph type="title"/>
          </p:nvPr>
        </p:nvSpPr>
        <p:spPr>
          <a:xfrm>
            <a:off x="509954" y="22232"/>
            <a:ext cx="11172092" cy="1325563"/>
          </a:xfrm>
        </p:spPr>
        <p:txBody>
          <a:bodyPr/>
          <a:lstStyle/>
          <a:p>
            <a:r>
              <a:rPr lang="en-US" dirty="0">
                <a:latin typeface="DengXian Light" panose="02010600030101010101" pitchFamily="2" charset="-122"/>
                <a:ea typeface="DengXian Light" panose="02010600030101010101" pitchFamily="2" charset="-122"/>
              </a:rPr>
              <a:t>Plotting in R</a:t>
            </a:r>
          </a:p>
        </p:txBody>
      </p:sp>
      <p:pic>
        <p:nvPicPr>
          <p:cNvPr id="5" name="Picture 4">
            <a:extLst>
              <a:ext uri="{FF2B5EF4-FFF2-40B4-BE49-F238E27FC236}">
                <a16:creationId xmlns:a16="http://schemas.microsoft.com/office/drawing/2014/main" id="{94017BEB-2781-1946-8FAA-CF5ABFC53159}"/>
              </a:ext>
            </a:extLst>
          </p:cNvPr>
          <p:cNvPicPr>
            <a:picLocks noChangeAspect="1"/>
          </p:cNvPicPr>
          <p:nvPr/>
        </p:nvPicPr>
        <p:blipFill>
          <a:blip r:embed="rId3"/>
          <a:srcRect/>
          <a:stretch/>
        </p:blipFill>
        <p:spPr>
          <a:xfrm>
            <a:off x="4461275" y="1505394"/>
            <a:ext cx="7733412" cy="3866706"/>
          </a:xfrm>
          <a:prstGeom prst="rect">
            <a:avLst/>
          </a:prstGeom>
        </p:spPr>
      </p:pic>
      <p:sp>
        <p:nvSpPr>
          <p:cNvPr id="6" name="Title 1">
            <a:extLst>
              <a:ext uri="{FF2B5EF4-FFF2-40B4-BE49-F238E27FC236}">
                <a16:creationId xmlns:a16="http://schemas.microsoft.com/office/drawing/2014/main" id="{37002387-CF65-F547-B26B-63498529E372}"/>
              </a:ext>
            </a:extLst>
          </p:cNvPr>
          <p:cNvSpPr txBox="1">
            <a:spLocks/>
          </p:cNvSpPr>
          <p:nvPr/>
        </p:nvSpPr>
        <p:spPr>
          <a:xfrm>
            <a:off x="196803" y="1183162"/>
            <a:ext cx="5464961" cy="688131"/>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1900" dirty="0">
                <a:latin typeface="Courier New" panose="02070309020205020404" pitchFamily="49" charset="0"/>
                <a:cs typeface="Courier New" panose="02070309020205020404" pitchFamily="49" charset="0"/>
              </a:rPr>
              <a:t>v3.1: Now, firework plots, for fun!</a:t>
            </a:r>
          </a:p>
        </p:txBody>
      </p:sp>
      <p:sp>
        <p:nvSpPr>
          <p:cNvPr id="8" name="Title 1">
            <a:extLst>
              <a:ext uri="{FF2B5EF4-FFF2-40B4-BE49-F238E27FC236}">
                <a16:creationId xmlns:a16="http://schemas.microsoft.com/office/drawing/2014/main" id="{5410B811-8506-DC4D-9B75-074A68D760A4}"/>
              </a:ext>
            </a:extLst>
          </p:cNvPr>
          <p:cNvSpPr txBox="1">
            <a:spLocks/>
          </p:cNvSpPr>
          <p:nvPr/>
        </p:nvSpPr>
        <p:spPr>
          <a:xfrm>
            <a:off x="621250" y="4900538"/>
            <a:ext cx="365491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1800" dirty="0">
              <a:solidFill>
                <a:srgbClr val="538199"/>
              </a:solidFill>
              <a:latin typeface="DengXian Light" panose="02010600030101010101" pitchFamily="2" charset="-122"/>
              <a:ea typeface="DengXian Light" panose="02010600030101010101" pitchFamily="2" charset="-122"/>
            </a:endParaRPr>
          </a:p>
        </p:txBody>
      </p:sp>
    </p:spTree>
    <p:extLst>
      <p:ext uri="{BB962C8B-B14F-4D97-AF65-F5344CB8AC3E}">
        <p14:creationId xmlns:p14="http://schemas.microsoft.com/office/powerpoint/2010/main" val="3312452014"/>
      </p:ext>
    </p:extLst>
  </p:cSld>
  <p:clrMapOvr>
    <a:masterClrMapping/>
  </p:clrMapOvr>
  <mc:AlternateContent xmlns:mc="http://schemas.openxmlformats.org/markup-compatibility/2006" xmlns:p14="http://schemas.microsoft.com/office/powerpoint/2010/main">
    <mc:Choice Requires="p14">
      <p:transition p14:dur="0" advClick="0" advTm="200"/>
    </mc:Choice>
    <mc:Fallback xmlns="">
      <p:transition advClick="0" advTm="200"/>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bg1">
            <a:alpha val="5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E2A68D-0C98-C444-8404-744BD1CC9F49}"/>
              </a:ext>
            </a:extLst>
          </p:cNvPr>
          <p:cNvSpPr>
            <a:spLocks noGrp="1"/>
          </p:cNvSpPr>
          <p:nvPr>
            <p:ph type="title"/>
          </p:nvPr>
        </p:nvSpPr>
        <p:spPr>
          <a:xfrm>
            <a:off x="509954" y="22232"/>
            <a:ext cx="11172092" cy="1325563"/>
          </a:xfrm>
        </p:spPr>
        <p:txBody>
          <a:bodyPr/>
          <a:lstStyle/>
          <a:p>
            <a:r>
              <a:rPr lang="en-US" dirty="0">
                <a:latin typeface="DengXian Light" panose="02010600030101010101" pitchFamily="2" charset="-122"/>
                <a:ea typeface="DengXian Light" panose="02010600030101010101" pitchFamily="2" charset="-122"/>
              </a:rPr>
              <a:t>Plotting in R</a:t>
            </a:r>
          </a:p>
        </p:txBody>
      </p:sp>
      <p:pic>
        <p:nvPicPr>
          <p:cNvPr id="5" name="Picture 4">
            <a:extLst>
              <a:ext uri="{FF2B5EF4-FFF2-40B4-BE49-F238E27FC236}">
                <a16:creationId xmlns:a16="http://schemas.microsoft.com/office/drawing/2014/main" id="{94017BEB-2781-1946-8FAA-CF5ABFC53159}"/>
              </a:ext>
            </a:extLst>
          </p:cNvPr>
          <p:cNvPicPr>
            <a:picLocks noChangeAspect="1"/>
          </p:cNvPicPr>
          <p:nvPr/>
        </p:nvPicPr>
        <p:blipFill>
          <a:blip r:embed="rId3"/>
          <a:srcRect/>
          <a:stretch/>
        </p:blipFill>
        <p:spPr>
          <a:xfrm>
            <a:off x="3089675" y="1505394"/>
            <a:ext cx="9105012" cy="4552506"/>
          </a:xfrm>
          <a:prstGeom prst="rect">
            <a:avLst/>
          </a:prstGeom>
        </p:spPr>
      </p:pic>
      <p:sp>
        <p:nvSpPr>
          <p:cNvPr id="6" name="Title 1">
            <a:extLst>
              <a:ext uri="{FF2B5EF4-FFF2-40B4-BE49-F238E27FC236}">
                <a16:creationId xmlns:a16="http://schemas.microsoft.com/office/drawing/2014/main" id="{37002387-CF65-F547-B26B-63498529E372}"/>
              </a:ext>
            </a:extLst>
          </p:cNvPr>
          <p:cNvSpPr txBox="1">
            <a:spLocks/>
          </p:cNvSpPr>
          <p:nvPr/>
        </p:nvSpPr>
        <p:spPr>
          <a:xfrm>
            <a:off x="196803" y="1183162"/>
            <a:ext cx="5464961" cy="688131"/>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2000" dirty="0">
                <a:latin typeface="Courier New" panose="02070309020205020404" pitchFamily="49" charset="0"/>
                <a:cs typeface="Courier New" panose="02070309020205020404" pitchFamily="49" charset="0"/>
              </a:rPr>
              <a:t>v3.1: </a:t>
            </a:r>
            <a:r>
              <a:rPr lang="en-US" sz="1900" dirty="0">
                <a:latin typeface="Courier New" panose="02070309020205020404" pitchFamily="49" charset="0"/>
                <a:cs typeface="Courier New" panose="02070309020205020404" pitchFamily="49" charset="0"/>
              </a:rPr>
              <a:t>Now, firework plots, for fun!</a:t>
            </a:r>
          </a:p>
        </p:txBody>
      </p:sp>
      <p:sp>
        <p:nvSpPr>
          <p:cNvPr id="8" name="Title 1">
            <a:extLst>
              <a:ext uri="{FF2B5EF4-FFF2-40B4-BE49-F238E27FC236}">
                <a16:creationId xmlns:a16="http://schemas.microsoft.com/office/drawing/2014/main" id="{5410B811-8506-DC4D-9B75-074A68D760A4}"/>
              </a:ext>
            </a:extLst>
          </p:cNvPr>
          <p:cNvSpPr txBox="1">
            <a:spLocks/>
          </p:cNvSpPr>
          <p:nvPr/>
        </p:nvSpPr>
        <p:spPr>
          <a:xfrm>
            <a:off x="621250" y="4900538"/>
            <a:ext cx="365491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1800" dirty="0">
              <a:solidFill>
                <a:srgbClr val="538199"/>
              </a:solidFill>
              <a:latin typeface="DengXian Light" panose="02010600030101010101" pitchFamily="2" charset="-122"/>
              <a:ea typeface="DengXian Light" panose="02010600030101010101" pitchFamily="2" charset="-122"/>
            </a:endParaRPr>
          </a:p>
        </p:txBody>
      </p:sp>
    </p:spTree>
    <p:extLst>
      <p:ext uri="{BB962C8B-B14F-4D97-AF65-F5344CB8AC3E}">
        <p14:creationId xmlns:p14="http://schemas.microsoft.com/office/powerpoint/2010/main" val="3539244317"/>
      </p:ext>
    </p:extLst>
  </p:cSld>
  <p:clrMapOvr>
    <a:masterClrMapping/>
  </p:clrMapOvr>
  <mc:AlternateContent xmlns:mc="http://schemas.openxmlformats.org/markup-compatibility/2006" xmlns:p14="http://schemas.microsoft.com/office/powerpoint/2010/main">
    <mc:Choice Requires="p14">
      <p:transition p14:dur="0" advClick="0" advTm="200"/>
    </mc:Choice>
    <mc:Fallback xmlns="">
      <p:transition advClick="0" advTm="200"/>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bg1">
            <a:alpha val="5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E2A68D-0C98-C444-8404-744BD1CC9F49}"/>
              </a:ext>
            </a:extLst>
          </p:cNvPr>
          <p:cNvSpPr>
            <a:spLocks noGrp="1"/>
          </p:cNvSpPr>
          <p:nvPr>
            <p:ph type="title"/>
          </p:nvPr>
        </p:nvSpPr>
        <p:spPr>
          <a:xfrm>
            <a:off x="509954" y="22232"/>
            <a:ext cx="11172092" cy="1325563"/>
          </a:xfrm>
        </p:spPr>
        <p:txBody>
          <a:bodyPr/>
          <a:lstStyle/>
          <a:p>
            <a:r>
              <a:rPr lang="en-US" dirty="0">
                <a:latin typeface="DengXian Light" panose="02010600030101010101" pitchFamily="2" charset="-122"/>
                <a:ea typeface="DengXian Light" panose="02010600030101010101" pitchFamily="2" charset="-122"/>
              </a:rPr>
              <a:t>Plotting in R</a:t>
            </a:r>
          </a:p>
        </p:txBody>
      </p:sp>
      <p:pic>
        <p:nvPicPr>
          <p:cNvPr id="5" name="Picture 4">
            <a:extLst>
              <a:ext uri="{FF2B5EF4-FFF2-40B4-BE49-F238E27FC236}">
                <a16:creationId xmlns:a16="http://schemas.microsoft.com/office/drawing/2014/main" id="{94017BEB-2781-1946-8FAA-CF5ABFC53159}"/>
              </a:ext>
            </a:extLst>
          </p:cNvPr>
          <p:cNvPicPr>
            <a:picLocks noChangeAspect="1"/>
          </p:cNvPicPr>
          <p:nvPr/>
        </p:nvPicPr>
        <p:blipFill>
          <a:blip r:embed="rId3"/>
          <a:srcRect/>
          <a:stretch/>
        </p:blipFill>
        <p:spPr>
          <a:xfrm>
            <a:off x="1489475" y="1505394"/>
            <a:ext cx="10705212" cy="5352606"/>
          </a:xfrm>
          <a:prstGeom prst="rect">
            <a:avLst/>
          </a:prstGeom>
        </p:spPr>
      </p:pic>
      <p:sp>
        <p:nvSpPr>
          <p:cNvPr id="6" name="Title 1">
            <a:extLst>
              <a:ext uri="{FF2B5EF4-FFF2-40B4-BE49-F238E27FC236}">
                <a16:creationId xmlns:a16="http://schemas.microsoft.com/office/drawing/2014/main" id="{37002387-CF65-F547-B26B-63498529E372}"/>
              </a:ext>
            </a:extLst>
          </p:cNvPr>
          <p:cNvSpPr txBox="1">
            <a:spLocks/>
          </p:cNvSpPr>
          <p:nvPr/>
        </p:nvSpPr>
        <p:spPr>
          <a:xfrm>
            <a:off x="196803" y="1183162"/>
            <a:ext cx="5464961" cy="688131"/>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2000" dirty="0">
                <a:latin typeface="Courier New" panose="02070309020205020404" pitchFamily="49" charset="0"/>
                <a:cs typeface="Courier New" panose="02070309020205020404" pitchFamily="49" charset="0"/>
              </a:rPr>
              <a:t>v3.1: </a:t>
            </a:r>
            <a:r>
              <a:rPr lang="en-US" sz="1900" dirty="0">
                <a:latin typeface="Courier New" panose="02070309020205020404" pitchFamily="49" charset="0"/>
                <a:cs typeface="Courier New" panose="02070309020205020404" pitchFamily="49" charset="0"/>
              </a:rPr>
              <a:t>Now, firework plots, for fun!</a:t>
            </a:r>
          </a:p>
        </p:txBody>
      </p:sp>
      <p:sp>
        <p:nvSpPr>
          <p:cNvPr id="8" name="Title 1">
            <a:extLst>
              <a:ext uri="{FF2B5EF4-FFF2-40B4-BE49-F238E27FC236}">
                <a16:creationId xmlns:a16="http://schemas.microsoft.com/office/drawing/2014/main" id="{5410B811-8506-DC4D-9B75-074A68D760A4}"/>
              </a:ext>
            </a:extLst>
          </p:cNvPr>
          <p:cNvSpPr txBox="1">
            <a:spLocks/>
          </p:cNvSpPr>
          <p:nvPr/>
        </p:nvSpPr>
        <p:spPr>
          <a:xfrm>
            <a:off x="621250" y="4900538"/>
            <a:ext cx="365491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1800" dirty="0">
              <a:solidFill>
                <a:srgbClr val="538199"/>
              </a:solidFill>
              <a:latin typeface="DengXian Light" panose="02010600030101010101" pitchFamily="2" charset="-122"/>
              <a:ea typeface="DengXian Light" panose="02010600030101010101" pitchFamily="2" charset="-122"/>
            </a:endParaRPr>
          </a:p>
        </p:txBody>
      </p:sp>
    </p:spTree>
    <p:extLst>
      <p:ext uri="{BB962C8B-B14F-4D97-AF65-F5344CB8AC3E}">
        <p14:creationId xmlns:p14="http://schemas.microsoft.com/office/powerpoint/2010/main" val="1529429459"/>
      </p:ext>
    </p:extLst>
  </p:cSld>
  <p:clrMapOvr>
    <a:masterClrMapping/>
  </p:clrMapOvr>
  <mc:AlternateContent xmlns:mc="http://schemas.openxmlformats.org/markup-compatibility/2006" xmlns:p14="http://schemas.microsoft.com/office/powerpoint/2010/main">
    <mc:Choice Requires="p14">
      <p:transition p14:dur="0" advClick="0" advTm="200"/>
    </mc:Choice>
    <mc:Fallback xmlns="">
      <p:transition advClick="0" advTm="200"/>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bg>
      <p:bgPr>
        <a:solidFill>
          <a:schemeClr val="bg1">
            <a:alpha val="50000"/>
          </a:schemeClr>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CFD90FD1-C776-A443-B17B-F1361291CCE4}"/>
              </a:ext>
            </a:extLst>
          </p:cNvPr>
          <p:cNvSpPr txBox="1">
            <a:spLocks/>
          </p:cNvSpPr>
          <p:nvPr/>
        </p:nvSpPr>
        <p:spPr>
          <a:xfrm>
            <a:off x="12299835" y="1985592"/>
            <a:ext cx="11823862" cy="477080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1800" dirty="0">
                <a:solidFill>
                  <a:schemeClr val="tx1">
                    <a:alpha val="25000"/>
                  </a:schemeClr>
                </a:solidFill>
                <a:latin typeface="Courier New" panose="02070309020205020404" pitchFamily="49" charset="0"/>
                <a:cs typeface="Courier New" panose="02070309020205020404" pitchFamily="49" charset="0"/>
              </a:rPr>
              <a:t>quartz(height=6, width=12)</a:t>
            </a:r>
          </a:p>
          <a:p>
            <a:pPr>
              <a:spcBef>
                <a:spcPts val="0"/>
              </a:spcBef>
            </a:pPr>
            <a:r>
              <a:rPr lang="en-US" sz="1800" dirty="0">
                <a:solidFill>
                  <a:schemeClr val="tx1">
                    <a:alpha val="25000"/>
                  </a:schemeClr>
                </a:solidFill>
                <a:latin typeface="Courier New" panose="02070309020205020404" pitchFamily="49" charset="0"/>
                <a:cs typeface="Courier New" panose="02070309020205020404" pitchFamily="49" charset="0"/>
              </a:rPr>
              <a:t>par(mar=c(5,5,1,1), </a:t>
            </a:r>
            <a:r>
              <a:rPr lang="en-US" sz="1800" dirty="0" err="1">
                <a:solidFill>
                  <a:schemeClr val="tx1">
                    <a:alpha val="25000"/>
                  </a:schemeClr>
                </a:solidFill>
                <a:latin typeface="Courier New" panose="02070309020205020404" pitchFamily="49" charset="0"/>
                <a:cs typeface="Courier New" panose="02070309020205020404" pitchFamily="49" charset="0"/>
              </a:rPr>
              <a:t>mfrow</a:t>
            </a:r>
            <a:r>
              <a:rPr lang="en-US" sz="1800" dirty="0">
                <a:solidFill>
                  <a:schemeClr val="tx1">
                    <a:alpha val="25000"/>
                  </a:schemeClr>
                </a:solidFill>
                <a:latin typeface="Courier New" panose="02070309020205020404" pitchFamily="49" charset="0"/>
                <a:cs typeface="Courier New" panose="02070309020205020404" pitchFamily="49" charset="0"/>
              </a:rPr>
              <a:t>=c(1,2))</a:t>
            </a:r>
          </a:p>
          <a:p>
            <a:pPr>
              <a:spcBef>
                <a:spcPts val="0"/>
              </a:spcBef>
            </a:pPr>
            <a:r>
              <a:rPr lang="en-US" sz="1800" dirty="0">
                <a:solidFill>
                  <a:schemeClr val="tx1">
                    <a:alpha val="25000"/>
                  </a:schemeClr>
                </a:solidFill>
                <a:latin typeface="Courier New" panose="02070309020205020404" pitchFamily="49" charset="0"/>
                <a:cs typeface="Courier New" panose="02070309020205020404" pitchFamily="49" charset="0"/>
              </a:rPr>
              <a:t>plot(</a:t>
            </a:r>
            <a:r>
              <a:rPr lang="en-US" altLang="ja-JP" sz="1800" b="1" dirty="0">
                <a:solidFill>
                  <a:schemeClr val="tx1">
                    <a:alpha val="25000"/>
                  </a:schemeClr>
                </a:solidFill>
                <a:latin typeface="Courier New" panose="02070309020205020404" pitchFamily="49" charset="0"/>
                <a:cs typeface="Courier New" panose="02070309020205020404" pitchFamily="49" charset="0"/>
              </a:rPr>
              <a:t>¯\_(</a:t>
            </a:r>
            <a:r>
              <a:rPr lang="ja-JP" altLang="en-US" sz="1800" b="1">
                <a:solidFill>
                  <a:schemeClr val="tx1">
                    <a:alpha val="25000"/>
                  </a:schemeClr>
                </a:solidFill>
                <a:latin typeface="Courier New" panose="02070309020205020404" pitchFamily="49" charset="0"/>
                <a:cs typeface="Courier New" panose="02070309020205020404" pitchFamily="49" charset="0"/>
              </a:rPr>
              <a:t>ツ</a:t>
            </a:r>
            <a:r>
              <a:rPr lang="en-US" altLang="ja-JP" sz="1800" b="1" dirty="0">
                <a:solidFill>
                  <a:schemeClr val="tx1">
                    <a:alpha val="25000"/>
                  </a:schemeClr>
                </a:solidFill>
                <a:latin typeface="Courier New" panose="02070309020205020404" pitchFamily="49" charset="0"/>
                <a:cs typeface="Courier New" panose="02070309020205020404" pitchFamily="49" charset="0"/>
              </a:rPr>
              <a:t>)_/¯</a:t>
            </a:r>
            <a:r>
              <a:rPr lang="en-US" sz="1800" dirty="0">
                <a:solidFill>
                  <a:schemeClr val="tx1">
                    <a:alpha val="25000"/>
                  </a:schemeClr>
                </a:solidFill>
                <a:latin typeface="Courier New" panose="02070309020205020404" pitchFamily="49" charset="0"/>
                <a:cs typeface="Courier New" panose="02070309020205020404" pitchFamily="49" charset="0"/>
              </a:rPr>
              <a:t>)</a:t>
            </a:r>
          </a:p>
          <a:p>
            <a:pPr>
              <a:spcBef>
                <a:spcPts val="0"/>
              </a:spcBef>
            </a:pPr>
            <a:r>
              <a:rPr lang="en-US" sz="1800" dirty="0" err="1">
                <a:solidFill>
                  <a:schemeClr val="tx1">
                    <a:alpha val="25000"/>
                  </a:schemeClr>
                </a:solidFill>
                <a:latin typeface="Courier New" panose="02070309020205020404" pitchFamily="49" charset="0"/>
                <a:cs typeface="Courier New" panose="02070309020205020404" pitchFamily="49" charset="0"/>
              </a:rPr>
              <a:t>rect</a:t>
            </a:r>
            <a:r>
              <a:rPr lang="en-US" sz="1800" dirty="0">
                <a:solidFill>
                  <a:schemeClr val="tx1">
                    <a:alpha val="25000"/>
                  </a:schemeClr>
                </a:solidFill>
                <a:latin typeface="Courier New" panose="02070309020205020404" pitchFamily="49" charset="0"/>
                <a:cs typeface="Courier New" panose="02070309020205020404" pitchFamily="49" charset="0"/>
              </a:rPr>
              <a:t>(</a:t>
            </a:r>
            <a:r>
              <a:rPr lang="en-US" altLang="ja-JP" sz="1800" b="1" dirty="0">
                <a:solidFill>
                  <a:schemeClr val="tx1">
                    <a:alpha val="25000"/>
                  </a:schemeClr>
                </a:solidFill>
                <a:latin typeface="Courier New" panose="02070309020205020404" pitchFamily="49" charset="0"/>
                <a:cs typeface="Courier New" panose="02070309020205020404" pitchFamily="49" charset="0"/>
              </a:rPr>
              <a:t>¯\_(</a:t>
            </a:r>
            <a:r>
              <a:rPr lang="ja-JP" altLang="en-US" sz="1800" b="1">
                <a:solidFill>
                  <a:schemeClr val="tx1">
                    <a:alpha val="25000"/>
                  </a:schemeClr>
                </a:solidFill>
                <a:latin typeface="Courier New" panose="02070309020205020404" pitchFamily="49" charset="0"/>
                <a:cs typeface="Courier New" panose="02070309020205020404" pitchFamily="49" charset="0"/>
              </a:rPr>
              <a:t>ツ</a:t>
            </a:r>
            <a:r>
              <a:rPr lang="en-US" altLang="ja-JP" sz="1800" b="1" dirty="0">
                <a:solidFill>
                  <a:schemeClr val="tx1">
                    <a:alpha val="25000"/>
                  </a:schemeClr>
                </a:solidFill>
                <a:latin typeface="Courier New" panose="02070309020205020404" pitchFamily="49" charset="0"/>
                <a:cs typeface="Courier New" panose="02070309020205020404" pitchFamily="49" charset="0"/>
              </a:rPr>
              <a:t>)_/¯</a:t>
            </a:r>
            <a:r>
              <a:rPr lang="en-US" sz="1800" dirty="0">
                <a:solidFill>
                  <a:schemeClr val="tx1">
                    <a:alpha val="25000"/>
                  </a:schemeClr>
                </a:solidFill>
                <a:latin typeface="Courier New" panose="02070309020205020404" pitchFamily="49" charset="0"/>
                <a:cs typeface="Courier New" panose="02070309020205020404" pitchFamily="49" charset="0"/>
              </a:rPr>
              <a:t>)</a:t>
            </a:r>
          </a:p>
          <a:p>
            <a:r>
              <a:rPr lang="en-US" sz="1800" dirty="0">
                <a:solidFill>
                  <a:schemeClr val="tx1">
                    <a:alpha val="25000"/>
                  </a:schemeClr>
                </a:solidFill>
                <a:latin typeface="Courier New" panose="02070309020205020404" pitchFamily="49" charset="0"/>
                <a:cs typeface="Courier New" panose="02070309020205020404" pitchFamily="49" charset="0"/>
              </a:rPr>
              <a:t>points(</a:t>
            </a:r>
            <a:r>
              <a:rPr lang="en-US" altLang="ja-JP" sz="1800" b="1" dirty="0">
                <a:solidFill>
                  <a:schemeClr val="tx1">
                    <a:alpha val="25000"/>
                  </a:schemeClr>
                </a:solidFill>
                <a:latin typeface="Courier New" panose="02070309020205020404" pitchFamily="49" charset="0"/>
                <a:cs typeface="Courier New" panose="02070309020205020404" pitchFamily="49" charset="0"/>
              </a:rPr>
              <a:t>¯\_(</a:t>
            </a:r>
            <a:r>
              <a:rPr lang="ja-JP" altLang="en-US" sz="1800" b="1">
                <a:solidFill>
                  <a:schemeClr val="tx1">
                    <a:alpha val="25000"/>
                  </a:schemeClr>
                </a:solidFill>
                <a:latin typeface="Courier New" panose="02070309020205020404" pitchFamily="49" charset="0"/>
                <a:cs typeface="Courier New" panose="02070309020205020404" pitchFamily="49" charset="0"/>
              </a:rPr>
              <a:t>ツ</a:t>
            </a:r>
            <a:r>
              <a:rPr lang="en-US" altLang="ja-JP" sz="1800" b="1" dirty="0">
                <a:solidFill>
                  <a:schemeClr val="tx1">
                    <a:alpha val="25000"/>
                  </a:schemeClr>
                </a:solidFill>
                <a:latin typeface="Courier New" panose="02070309020205020404" pitchFamily="49" charset="0"/>
                <a:cs typeface="Courier New" panose="02070309020205020404" pitchFamily="49" charset="0"/>
              </a:rPr>
              <a:t>)_/¯</a:t>
            </a:r>
            <a:r>
              <a:rPr lang="en-US" sz="1800" dirty="0">
                <a:solidFill>
                  <a:schemeClr val="tx1">
                    <a:alpha val="25000"/>
                  </a:schemeClr>
                </a:solidFill>
                <a:latin typeface="Courier New" panose="02070309020205020404" pitchFamily="49" charset="0"/>
                <a:cs typeface="Courier New" panose="02070309020205020404" pitchFamily="49" charset="0"/>
              </a:rPr>
              <a:t>)</a:t>
            </a:r>
          </a:p>
          <a:p>
            <a:r>
              <a:rPr lang="en-US" sz="1800" dirty="0">
                <a:solidFill>
                  <a:schemeClr val="tx1">
                    <a:alpha val="25000"/>
                  </a:schemeClr>
                </a:solidFill>
                <a:latin typeface="Courier New" panose="02070309020205020404" pitchFamily="49" charset="0"/>
                <a:cs typeface="Courier New" panose="02070309020205020404" pitchFamily="49" charset="0"/>
              </a:rPr>
              <a:t>legend(</a:t>
            </a:r>
            <a:r>
              <a:rPr lang="en-US" altLang="ja-JP" sz="1800" b="1" dirty="0">
                <a:solidFill>
                  <a:schemeClr val="tx1">
                    <a:alpha val="25000"/>
                  </a:schemeClr>
                </a:solidFill>
                <a:latin typeface="Courier New" panose="02070309020205020404" pitchFamily="49" charset="0"/>
                <a:cs typeface="Courier New" panose="02070309020205020404" pitchFamily="49" charset="0"/>
              </a:rPr>
              <a:t>¯\_(</a:t>
            </a:r>
            <a:r>
              <a:rPr lang="ja-JP" altLang="en-US" sz="1800" b="1">
                <a:solidFill>
                  <a:schemeClr val="tx1">
                    <a:alpha val="25000"/>
                  </a:schemeClr>
                </a:solidFill>
                <a:latin typeface="Courier New" panose="02070309020205020404" pitchFamily="49" charset="0"/>
                <a:cs typeface="Courier New" panose="02070309020205020404" pitchFamily="49" charset="0"/>
              </a:rPr>
              <a:t>ツ</a:t>
            </a:r>
            <a:r>
              <a:rPr lang="en-US" altLang="ja-JP" sz="1800" b="1" dirty="0">
                <a:solidFill>
                  <a:schemeClr val="tx1">
                    <a:alpha val="25000"/>
                  </a:schemeClr>
                </a:solidFill>
                <a:latin typeface="Courier New" panose="02070309020205020404" pitchFamily="49" charset="0"/>
                <a:cs typeface="Courier New" panose="02070309020205020404" pitchFamily="49" charset="0"/>
              </a:rPr>
              <a:t>)_/¯</a:t>
            </a:r>
            <a:r>
              <a:rPr lang="en-US" sz="1800" dirty="0">
                <a:solidFill>
                  <a:schemeClr val="tx1">
                    <a:alpha val="25000"/>
                  </a:schemeClr>
                </a:solidFill>
                <a:latin typeface="Courier New" panose="02070309020205020404" pitchFamily="49" charset="0"/>
                <a:cs typeface="Courier New" panose="02070309020205020404" pitchFamily="49" charset="0"/>
              </a:rPr>
              <a:t>)</a:t>
            </a:r>
          </a:p>
          <a:p>
            <a:endParaRPr lang="en-US" sz="1600" dirty="0">
              <a:solidFill>
                <a:schemeClr val="tx1">
                  <a:alpha val="25000"/>
                </a:schemeClr>
              </a:solidFill>
              <a:latin typeface="Courier New" panose="02070309020205020404" pitchFamily="49" charset="0"/>
              <a:cs typeface="Courier New" panose="02070309020205020404" pitchFamily="49" charset="0"/>
            </a:endParaRPr>
          </a:p>
          <a:p>
            <a:r>
              <a:rPr lang="en-US" sz="1600" dirty="0">
                <a:solidFill>
                  <a:schemeClr val="tx1">
                    <a:alpha val="25000"/>
                  </a:schemeClr>
                </a:solidFill>
                <a:latin typeface="Courier New" panose="02070309020205020404" pitchFamily="49" charset="0"/>
                <a:cs typeface="Courier New" panose="02070309020205020404" pitchFamily="49" charset="0"/>
              </a:rPr>
              <a:t>plot(</a:t>
            </a:r>
            <a:r>
              <a:rPr lang="en-US" sz="1600" b="1" dirty="0">
                <a:solidFill>
                  <a:schemeClr val="tx1">
                    <a:alpha val="25000"/>
                  </a:schemeClr>
                </a:solidFill>
                <a:latin typeface="Courier New" panose="02070309020205020404" pitchFamily="49" charset="0"/>
                <a:cs typeface="Courier New" panose="02070309020205020404" pitchFamily="49" charset="0"/>
              </a:rPr>
              <a:t>-1*</a:t>
            </a:r>
            <a:r>
              <a:rPr lang="en-US" altLang="ja-JP" sz="1600" dirty="0" err="1">
                <a:solidFill>
                  <a:schemeClr val="tx1">
                    <a:alpha val="25000"/>
                  </a:schemeClr>
                </a:solidFill>
                <a:latin typeface="Courier New" panose="02070309020205020404" pitchFamily="49" charset="0"/>
                <a:cs typeface="Courier New" panose="02070309020205020404" pitchFamily="49" charset="0"/>
              </a:rPr>
              <a:t>snake_data</a:t>
            </a:r>
            <a:r>
              <a:rPr lang="en-US" altLang="ja-JP" sz="1600" dirty="0">
                <a:solidFill>
                  <a:schemeClr val="tx1">
                    <a:alpha val="25000"/>
                  </a:schemeClr>
                </a:solidFill>
                <a:latin typeface="Courier New" panose="02070309020205020404" pitchFamily="49" charset="0"/>
                <a:cs typeface="Courier New" panose="02070309020205020404" pitchFamily="49" charset="0"/>
              </a:rPr>
              <a:t>[,</a:t>
            </a:r>
            <a:r>
              <a:rPr lang="en-US" altLang="ja-JP" sz="1600" b="1" dirty="0">
                <a:solidFill>
                  <a:schemeClr val="tx1">
                    <a:alpha val="25000"/>
                  </a:schemeClr>
                </a:solidFill>
                <a:latin typeface="Courier New" panose="02070309020205020404" pitchFamily="49" charset="0"/>
                <a:cs typeface="Courier New" panose="02070309020205020404" pitchFamily="49" charset="0"/>
              </a:rPr>
              <a:t>7</a:t>
            </a:r>
            <a:r>
              <a:rPr lang="en-US" altLang="ja-JP" sz="1600" dirty="0">
                <a:solidFill>
                  <a:schemeClr val="tx1">
                    <a:alpha val="25000"/>
                  </a:schemeClr>
                </a:solidFill>
                <a:latin typeface="Courier New" panose="02070309020205020404" pitchFamily="49" charset="0"/>
                <a:cs typeface="Courier New" panose="02070309020205020404" pitchFamily="49" charset="0"/>
              </a:rPr>
              <a:t>], </a:t>
            </a:r>
          </a:p>
          <a:p>
            <a:r>
              <a:rPr lang="en-US" altLang="ja-JP" sz="1600" dirty="0">
                <a:solidFill>
                  <a:schemeClr val="tx1">
                    <a:alpha val="25000"/>
                  </a:schemeClr>
                </a:solidFill>
                <a:latin typeface="Courier New" panose="02070309020205020404" pitchFamily="49" charset="0"/>
                <a:cs typeface="Courier New" panose="02070309020205020404" pitchFamily="49" charset="0"/>
              </a:rPr>
              <a:t>     </a:t>
            </a:r>
            <a:r>
              <a:rPr lang="en-US" sz="1600" b="1" dirty="0">
                <a:solidFill>
                  <a:schemeClr val="tx1">
                    <a:alpha val="25000"/>
                  </a:schemeClr>
                </a:solidFill>
                <a:latin typeface="Courier New" panose="02070309020205020404" pitchFamily="49" charset="0"/>
                <a:cs typeface="Courier New" panose="02070309020205020404" pitchFamily="49" charset="0"/>
              </a:rPr>
              <a:t>-1*</a:t>
            </a:r>
            <a:r>
              <a:rPr lang="en-US" altLang="ja-JP" sz="1600" dirty="0" err="1">
                <a:solidFill>
                  <a:schemeClr val="tx1">
                    <a:alpha val="25000"/>
                  </a:schemeClr>
                </a:solidFill>
                <a:latin typeface="Courier New" panose="02070309020205020404" pitchFamily="49" charset="0"/>
                <a:cs typeface="Courier New" panose="02070309020205020404" pitchFamily="49" charset="0"/>
              </a:rPr>
              <a:t>snake_data</a:t>
            </a:r>
            <a:r>
              <a:rPr lang="en-US" altLang="ja-JP" sz="1600" dirty="0">
                <a:solidFill>
                  <a:schemeClr val="tx1">
                    <a:alpha val="25000"/>
                  </a:schemeClr>
                </a:solidFill>
                <a:latin typeface="Courier New" panose="02070309020205020404" pitchFamily="49" charset="0"/>
                <a:cs typeface="Courier New" panose="02070309020205020404" pitchFamily="49" charset="0"/>
              </a:rPr>
              <a:t>[,</a:t>
            </a:r>
            <a:r>
              <a:rPr lang="en-US" altLang="ja-JP" sz="1600" b="1" dirty="0">
                <a:solidFill>
                  <a:schemeClr val="tx1">
                    <a:alpha val="25000"/>
                  </a:schemeClr>
                </a:solidFill>
                <a:latin typeface="Courier New" panose="02070309020205020404" pitchFamily="49" charset="0"/>
                <a:cs typeface="Courier New" panose="02070309020205020404" pitchFamily="49" charset="0"/>
              </a:rPr>
              <a:t>6</a:t>
            </a:r>
            <a:r>
              <a:rPr lang="en-US" altLang="ja-JP" sz="1600" dirty="0">
                <a:solidFill>
                  <a:schemeClr val="tx1">
                    <a:alpha val="25000"/>
                  </a:schemeClr>
                </a:solidFill>
                <a:latin typeface="Courier New" panose="02070309020205020404" pitchFamily="49" charset="0"/>
                <a:cs typeface="Courier New" panose="02070309020205020404" pitchFamily="49" charset="0"/>
              </a:rPr>
              <a:t>], </a:t>
            </a:r>
          </a:p>
          <a:p>
            <a:r>
              <a:rPr lang="en-US" altLang="ja-JP" sz="1600" dirty="0">
                <a:solidFill>
                  <a:schemeClr val="tx1">
                    <a:alpha val="25000"/>
                  </a:schemeClr>
                </a:solidFill>
                <a:latin typeface="Courier New" panose="02070309020205020404" pitchFamily="49" charset="0"/>
                <a:cs typeface="Courier New" panose="02070309020205020404" pitchFamily="49" charset="0"/>
              </a:rPr>
              <a:t>        type="n", </a:t>
            </a:r>
          </a:p>
          <a:p>
            <a:r>
              <a:rPr lang="en-US" altLang="ja-JP" sz="1600" dirty="0">
                <a:solidFill>
                  <a:schemeClr val="tx1">
                    <a:alpha val="25000"/>
                  </a:schemeClr>
                </a:solidFill>
                <a:latin typeface="Courier New" panose="02070309020205020404" pitchFamily="49" charset="0"/>
                <a:cs typeface="Courier New" panose="02070309020205020404" pitchFamily="49" charset="0"/>
              </a:rPr>
              <a:t>        </a:t>
            </a:r>
            <a:r>
              <a:rPr lang="en-US" altLang="ja-JP" sz="1600" dirty="0" err="1">
                <a:solidFill>
                  <a:schemeClr val="tx1">
                    <a:alpha val="25000"/>
                  </a:schemeClr>
                </a:solidFill>
                <a:latin typeface="Courier New" panose="02070309020205020404" pitchFamily="49" charset="0"/>
                <a:cs typeface="Courier New" panose="02070309020205020404" pitchFamily="49" charset="0"/>
              </a:rPr>
              <a:t>xlab</a:t>
            </a:r>
            <a:r>
              <a:rPr lang="en-US" altLang="ja-JP" sz="1600" dirty="0">
                <a:solidFill>
                  <a:schemeClr val="tx1">
                    <a:alpha val="25000"/>
                  </a:schemeClr>
                </a:solidFill>
                <a:latin typeface="Courier New" panose="02070309020205020404" pitchFamily="49" charset="0"/>
                <a:cs typeface="Courier New" panose="02070309020205020404" pitchFamily="49" charset="0"/>
              </a:rPr>
              <a:t>="Principal component 2", </a:t>
            </a:r>
          </a:p>
          <a:p>
            <a:r>
              <a:rPr lang="en-US" altLang="ja-JP" sz="1600" dirty="0">
                <a:solidFill>
                  <a:schemeClr val="tx1">
                    <a:alpha val="25000"/>
                  </a:schemeClr>
                </a:solidFill>
                <a:latin typeface="Courier New" panose="02070309020205020404" pitchFamily="49" charset="0"/>
                <a:cs typeface="Courier New" panose="02070309020205020404" pitchFamily="49" charset="0"/>
              </a:rPr>
              <a:t>        </a:t>
            </a:r>
            <a:r>
              <a:rPr lang="en-US" altLang="ja-JP" sz="1600" dirty="0" err="1">
                <a:solidFill>
                  <a:schemeClr val="tx1">
                    <a:alpha val="25000"/>
                  </a:schemeClr>
                </a:solidFill>
                <a:latin typeface="Courier New" panose="02070309020205020404" pitchFamily="49" charset="0"/>
                <a:cs typeface="Courier New" panose="02070309020205020404" pitchFamily="49" charset="0"/>
              </a:rPr>
              <a:t>ylab</a:t>
            </a:r>
            <a:r>
              <a:rPr lang="en-US" altLang="ja-JP" sz="1600" dirty="0">
                <a:solidFill>
                  <a:schemeClr val="tx1">
                    <a:alpha val="25000"/>
                  </a:schemeClr>
                </a:solidFill>
                <a:latin typeface="Courier New" panose="02070309020205020404" pitchFamily="49" charset="0"/>
                <a:cs typeface="Courier New" panose="02070309020205020404" pitchFamily="49" charset="0"/>
              </a:rPr>
              <a:t>="Principal component 1", </a:t>
            </a:r>
          </a:p>
          <a:p>
            <a:r>
              <a:rPr lang="en-US" altLang="ja-JP" sz="1600" dirty="0">
                <a:solidFill>
                  <a:schemeClr val="tx1">
                    <a:alpha val="25000"/>
                  </a:schemeClr>
                </a:solidFill>
                <a:latin typeface="Courier New" panose="02070309020205020404" pitchFamily="49" charset="0"/>
                <a:cs typeface="Courier New" panose="02070309020205020404" pitchFamily="49" charset="0"/>
              </a:rPr>
              <a:t>        </a:t>
            </a:r>
            <a:r>
              <a:rPr lang="en-US" altLang="ja-JP" sz="1600" dirty="0" err="1">
                <a:solidFill>
                  <a:schemeClr val="tx1">
                    <a:alpha val="25000"/>
                  </a:schemeClr>
                </a:solidFill>
                <a:latin typeface="Courier New" panose="02070309020205020404" pitchFamily="49" charset="0"/>
                <a:cs typeface="Courier New" panose="02070309020205020404" pitchFamily="49" charset="0"/>
              </a:rPr>
              <a:t>cex.lab</a:t>
            </a:r>
            <a:r>
              <a:rPr lang="en-US" altLang="ja-JP" sz="1600" dirty="0">
                <a:solidFill>
                  <a:schemeClr val="tx1">
                    <a:alpha val="25000"/>
                  </a:schemeClr>
                </a:solidFill>
                <a:latin typeface="Courier New" panose="02070309020205020404" pitchFamily="49" charset="0"/>
                <a:cs typeface="Courier New" panose="02070309020205020404" pitchFamily="49" charset="0"/>
              </a:rPr>
              <a:t>=1.25, </a:t>
            </a:r>
          </a:p>
          <a:p>
            <a:r>
              <a:rPr lang="en-US" altLang="ja-JP" sz="1600" dirty="0">
                <a:solidFill>
                  <a:schemeClr val="tx1">
                    <a:alpha val="25000"/>
                  </a:schemeClr>
                </a:solidFill>
                <a:latin typeface="Courier New" panose="02070309020205020404" pitchFamily="49" charset="0"/>
                <a:cs typeface="Courier New" panose="02070309020205020404" pitchFamily="49" charset="0"/>
              </a:rPr>
              <a:t>        las=1); </a:t>
            </a:r>
          </a:p>
          <a:p>
            <a:r>
              <a:rPr lang="en-US" altLang="ja-JP" sz="1600" dirty="0">
                <a:solidFill>
                  <a:schemeClr val="tx1">
                    <a:alpha val="25000"/>
                  </a:schemeClr>
                </a:solidFill>
                <a:latin typeface="Courier New" panose="02070309020205020404" pitchFamily="49" charset="0"/>
                <a:cs typeface="Courier New" panose="02070309020205020404" pitchFamily="49" charset="0"/>
              </a:rPr>
              <a:t>        box(</a:t>
            </a:r>
            <a:r>
              <a:rPr lang="en-US" altLang="ja-JP" sz="1600" dirty="0" err="1">
                <a:solidFill>
                  <a:schemeClr val="tx1">
                    <a:alpha val="25000"/>
                  </a:schemeClr>
                </a:solidFill>
                <a:latin typeface="Courier New" panose="02070309020205020404" pitchFamily="49" charset="0"/>
                <a:cs typeface="Courier New" panose="02070309020205020404" pitchFamily="49" charset="0"/>
              </a:rPr>
              <a:t>lwd</a:t>
            </a:r>
            <a:r>
              <a:rPr lang="en-US" altLang="ja-JP" sz="1600" dirty="0">
                <a:solidFill>
                  <a:schemeClr val="tx1">
                    <a:alpha val="25000"/>
                  </a:schemeClr>
                </a:solidFill>
                <a:latin typeface="Courier New" panose="02070309020205020404" pitchFamily="49" charset="0"/>
                <a:cs typeface="Courier New" panose="02070309020205020404" pitchFamily="49" charset="0"/>
              </a:rPr>
              <a:t>=2)</a:t>
            </a:r>
            <a:r>
              <a:rPr lang="en-US" sz="1600" dirty="0">
                <a:solidFill>
                  <a:schemeClr val="tx1">
                    <a:alpha val="25000"/>
                  </a:schemeClr>
                </a:solidFill>
                <a:latin typeface="Courier New" panose="02070309020205020404" pitchFamily="49" charset="0"/>
                <a:cs typeface="Courier New" panose="02070309020205020404" pitchFamily="49" charset="0"/>
              </a:rPr>
              <a:t>)</a:t>
            </a:r>
          </a:p>
          <a:p>
            <a:endParaRPr lang="en-US" sz="1600" dirty="0">
              <a:solidFill>
                <a:schemeClr val="tx1">
                  <a:alpha val="25000"/>
                </a:schemeClr>
              </a:solidFill>
              <a:latin typeface="Courier New" panose="02070309020205020404" pitchFamily="49" charset="0"/>
              <a:cs typeface="Courier New" panose="02070309020205020404" pitchFamily="49" charset="0"/>
            </a:endParaRPr>
          </a:p>
          <a:p>
            <a:endParaRPr lang="en-US" sz="900" dirty="0">
              <a:solidFill>
                <a:schemeClr val="tx1">
                  <a:alpha val="25000"/>
                </a:schemeClr>
              </a:solidFill>
              <a:latin typeface="Courier New" panose="02070309020205020404" pitchFamily="49" charset="0"/>
              <a:cs typeface="Courier New" panose="02070309020205020404" pitchFamily="49" charset="0"/>
            </a:endParaRPr>
          </a:p>
          <a:p>
            <a:endParaRPr lang="en-US" sz="1600" dirty="0">
              <a:solidFill>
                <a:schemeClr val="tx1">
                  <a:alpha val="25000"/>
                </a:schemeClr>
              </a:solidFill>
              <a:latin typeface="Courier New" panose="02070309020205020404" pitchFamily="49" charset="0"/>
              <a:cs typeface="Courier New" panose="02070309020205020404" pitchFamily="49" charset="0"/>
            </a:endParaRPr>
          </a:p>
          <a:p>
            <a:r>
              <a:rPr lang="en-US" sz="1800" dirty="0">
                <a:solidFill>
                  <a:schemeClr val="tx1">
                    <a:alpha val="25000"/>
                  </a:schemeClr>
                </a:solidFill>
                <a:latin typeface="Courier New" panose="02070309020205020404" pitchFamily="49" charset="0"/>
                <a:cs typeface="Courier New" panose="02070309020205020404" pitchFamily="49" charset="0"/>
              </a:rPr>
              <a:t>points(</a:t>
            </a:r>
            <a:r>
              <a:rPr lang="en-US" sz="1800" b="1" dirty="0">
                <a:solidFill>
                  <a:schemeClr val="tx1">
                    <a:alpha val="25000"/>
                  </a:schemeClr>
                </a:solidFill>
                <a:latin typeface="Courier New" panose="02070309020205020404" pitchFamily="49" charset="0"/>
                <a:cs typeface="Courier New" panose="02070309020205020404" pitchFamily="49" charset="0"/>
              </a:rPr>
              <a:t>-1*</a:t>
            </a:r>
            <a:r>
              <a:rPr lang="en-US" altLang="ja-JP" sz="1600" dirty="0" err="1">
                <a:solidFill>
                  <a:schemeClr val="tx1">
                    <a:alpha val="25000"/>
                  </a:schemeClr>
                </a:solidFill>
                <a:latin typeface="Courier New" panose="02070309020205020404" pitchFamily="49" charset="0"/>
                <a:cs typeface="Courier New" panose="02070309020205020404" pitchFamily="49" charset="0"/>
              </a:rPr>
              <a:t>snake_data</a:t>
            </a:r>
            <a:r>
              <a:rPr lang="en-US" altLang="ja-JP" sz="1600" dirty="0">
                <a:solidFill>
                  <a:schemeClr val="tx1">
                    <a:alpha val="25000"/>
                  </a:schemeClr>
                </a:solidFill>
                <a:latin typeface="Courier New" panose="02070309020205020404" pitchFamily="49" charset="0"/>
                <a:cs typeface="Courier New" panose="02070309020205020404" pitchFamily="49" charset="0"/>
              </a:rPr>
              <a:t>[</a:t>
            </a:r>
            <a:r>
              <a:rPr lang="en-US" altLang="ja-JP" sz="1600" dirty="0" err="1">
                <a:solidFill>
                  <a:schemeClr val="tx1">
                    <a:alpha val="25000"/>
                  </a:schemeClr>
                </a:solidFill>
                <a:latin typeface="Courier New" panose="02070309020205020404" pitchFamily="49" charset="0"/>
                <a:cs typeface="Courier New" panose="02070309020205020404" pitchFamily="49" charset="0"/>
              </a:rPr>
              <a:t>snake_data</a:t>
            </a:r>
            <a:r>
              <a:rPr lang="en-US" altLang="ja-JP" sz="1600" dirty="0">
                <a:solidFill>
                  <a:schemeClr val="tx1">
                    <a:alpha val="25000"/>
                  </a:schemeClr>
                </a:solidFill>
                <a:latin typeface="Courier New" panose="02070309020205020404" pitchFamily="49" charset="0"/>
                <a:cs typeface="Courier New" panose="02070309020205020404" pitchFamily="49" charset="0"/>
              </a:rPr>
              <a:t>[,5]==”GROUP1",6], </a:t>
            </a:r>
            <a:r>
              <a:rPr lang="en-US" altLang="ja-JP" sz="1600" b="1" dirty="0">
                <a:solidFill>
                  <a:schemeClr val="tx1">
                    <a:alpha val="25000"/>
                  </a:schemeClr>
                </a:solidFill>
                <a:latin typeface="Courier New" panose="02070309020205020404" pitchFamily="49" charset="0"/>
                <a:cs typeface="Courier New" panose="02070309020205020404" pitchFamily="49" charset="0"/>
              </a:rPr>
              <a:t>-1*</a:t>
            </a:r>
            <a:r>
              <a:rPr lang="en-US" altLang="ja-JP" sz="1600" dirty="0" err="1">
                <a:solidFill>
                  <a:schemeClr val="tx1">
                    <a:alpha val="25000"/>
                  </a:schemeClr>
                </a:solidFill>
                <a:latin typeface="Courier New" panose="02070309020205020404" pitchFamily="49" charset="0"/>
                <a:cs typeface="Courier New" panose="02070309020205020404" pitchFamily="49" charset="0"/>
              </a:rPr>
              <a:t>snake_data</a:t>
            </a:r>
            <a:r>
              <a:rPr lang="en-US" altLang="ja-JP" sz="1600" dirty="0">
                <a:solidFill>
                  <a:schemeClr val="tx1">
                    <a:alpha val="25000"/>
                  </a:schemeClr>
                </a:solidFill>
                <a:latin typeface="Courier New" panose="02070309020205020404" pitchFamily="49" charset="0"/>
                <a:cs typeface="Courier New" panose="02070309020205020404" pitchFamily="49" charset="0"/>
              </a:rPr>
              <a:t>[</a:t>
            </a:r>
            <a:r>
              <a:rPr lang="en-US" altLang="ja-JP" sz="1600" dirty="0" err="1">
                <a:solidFill>
                  <a:schemeClr val="tx1">
                    <a:alpha val="25000"/>
                  </a:schemeClr>
                </a:solidFill>
                <a:latin typeface="Courier New" panose="02070309020205020404" pitchFamily="49" charset="0"/>
                <a:cs typeface="Courier New" panose="02070309020205020404" pitchFamily="49" charset="0"/>
              </a:rPr>
              <a:t>snake_data</a:t>
            </a:r>
            <a:r>
              <a:rPr lang="en-US" altLang="ja-JP" sz="1600" dirty="0">
                <a:solidFill>
                  <a:schemeClr val="tx1">
                    <a:alpha val="25000"/>
                  </a:schemeClr>
                </a:solidFill>
                <a:latin typeface="Courier New" panose="02070309020205020404" pitchFamily="49" charset="0"/>
                <a:cs typeface="Courier New" panose="02070309020205020404" pitchFamily="49" charset="0"/>
              </a:rPr>
              <a:t>[,5]==”GROUP1",7], </a:t>
            </a:r>
          </a:p>
          <a:p>
            <a:r>
              <a:rPr lang="en-US" altLang="ja-JP" sz="1600" dirty="0">
                <a:solidFill>
                  <a:schemeClr val="tx1">
                    <a:alpha val="25000"/>
                  </a:schemeClr>
                </a:solidFill>
                <a:latin typeface="Courier New" panose="02070309020205020404" pitchFamily="49" charset="0"/>
                <a:cs typeface="Courier New" panose="02070309020205020404" pitchFamily="49" charset="0"/>
              </a:rPr>
              <a:t>           </a:t>
            </a:r>
            <a:r>
              <a:rPr lang="en-US" altLang="ja-JP" sz="1600" dirty="0" err="1">
                <a:solidFill>
                  <a:schemeClr val="tx1">
                    <a:alpha val="25000"/>
                  </a:schemeClr>
                </a:solidFill>
                <a:latin typeface="Courier New" panose="02070309020205020404" pitchFamily="49" charset="0"/>
                <a:cs typeface="Courier New" panose="02070309020205020404" pitchFamily="49" charset="0"/>
              </a:rPr>
              <a:t>pch</a:t>
            </a:r>
            <a:r>
              <a:rPr lang="en-US" altLang="ja-JP" sz="1600" dirty="0">
                <a:solidFill>
                  <a:schemeClr val="tx1">
                    <a:alpha val="25000"/>
                  </a:schemeClr>
                </a:solidFill>
                <a:latin typeface="Courier New" panose="02070309020205020404" pitchFamily="49" charset="0"/>
                <a:cs typeface="Courier New" panose="02070309020205020404" pitchFamily="49" charset="0"/>
              </a:rPr>
              <a:t>=24, </a:t>
            </a:r>
            <a:r>
              <a:rPr lang="en-US" altLang="ja-JP" sz="1600" dirty="0" err="1">
                <a:solidFill>
                  <a:schemeClr val="tx1">
                    <a:alpha val="25000"/>
                  </a:schemeClr>
                </a:solidFill>
                <a:latin typeface="Courier New" panose="02070309020205020404" pitchFamily="49" charset="0"/>
                <a:cs typeface="Courier New" panose="02070309020205020404" pitchFamily="49" charset="0"/>
              </a:rPr>
              <a:t>bg</a:t>
            </a:r>
            <a:r>
              <a:rPr lang="en-US" altLang="ja-JP" sz="1600" dirty="0">
                <a:solidFill>
                  <a:schemeClr val="tx1">
                    <a:alpha val="25000"/>
                  </a:schemeClr>
                </a:solidFill>
                <a:latin typeface="Courier New" panose="02070309020205020404" pitchFamily="49" charset="0"/>
                <a:cs typeface="Courier New" panose="02070309020205020404" pitchFamily="49" charset="0"/>
              </a:rPr>
              <a:t>="#2c7fb8", </a:t>
            </a:r>
            <a:r>
              <a:rPr lang="en-US" altLang="ja-JP" sz="1600" dirty="0" err="1">
                <a:solidFill>
                  <a:schemeClr val="tx1">
                    <a:alpha val="25000"/>
                  </a:schemeClr>
                </a:solidFill>
                <a:latin typeface="Courier New" panose="02070309020205020404" pitchFamily="49" charset="0"/>
                <a:cs typeface="Courier New" panose="02070309020205020404" pitchFamily="49" charset="0"/>
              </a:rPr>
              <a:t>cex</a:t>
            </a:r>
            <a:r>
              <a:rPr lang="en-US" altLang="ja-JP" sz="1600" dirty="0">
                <a:solidFill>
                  <a:schemeClr val="tx1">
                    <a:alpha val="25000"/>
                  </a:schemeClr>
                </a:solidFill>
                <a:latin typeface="Courier New" panose="02070309020205020404" pitchFamily="49" charset="0"/>
                <a:cs typeface="Courier New" panose="02070309020205020404" pitchFamily="49" charset="0"/>
              </a:rPr>
              <a:t>=1.5, </a:t>
            </a:r>
            <a:r>
              <a:rPr lang="en-US" altLang="ja-JP" sz="1600" dirty="0" err="1">
                <a:solidFill>
                  <a:schemeClr val="tx1">
                    <a:alpha val="25000"/>
                  </a:schemeClr>
                </a:solidFill>
                <a:latin typeface="Courier New" panose="02070309020205020404" pitchFamily="49" charset="0"/>
                <a:cs typeface="Courier New" panose="02070309020205020404" pitchFamily="49" charset="0"/>
              </a:rPr>
              <a:t>lwd</a:t>
            </a:r>
            <a:r>
              <a:rPr lang="en-US" altLang="ja-JP" sz="1600" dirty="0">
                <a:solidFill>
                  <a:schemeClr val="tx1">
                    <a:alpha val="25000"/>
                  </a:schemeClr>
                </a:solidFill>
                <a:latin typeface="Courier New" panose="02070309020205020404" pitchFamily="49" charset="0"/>
                <a:cs typeface="Courier New" panose="02070309020205020404" pitchFamily="49" charset="0"/>
              </a:rPr>
              <a:t>=1.25</a:t>
            </a:r>
            <a:r>
              <a:rPr lang="en-US" sz="1800" dirty="0">
                <a:solidFill>
                  <a:schemeClr val="tx1">
                    <a:alpha val="25000"/>
                  </a:schemeClr>
                </a:solidFill>
                <a:latin typeface="Courier New" panose="02070309020205020404" pitchFamily="49" charset="0"/>
                <a:cs typeface="Courier New" panose="02070309020205020404" pitchFamily="49" charset="0"/>
              </a:rPr>
              <a:t>)</a:t>
            </a:r>
          </a:p>
          <a:p>
            <a:pPr>
              <a:spcBef>
                <a:spcPts val="600"/>
              </a:spcBef>
            </a:pPr>
            <a:endParaRPr lang="en-US" sz="1800" dirty="0">
              <a:latin typeface="Courier New" panose="02070309020205020404" pitchFamily="49" charset="0"/>
              <a:cs typeface="Courier New" panose="02070309020205020404" pitchFamily="49" charset="0"/>
            </a:endParaRPr>
          </a:p>
        </p:txBody>
      </p:sp>
      <p:sp>
        <p:nvSpPr>
          <p:cNvPr id="2" name="Title 1">
            <a:extLst>
              <a:ext uri="{FF2B5EF4-FFF2-40B4-BE49-F238E27FC236}">
                <a16:creationId xmlns:a16="http://schemas.microsoft.com/office/drawing/2014/main" id="{DCE2A68D-0C98-C444-8404-744BD1CC9F49}"/>
              </a:ext>
            </a:extLst>
          </p:cNvPr>
          <p:cNvSpPr>
            <a:spLocks noGrp="1"/>
          </p:cNvSpPr>
          <p:nvPr>
            <p:ph type="title"/>
          </p:nvPr>
        </p:nvSpPr>
        <p:spPr>
          <a:xfrm>
            <a:off x="509954" y="22232"/>
            <a:ext cx="11172092" cy="1325563"/>
          </a:xfrm>
        </p:spPr>
        <p:txBody>
          <a:bodyPr/>
          <a:lstStyle/>
          <a:p>
            <a:r>
              <a:rPr lang="en-US" dirty="0">
                <a:latin typeface="DengXian Light" panose="02010600030101010101" pitchFamily="2" charset="-122"/>
                <a:ea typeface="DengXian Light" panose="02010600030101010101" pitchFamily="2" charset="-122"/>
              </a:rPr>
              <a:t>Plotting in R</a:t>
            </a:r>
          </a:p>
        </p:txBody>
      </p:sp>
      <p:pic>
        <p:nvPicPr>
          <p:cNvPr id="5" name="Picture 4">
            <a:extLst>
              <a:ext uri="{FF2B5EF4-FFF2-40B4-BE49-F238E27FC236}">
                <a16:creationId xmlns:a16="http://schemas.microsoft.com/office/drawing/2014/main" id="{94017BEB-2781-1946-8FAA-CF5ABFC53159}"/>
              </a:ext>
            </a:extLst>
          </p:cNvPr>
          <p:cNvPicPr>
            <a:picLocks noChangeAspect="1"/>
          </p:cNvPicPr>
          <p:nvPr/>
        </p:nvPicPr>
        <p:blipFill>
          <a:blip r:embed="rId3"/>
          <a:srcRect/>
          <a:stretch/>
        </p:blipFill>
        <p:spPr>
          <a:xfrm>
            <a:off x="743394" y="1505394"/>
            <a:ext cx="10705212" cy="5352606"/>
          </a:xfrm>
          <a:prstGeom prst="rect">
            <a:avLst/>
          </a:prstGeom>
        </p:spPr>
      </p:pic>
      <p:sp>
        <p:nvSpPr>
          <p:cNvPr id="6" name="Title 1">
            <a:extLst>
              <a:ext uri="{FF2B5EF4-FFF2-40B4-BE49-F238E27FC236}">
                <a16:creationId xmlns:a16="http://schemas.microsoft.com/office/drawing/2014/main" id="{37002387-CF65-F547-B26B-63498529E372}"/>
              </a:ext>
            </a:extLst>
          </p:cNvPr>
          <p:cNvSpPr txBox="1">
            <a:spLocks/>
          </p:cNvSpPr>
          <p:nvPr/>
        </p:nvSpPr>
        <p:spPr>
          <a:xfrm>
            <a:off x="196803" y="1183162"/>
            <a:ext cx="5464961" cy="688131"/>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2000" dirty="0">
                <a:latin typeface="Courier New" panose="02070309020205020404" pitchFamily="49" charset="0"/>
                <a:cs typeface="Courier New" panose="02070309020205020404" pitchFamily="49" charset="0"/>
              </a:rPr>
              <a:t>v3.1: </a:t>
            </a:r>
            <a:r>
              <a:rPr lang="en-US" sz="1900" dirty="0">
                <a:latin typeface="Courier New" panose="02070309020205020404" pitchFamily="49" charset="0"/>
                <a:cs typeface="Courier New" panose="02070309020205020404" pitchFamily="49" charset="0"/>
              </a:rPr>
              <a:t>Now, firework plots, for fun!</a:t>
            </a:r>
          </a:p>
        </p:txBody>
      </p:sp>
      <p:sp>
        <p:nvSpPr>
          <p:cNvPr id="8" name="Title 1">
            <a:extLst>
              <a:ext uri="{FF2B5EF4-FFF2-40B4-BE49-F238E27FC236}">
                <a16:creationId xmlns:a16="http://schemas.microsoft.com/office/drawing/2014/main" id="{5410B811-8506-DC4D-9B75-074A68D760A4}"/>
              </a:ext>
            </a:extLst>
          </p:cNvPr>
          <p:cNvSpPr txBox="1">
            <a:spLocks/>
          </p:cNvSpPr>
          <p:nvPr/>
        </p:nvSpPr>
        <p:spPr>
          <a:xfrm>
            <a:off x="621250" y="4900538"/>
            <a:ext cx="365491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1800" dirty="0">
              <a:solidFill>
                <a:srgbClr val="538199"/>
              </a:solidFill>
              <a:latin typeface="DengXian Light" panose="02010600030101010101" pitchFamily="2" charset="-122"/>
              <a:ea typeface="DengXian Light" panose="02010600030101010101" pitchFamily="2" charset="-122"/>
            </a:endParaRPr>
          </a:p>
        </p:txBody>
      </p:sp>
    </p:spTree>
    <p:extLst>
      <p:ext uri="{BB962C8B-B14F-4D97-AF65-F5344CB8AC3E}">
        <p14:creationId xmlns:p14="http://schemas.microsoft.com/office/powerpoint/2010/main" val="3775239928"/>
      </p:ext>
    </p:extLst>
  </p:cSld>
  <p:clrMapOvr>
    <a:masterClrMapping/>
  </p:clrMapOvr>
  <mc:AlternateContent xmlns:mc="http://schemas.openxmlformats.org/markup-compatibility/2006" xmlns:p14="http://schemas.microsoft.com/office/powerpoint/2010/main">
    <mc:Choice Requires="p14">
      <p:transition p14:dur="0" advClick="0" advTm="200"/>
    </mc:Choice>
    <mc:Fallback xmlns="">
      <p:transition advClick="0" advTm="200"/>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bg>
      <p:bgPr>
        <a:solidFill>
          <a:schemeClr val="bg1">
            <a:alpha val="5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E2A68D-0C98-C444-8404-744BD1CC9F49}"/>
              </a:ext>
            </a:extLst>
          </p:cNvPr>
          <p:cNvSpPr>
            <a:spLocks noGrp="1"/>
          </p:cNvSpPr>
          <p:nvPr>
            <p:ph type="title"/>
          </p:nvPr>
        </p:nvSpPr>
        <p:spPr>
          <a:xfrm>
            <a:off x="509954" y="22232"/>
            <a:ext cx="11172092" cy="1325563"/>
          </a:xfrm>
        </p:spPr>
        <p:txBody>
          <a:bodyPr/>
          <a:lstStyle/>
          <a:p>
            <a:r>
              <a:rPr lang="en-US" dirty="0">
                <a:latin typeface="DengXian Light" panose="02010600030101010101" pitchFamily="2" charset="-122"/>
                <a:ea typeface="DengXian Light" panose="02010600030101010101" pitchFamily="2" charset="-122"/>
              </a:rPr>
              <a:t>Plotting in R</a:t>
            </a:r>
          </a:p>
        </p:txBody>
      </p:sp>
      <p:pic>
        <p:nvPicPr>
          <p:cNvPr id="5" name="Picture 4">
            <a:extLst>
              <a:ext uri="{FF2B5EF4-FFF2-40B4-BE49-F238E27FC236}">
                <a16:creationId xmlns:a16="http://schemas.microsoft.com/office/drawing/2014/main" id="{94017BEB-2781-1946-8FAA-CF5ABFC53159}"/>
              </a:ext>
            </a:extLst>
          </p:cNvPr>
          <p:cNvPicPr>
            <a:picLocks noChangeAspect="1"/>
          </p:cNvPicPr>
          <p:nvPr/>
        </p:nvPicPr>
        <p:blipFill>
          <a:blip r:embed="rId3"/>
          <a:srcRect/>
          <a:stretch/>
        </p:blipFill>
        <p:spPr>
          <a:xfrm>
            <a:off x="743394" y="1505394"/>
            <a:ext cx="10705212" cy="5352606"/>
          </a:xfrm>
          <a:prstGeom prst="rect">
            <a:avLst/>
          </a:prstGeom>
        </p:spPr>
      </p:pic>
      <p:sp>
        <p:nvSpPr>
          <p:cNvPr id="6" name="Title 1">
            <a:extLst>
              <a:ext uri="{FF2B5EF4-FFF2-40B4-BE49-F238E27FC236}">
                <a16:creationId xmlns:a16="http://schemas.microsoft.com/office/drawing/2014/main" id="{37002387-CF65-F547-B26B-63498529E372}"/>
              </a:ext>
            </a:extLst>
          </p:cNvPr>
          <p:cNvSpPr txBox="1">
            <a:spLocks/>
          </p:cNvSpPr>
          <p:nvPr/>
        </p:nvSpPr>
        <p:spPr>
          <a:xfrm>
            <a:off x="196803" y="1183162"/>
            <a:ext cx="5464961" cy="688131"/>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2000" dirty="0">
                <a:latin typeface="Courier New" panose="02070309020205020404" pitchFamily="49" charset="0"/>
                <a:cs typeface="Courier New" panose="02070309020205020404" pitchFamily="49" charset="0"/>
              </a:rPr>
              <a:t>v2.3: </a:t>
            </a:r>
            <a:r>
              <a:rPr lang="en-US" sz="1900" dirty="0">
                <a:latin typeface="Courier New" panose="02070309020205020404" pitchFamily="49" charset="0"/>
                <a:cs typeface="Courier New" panose="02070309020205020404" pitchFamily="49" charset="0"/>
              </a:rPr>
              <a:t>Now, firework plots, for fun!</a:t>
            </a:r>
          </a:p>
        </p:txBody>
      </p:sp>
      <p:sp>
        <p:nvSpPr>
          <p:cNvPr id="8" name="Title 1">
            <a:extLst>
              <a:ext uri="{FF2B5EF4-FFF2-40B4-BE49-F238E27FC236}">
                <a16:creationId xmlns:a16="http://schemas.microsoft.com/office/drawing/2014/main" id="{5410B811-8506-DC4D-9B75-074A68D760A4}"/>
              </a:ext>
            </a:extLst>
          </p:cNvPr>
          <p:cNvSpPr txBox="1">
            <a:spLocks/>
          </p:cNvSpPr>
          <p:nvPr/>
        </p:nvSpPr>
        <p:spPr>
          <a:xfrm>
            <a:off x="621250" y="4900538"/>
            <a:ext cx="365491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1800" dirty="0">
              <a:solidFill>
                <a:srgbClr val="538199"/>
              </a:solidFill>
              <a:latin typeface="DengXian Light" panose="02010600030101010101" pitchFamily="2" charset="-122"/>
              <a:ea typeface="DengXian Light" panose="02010600030101010101" pitchFamily="2" charset="-122"/>
            </a:endParaRPr>
          </a:p>
        </p:txBody>
      </p:sp>
      <p:sp>
        <p:nvSpPr>
          <p:cNvPr id="3" name="Rectangle 2">
            <a:extLst>
              <a:ext uri="{FF2B5EF4-FFF2-40B4-BE49-F238E27FC236}">
                <a16:creationId xmlns:a16="http://schemas.microsoft.com/office/drawing/2014/main" id="{E6C14912-9B93-A042-8EF2-AF387F152BA1}"/>
              </a:ext>
            </a:extLst>
          </p:cNvPr>
          <p:cNvSpPr/>
          <p:nvPr/>
        </p:nvSpPr>
        <p:spPr>
          <a:xfrm>
            <a:off x="368300" y="1527227"/>
            <a:ext cx="11442700" cy="5308541"/>
          </a:xfrm>
          <a:prstGeom prst="rect">
            <a:avLst/>
          </a:prstGeom>
          <a:solidFill>
            <a:schemeClr val="bg1">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CFD90FD1-C776-A443-B17B-F1361291CCE4}"/>
              </a:ext>
            </a:extLst>
          </p:cNvPr>
          <p:cNvSpPr txBox="1">
            <a:spLocks/>
          </p:cNvSpPr>
          <p:nvPr/>
        </p:nvSpPr>
        <p:spPr>
          <a:xfrm>
            <a:off x="196803" y="1706192"/>
            <a:ext cx="11823862" cy="5173641"/>
          </a:xfrm>
          <a:prstGeom prst="rect">
            <a:avLst/>
          </a:prstGeom>
        </p:spPr>
        <p:txBody>
          <a:bodyPr vert="horz" lIns="91440" tIns="45720" rIns="91440" bIns="45720" rtlCol="0" anchor="t">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1800" dirty="0" err="1">
                <a:latin typeface="Courier New" panose="02070309020205020404" pitchFamily="49" charset="0"/>
                <a:cs typeface="Courier New" panose="02070309020205020404" pitchFamily="49" charset="0"/>
              </a:rPr>
              <a:t>firework_</a:t>
            </a:r>
            <a:r>
              <a:rPr lang="en-US" sz="1800" b="1" dirty="0" err="1">
                <a:latin typeface="Courier New" panose="02070309020205020404" pitchFamily="49" charset="0"/>
                <a:cs typeface="Courier New" panose="02070309020205020404" pitchFamily="49" charset="0"/>
              </a:rPr>
              <a:t>colors</a:t>
            </a:r>
            <a:r>
              <a:rPr lang="en-US" sz="1800" dirty="0">
                <a:latin typeface="Courier New" panose="02070309020205020404" pitchFamily="49" charset="0"/>
                <a:cs typeface="Courier New" panose="02070309020205020404" pitchFamily="49" charset="0"/>
              </a:rPr>
              <a:t> &lt;- c("#2c7fb8", "#253494", "black", "#a1dab4", "white", "brown",</a:t>
            </a:r>
          </a:p>
          <a:p>
            <a:pPr>
              <a:spcBef>
                <a:spcPts val="0"/>
              </a:spcBef>
            </a:pPr>
            <a:r>
              <a:rPr lang="en-US" sz="1800" dirty="0">
                <a:latin typeface="Courier New" panose="02070309020205020404" pitchFamily="49" charset="0"/>
                <a:cs typeface="Courier New" panose="02070309020205020404" pitchFamily="49" charset="0"/>
              </a:rPr>
              <a:t>                     "#775511", "#CB0505", "#</a:t>
            </a:r>
            <a:r>
              <a:rPr lang="en-US" sz="1800" dirty="0" err="1">
                <a:latin typeface="Courier New" panose="02070309020205020404" pitchFamily="49" charset="0"/>
                <a:cs typeface="Courier New" panose="02070309020205020404" pitchFamily="49" charset="0"/>
              </a:rPr>
              <a:t>ffffcc</a:t>
            </a:r>
            <a:r>
              <a:rPr lang="en-US" sz="1800" dirty="0">
                <a:latin typeface="Courier New" panose="02070309020205020404" pitchFamily="49" charset="0"/>
                <a:cs typeface="Courier New" panose="02070309020205020404" pitchFamily="49" charset="0"/>
              </a:rPr>
              <a:t>", "#ba7570", "#41b6c4", "black")</a:t>
            </a:r>
          </a:p>
          <a:p>
            <a:pPr>
              <a:spcBef>
                <a:spcPts val="0"/>
              </a:spcBef>
            </a:pPr>
            <a:endParaRPr lang="en-US" sz="800" dirty="0">
              <a:latin typeface="Courier New" panose="02070309020205020404" pitchFamily="49" charset="0"/>
              <a:cs typeface="Courier New" panose="02070309020205020404" pitchFamily="49" charset="0"/>
            </a:endParaRPr>
          </a:p>
          <a:p>
            <a:pPr>
              <a:spcBef>
                <a:spcPts val="0"/>
              </a:spcBef>
            </a:pPr>
            <a:r>
              <a:rPr lang="en-US" sz="1800" dirty="0" err="1">
                <a:latin typeface="Courier New" panose="02070309020205020404" pitchFamily="49" charset="0"/>
                <a:cs typeface="Courier New" panose="02070309020205020404" pitchFamily="49" charset="0"/>
              </a:rPr>
              <a:t>firework_</a:t>
            </a:r>
            <a:r>
              <a:rPr lang="en-US" sz="1800" b="1" dirty="0" err="1">
                <a:latin typeface="Courier New" panose="02070309020205020404" pitchFamily="49" charset="0"/>
                <a:cs typeface="Courier New" panose="02070309020205020404" pitchFamily="49" charset="0"/>
              </a:rPr>
              <a:t>pchs</a:t>
            </a:r>
            <a:r>
              <a:rPr lang="en-US" sz="1800" dirty="0">
                <a:latin typeface="Courier New" panose="02070309020205020404" pitchFamily="49" charset="0"/>
                <a:cs typeface="Courier New" panose="02070309020205020404" pitchFamily="49" charset="0"/>
              </a:rPr>
              <a:t> &lt;- c(24,24,24,22,21,3,25,25,25,25,25,25)</a:t>
            </a:r>
          </a:p>
          <a:p>
            <a:pPr>
              <a:spcBef>
                <a:spcPts val="0"/>
              </a:spcBef>
            </a:pPr>
            <a:endParaRPr lang="en-US" sz="800" dirty="0">
              <a:latin typeface="Courier New" panose="02070309020205020404" pitchFamily="49" charset="0"/>
              <a:cs typeface="Courier New" panose="02070309020205020404" pitchFamily="49" charset="0"/>
            </a:endParaRPr>
          </a:p>
          <a:p>
            <a:pPr>
              <a:spcBef>
                <a:spcPts val="0"/>
              </a:spcBef>
            </a:pPr>
            <a:r>
              <a:rPr lang="en-US" sz="1800" b="1" dirty="0">
                <a:latin typeface="Courier New" panose="02070309020205020404" pitchFamily="49" charset="0"/>
                <a:cs typeface="Courier New" panose="02070309020205020404" pitchFamily="49" charset="0"/>
              </a:rPr>
              <a:t>plot</a:t>
            </a:r>
            <a:r>
              <a:rPr lang="en-US" sz="1800" dirty="0">
                <a:latin typeface="Courier New" panose="02070309020205020404" pitchFamily="49" charset="0"/>
                <a:cs typeface="Courier New" panose="02070309020205020404" pitchFamily="49" charset="0"/>
              </a:rPr>
              <a:t>(-1*</a:t>
            </a:r>
            <a:r>
              <a:rPr lang="en-US" sz="1800" dirty="0" err="1">
                <a:latin typeface="Courier New" panose="02070309020205020404" pitchFamily="49" charset="0"/>
                <a:cs typeface="Courier New" panose="02070309020205020404" pitchFamily="49" charset="0"/>
              </a:rPr>
              <a:t>snake_data</a:t>
            </a:r>
            <a:r>
              <a:rPr lang="en-US" sz="1800" dirty="0">
                <a:latin typeface="Courier New" panose="02070309020205020404" pitchFamily="49" charset="0"/>
                <a:cs typeface="Courier New" panose="02070309020205020404" pitchFamily="49" charset="0"/>
              </a:rPr>
              <a:t>[,7], -1*</a:t>
            </a:r>
            <a:r>
              <a:rPr lang="en-US" sz="1800" dirty="0" err="1">
                <a:latin typeface="Courier New" panose="02070309020205020404" pitchFamily="49" charset="0"/>
                <a:cs typeface="Courier New" panose="02070309020205020404" pitchFamily="49" charset="0"/>
              </a:rPr>
              <a:t>snake_data</a:t>
            </a:r>
            <a:r>
              <a:rPr lang="en-US" sz="1800" dirty="0">
                <a:latin typeface="Courier New" panose="02070309020205020404" pitchFamily="49" charset="0"/>
                <a:cs typeface="Courier New" panose="02070309020205020404" pitchFamily="49" charset="0"/>
              </a:rPr>
              <a:t>[,6], type="n",</a:t>
            </a:r>
          </a:p>
          <a:p>
            <a:pPr>
              <a:spcBef>
                <a:spcPts val="0"/>
              </a:spcBef>
            </a:pPr>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xlab</a:t>
            </a:r>
            <a:r>
              <a:rPr lang="en-US" sz="1800" dirty="0">
                <a:latin typeface="Courier New" panose="02070309020205020404" pitchFamily="49" charset="0"/>
                <a:cs typeface="Courier New" panose="02070309020205020404" pitchFamily="49" charset="0"/>
              </a:rPr>
              <a:t>="Principal component 2", </a:t>
            </a:r>
            <a:r>
              <a:rPr lang="en-US" sz="1800" dirty="0" err="1">
                <a:latin typeface="Courier New" panose="02070309020205020404" pitchFamily="49" charset="0"/>
                <a:cs typeface="Courier New" panose="02070309020205020404" pitchFamily="49" charset="0"/>
              </a:rPr>
              <a:t>ylab</a:t>
            </a:r>
            <a:r>
              <a:rPr lang="en-US" sz="1800" dirty="0">
                <a:latin typeface="Courier New" panose="02070309020205020404" pitchFamily="49" charset="0"/>
                <a:cs typeface="Courier New" panose="02070309020205020404" pitchFamily="49" charset="0"/>
              </a:rPr>
              <a:t>="Principal component 1",</a:t>
            </a:r>
          </a:p>
          <a:p>
            <a:pPr>
              <a:spcBef>
                <a:spcPts val="0"/>
              </a:spcBef>
            </a:pPr>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cex.lab</a:t>
            </a:r>
            <a:r>
              <a:rPr lang="en-US" sz="1800" dirty="0">
                <a:latin typeface="Courier New" panose="02070309020205020404" pitchFamily="49" charset="0"/>
                <a:cs typeface="Courier New" panose="02070309020205020404" pitchFamily="49" charset="0"/>
              </a:rPr>
              <a:t>=1.25, las=1); box(</a:t>
            </a:r>
            <a:r>
              <a:rPr lang="en-US" sz="1800" dirty="0" err="1">
                <a:latin typeface="Courier New" panose="02070309020205020404" pitchFamily="49" charset="0"/>
                <a:cs typeface="Courier New" panose="02070309020205020404" pitchFamily="49" charset="0"/>
              </a:rPr>
              <a:t>lwd</a:t>
            </a:r>
            <a:r>
              <a:rPr lang="en-US" sz="1800" dirty="0">
                <a:latin typeface="Courier New" panose="02070309020205020404" pitchFamily="49" charset="0"/>
                <a:cs typeface="Courier New" panose="02070309020205020404" pitchFamily="49" charset="0"/>
              </a:rPr>
              <a:t>=2)</a:t>
            </a:r>
          </a:p>
          <a:p>
            <a:pPr>
              <a:spcBef>
                <a:spcPts val="0"/>
              </a:spcBef>
            </a:pPr>
            <a:r>
              <a:rPr lang="en-US" sz="1800" b="1" dirty="0" err="1">
                <a:latin typeface="Courier New" panose="02070309020205020404" pitchFamily="49" charset="0"/>
                <a:cs typeface="Courier New" panose="02070309020205020404" pitchFamily="49" charset="0"/>
              </a:rPr>
              <a:t>rect</a:t>
            </a:r>
            <a:r>
              <a:rPr lang="en-US" sz="1800" dirty="0">
                <a:latin typeface="Courier New" panose="02070309020205020404" pitchFamily="49" charset="0"/>
                <a:cs typeface="Courier New" panose="02070309020205020404" pitchFamily="49" charset="0"/>
              </a:rPr>
              <a:t>(par("</a:t>
            </a:r>
            <a:r>
              <a:rPr lang="en-US" sz="1800" dirty="0" err="1">
                <a:latin typeface="Courier New" panose="02070309020205020404" pitchFamily="49" charset="0"/>
                <a:cs typeface="Courier New" panose="02070309020205020404" pitchFamily="49" charset="0"/>
              </a:rPr>
              <a:t>usr</a:t>
            </a:r>
            <a:r>
              <a:rPr lang="en-US" sz="1800" dirty="0">
                <a:latin typeface="Courier New" panose="02070309020205020404" pitchFamily="49" charset="0"/>
                <a:cs typeface="Courier New" panose="02070309020205020404" pitchFamily="49" charset="0"/>
              </a:rPr>
              <a:t>")[1], par("</a:t>
            </a:r>
            <a:r>
              <a:rPr lang="en-US" sz="1800" dirty="0" err="1">
                <a:latin typeface="Courier New" panose="02070309020205020404" pitchFamily="49" charset="0"/>
                <a:cs typeface="Courier New" panose="02070309020205020404" pitchFamily="49" charset="0"/>
              </a:rPr>
              <a:t>usr</a:t>
            </a:r>
            <a:r>
              <a:rPr lang="en-US" sz="1800" dirty="0">
                <a:latin typeface="Courier New" panose="02070309020205020404" pitchFamily="49" charset="0"/>
                <a:cs typeface="Courier New" panose="02070309020205020404" pitchFamily="49" charset="0"/>
              </a:rPr>
              <a:t>")[3], par("</a:t>
            </a:r>
            <a:r>
              <a:rPr lang="en-US" sz="1800" dirty="0" err="1">
                <a:latin typeface="Courier New" panose="02070309020205020404" pitchFamily="49" charset="0"/>
                <a:cs typeface="Courier New" panose="02070309020205020404" pitchFamily="49" charset="0"/>
              </a:rPr>
              <a:t>usr</a:t>
            </a:r>
            <a:r>
              <a:rPr lang="en-US" sz="1800" dirty="0">
                <a:latin typeface="Courier New" panose="02070309020205020404" pitchFamily="49" charset="0"/>
                <a:cs typeface="Courier New" panose="02070309020205020404" pitchFamily="49" charset="0"/>
              </a:rPr>
              <a:t>")[2], par("</a:t>
            </a:r>
            <a:r>
              <a:rPr lang="en-US" sz="1800" dirty="0" err="1">
                <a:latin typeface="Courier New" panose="02070309020205020404" pitchFamily="49" charset="0"/>
                <a:cs typeface="Courier New" panose="02070309020205020404" pitchFamily="49" charset="0"/>
              </a:rPr>
              <a:t>usr</a:t>
            </a:r>
            <a:r>
              <a:rPr lang="en-US" sz="1800" dirty="0">
                <a:latin typeface="Courier New" panose="02070309020205020404" pitchFamily="49" charset="0"/>
                <a:cs typeface="Courier New" panose="02070309020205020404" pitchFamily="49" charset="0"/>
              </a:rPr>
              <a:t>")[4], col="light gray")</a:t>
            </a:r>
          </a:p>
          <a:p>
            <a:pPr>
              <a:spcBef>
                <a:spcPts val="0"/>
              </a:spcBef>
            </a:pPr>
            <a:endParaRPr lang="en-US" sz="1800" dirty="0">
              <a:latin typeface="Courier New" panose="02070309020205020404" pitchFamily="49" charset="0"/>
              <a:cs typeface="Courier New" panose="02070309020205020404" pitchFamily="49" charset="0"/>
            </a:endParaRPr>
          </a:p>
          <a:p>
            <a:pPr>
              <a:spcBef>
                <a:spcPts val="0"/>
              </a:spcBef>
            </a:pPr>
            <a:r>
              <a:rPr lang="en-US" sz="1800" dirty="0" err="1">
                <a:latin typeface="Courier New" panose="02070309020205020404" pitchFamily="49" charset="0"/>
                <a:cs typeface="Courier New" panose="02070309020205020404" pitchFamily="49" charset="0"/>
              </a:rPr>
              <a:t>mean_long_vect</a:t>
            </a:r>
            <a:r>
              <a:rPr lang="en-US" sz="1800" dirty="0">
                <a:latin typeface="Courier New" panose="02070309020205020404" pitchFamily="49" charset="0"/>
                <a:cs typeface="Courier New" panose="02070309020205020404" pitchFamily="49" charset="0"/>
              </a:rPr>
              <a:t> &lt;- vector()</a:t>
            </a:r>
          </a:p>
          <a:p>
            <a:pPr>
              <a:spcBef>
                <a:spcPts val="0"/>
              </a:spcBef>
            </a:pPr>
            <a:r>
              <a:rPr lang="en-US" sz="1800" dirty="0" err="1">
                <a:latin typeface="Courier New" panose="02070309020205020404" pitchFamily="49" charset="0"/>
                <a:cs typeface="Courier New" panose="02070309020205020404" pitchFamily="49" charset="0"/>
              </a:rPr>
              <a:t>mean_lat_vect</a:t>
            </a:r>
            <a:r>
              <a:rPr lang="en-US" sz="1800" dirty="0">
                <a:latin typeface="Courier New" panose="02070309020205020404" pitchFamily="49" charset="0"/>
                <a:cs typeface="Courier New" panose="02070309020205020404" pitchFamily="49" charset="0"/>
              </a:rPr>
              <a:t> &lt;- vector()</a:t>
            </a:r>
          </a:p>
          <a:p>
            <a:pPr>
              <a:spcBef>
                <a:spcPts val="0"/>
              </a:spcBef>
            </a:pPr>
            <a:endParaRPr lang="en-US" sz="1800" dirty="0">
              <a:latin typeface="Courier New" panose="02070309020205020404" pitchFamily="49" charset="0"/>
              <a:cs typeface="Courier New" panose="02070309020205020404" pitchFamily="49" charset="0"/>
            </a:endParaRPr>
          </a:p>
          <a:p>
            <a:pPr>
              <a:spcBef>
                <a:spcPts val="0"/>
              </a:spcBef>
            </a:pPr>
            <a:r>
              <a:rPr lang="en-US" sz="1800" dirty="0">
                <a:latin typeface="Courier New" panose="02070309020205020404" pitchFamily="49" charset="0"/>
                <a:cs typeface="Courier New" panose="02070309020205020404" pitchFamily="49" charset="0"/>
              </a:rPr>
              <a:t>for (i in 1:length(</a:t>
            </a:r>
            <a:r>
              <a:rPr lang="en-US" sz="1800" b="1" dirty="0" err="1">
                <a:latin typeface="Courier New" panose="02070309020205020404" pitchFamily="49" charset="0"/>
                <a:cs typeface="Courier New" panose="02070309020205020404" pitchFamily="49" charset="0"/>
              </a:rPr>
              <a:t>unique_species_genotypes</a:t>
            </a:r>
            <a:r>
              <a:rPr lang="en-US" sz="1800" dirty="0">
                <a:latin typeface="Courier New" panose="02070309020205020404" pitchFamily="49" charset="0"/>
                <a:cs typeface="Courier New" panose="02070309020205020404" pitchFamily="49" charset="0"/>
              </a:rPr>
              <a:t>))</a:t>
            </a:r>
          </a:p>
          <a:p>
            <a:pPr>
              <a:spcBef>
                <a:spcPts val="0"/>
              </a:spcBef>
            </a:pPr>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sub_pca</a:t>
            </a:r>
            <a:r>
              <a:rPr lang="en-US" sz="1800" dirty="0">
                <a:latin typeface="Courier New" panose="02070309020205020404" pitchFamily="49" charset="0"/>
                <a:cs typeface="Courier New" panose="02070309020205020404" pitchFamily="49" charset="0"/>
              </a:rPr>
              <a:t> &lt;- subset(</a:t>
            </a:r>
            <a:r>
              <a:rPr lang="en-US" sz="1800" dirty="0" err="1">
                <a:latin typeface="Courier New" panose="02070309020205020404" pitchFamily="49" charset="0"/>
                <a:cs typeface="Courier New" panose="02070309020205020404" pitchFamily="49" charset="0"/>
              </a:rPr>
              <a:t>snake_data</a:t>
            </a:r>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snake_data</a:t>
            </a:r>
            <a:r>
              <a:rPr lang="en-US" sz="1800" dirty="0">
                <a:latin typeface="Courier New" panose="02070309020205020404" pitchFamily="49" charset="0"/>
                <a:cs typeface="Courier New" panose="02070309020205020404" pitchFamily="49" charset="0"/>
              </a:rPr>
              <a:t>[,</a:t>
            </a:r>
            <a:r>
              <a:rPr lang="en-US" sz="1800" b="1" dirty="0">
                <a:latin typeface="Courier New" panose="02070309020205020404" pitchFamily="49" charset="0"/>
                <a:cs typeface="Courier New" panose="02070309020205020404" pitchFamily="49" charset="0"/>
              </a:rPr>
              <a:t>5</a:t>
            </a:r>
            <a:r>
              <a:rPr lang="en-US" sz="1800" dirty="0">
                <a:latin typeface="Courier New" panose="02070309020205020404" pitchFamily="49" charset="0"/>
                <a:cs typeface="Courier New" panose="02070309020205020404" pitchFamily="49" charset="0"/>
              </a:rPr>
              <a:t>]==</a:t>
            </a:r>
            <a:r>
              <a:rPr lang="en-US" sz="1800" dirty="0" err="1">
                <a:latin typeface="Courier New" panose="02070309020205020404" pitchFamily="49" charset="0"/>
                <a:cs typeface="Courier New" panose="02070309020205020404" pitchFamily="49" charset="0"/>
              </a:rPr>
              <a:t>unique_species_genotypes</a:t>
            </a:r>
            <a:r>
              <a:rPr lang="en-US" sz="1800" dirty="0">
                <a:latin typeface="Courier New" panose="02070309020205020404" pitchFamily="49" charset="0"/>
                <a:cs typeface="Courier New" panose="02070309020205020404" pitchFamily="49" charset="0"/>
              </a:rPr>
              <a:t>[i])</a:t>
            </a:r>
          </a:p>
          <a:p>
            <a:pPr>
              <a:spcBef>
                <a:spcPts val="0"/>
              </a:spcBef>
            </a:pPr>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mean_long_vect</a:t>
            </a:r>
            <a:r>
              <a:rPr lang="en-US" sz="1800" dirty="0">
                <a:latin typeface="Courier New" panose="02070309020205020404" pitchFamily="49" charset="0"/>
                <a:cs typeface="Courier New" panose="02070309020205020404" pitchFamily="49" charset="0"/>
              </a:rPr>
              <a:t>[i] &lt;- -1 * mean(</a:t>
            </a:r>
            <a:r>
              <a:rPr lang="en-US" sz="1800" dirty="0" err="1">
                <a:latin typeface="Courier New" panose="02070309020205020404" pitchFamily="49" charset="0"/>
                <a:cs typeface="Courier New" panose="02070309020205020404" pitchFamily="49" charset="0"/>
              </a:rPr>
              <a:t>as.numeric</a:t>
            </a:r>
            <a:r>
              <a:rPr lang="en-US" sz="1800" dirty="0">
                <a:latin typeface="Courier New" panose="02070309020205020404" pitchFamily="49" charset="0"/>
                <a:cs typeface="Courier New" panose="02070309020205020404" pitchFamily="49" charset="0"/>
              </a:rPr>
              <a:t>(</a:t>
            </a:r>
            <a:r>
              <a:rPr lang="en-US" sz="1800" dirty="0" err="1">
                <a:latin typeface="Courier New" panose="02070309020205020404" pitchFamily="49" charset="0"/>
                <a:cs typeface="Courier New" panose="02070309020205020404" pitchFamily="49" charset="0"/>
              </a:rPr>
              <a:t>sub_pca</a:t>
            </a:r>
            <a:r>
              <a:rPr lang="en-US" sz="1800" dirty="0">
                <a:latin typeface="Courier New" panose="02070309020205020404" pitchFamily="49" charset="0"/>
                <a:cs typeface="Courier New" panose="02070309020205020404" pitchFamily="49" charset="0"/>
              </a:rPr>
              <a:t>[,7]))</a:t>
            </a:r>
          </a:p>
          <a:p>
            <a:pPr>
              <a:spcBef>
                <a:spcPts val="0"/>
              </a:spcBef>
            </a:pPr>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mean_lat_vect</a:t>
            </a:r>
            <a:r>
              <a:rPr lang="en-US" sz="1800" dirty="0">
                <a:latin typeface="Courier New" panose="02070309020205020404" pitchFamily="49" charset="0"/>
                <a:cs typeface="Courier New" panose="02070309020205020404" pitchFamily="49" charset="0"/>
              </a:rPr>
              <a:t>[i] &lt;- -1 * mean(</a:t>
            </a:r>
            <a:r>
              <a:rPr lang="en-US" sz="1800" dirty="0" err="1">
                <a:latin typeface="Courier New" panose="02070309020205020404" pitchFamily="49" charset="0"/>
                <a:cs typeface="Courier New" panose="02070309020205020404" pitchFamily="49" charset="0"/>
              </a:rPr>
              <a:t>as.numeric</a:t>
            </a:r>
            <a:r>
              <a:rPr lang="en-US" sz="1800" dirty="0">
                <a:latin typeface="Courier New" panose="02070309020205020404" pitchFamily="49" charset="0"/>
                <a:cs typeface="Courier New" panose="02070309020205020404" pitchFamily="49" charset="0"/>
              </a:rPr>
              <a:t>(</a:t>
            </a:r>
            <a:r>
              <a:rPr lang="en-US" sz="1800" dirty="0" err="1">
                <a:latin typeface="Courier New" panose="02070309020205020404" pitchFamily="49" charset="0"/>
                <a:cs typeface="Courier New" panose="02070309020205020404" pitchFamily="49" charset="0"/>
              </a:rPr>
              <a:t>sub_pca</a:t>
            </a:r>
            <a:r>
              <a:rPr lang="en-US" sz="1800" dirty="0">
                <a:latin typeface="Courier New" panose="02070309020205020404" pitchFamily="49" charset="0"/>
                <a:cs typeface="Courier New" panose="02070309020205020404" pitchFamily="49" charset="0"/>
              </a:rPr>
              <a:t>[,6]))</a:t>
            </a:r>
          </a:p>
          <a:p>
            <a:pPr>
              <a:spcBef>
                <a:spcPts val="0"/>
              </a:spcBef>
            </a:pPr>
            <a:r>
              <a:rPr lang="en-US" sz="1800" dirty="0">
                <a:latin typeface="Courier New" panose="02070309020205020404" pitchFamily="49" charset="0"/>
                <a:cs typeface="Courier New" panose="02070309020205020404" pitchFamily="49" charset="0"/>
              </a:rPr>
              <a:t>         for (j in 1:dim(</a:t>
            </a:r>
            <a:r>
              <a:rPr lang="en-US" sz="1800" dirty="0" err="1">
                <a:latin typeface="Courier New" panose="02070309020205020404" pitchFamily="49" charset="0"/>
                <a:cs typeface="Courier New" panose="02070309020205020404" pitchFamily="49" charset="0"/>
              </a:rPr>
              <a:t>sub_pca</a:t>
            </a:r>
            <a:r>
              <a:rPr lang="en-US" sz="1800" dirty="0">
                <a:latin typeface="Courier New" panose="02070309020205020404" pitchFamily="49" charset="0"/>
                <a:cs typeface="Courier New" panose="02070309020205020404" pitchFamily="49" charset="0"/>
              </a:rPr>
              <a:t>)[1])</a:t>
            </a:r>
          </a:p>
          <a:p>
            <a:pPr>
              <a:spcBef>
                <a:spcPts val="0"/>
              </a:spcBef>
            </a:pPr>
            <a:r>
              <a:rPr lang="en-US" sz="1800" dirty="0">
                <a:latin typeface="Courier New" panose="02070309020205020404" pitchFamily="49" charset="0"/>
                <a:cs typeface="Courier New" panose="02070309020205020404" pitchFamily="49" charset="0"/>
              </a:rPr>
              <a:t>                {segments(</a:t>
            </a:r>
            <a:r>
              <a:rPr lang="en-US" sz="1800" dirty="0" err="1">
                <a:latin typeface="Courier New" panose="02070309020205020404" pitchFamily="49" charset="0"/>
                <a:cs typeface="Courier New" panose="02070309020205020404" pitchFamily="49" charset="0"/>
              </a:rPr>
              <a:t>mean_long_vect</a:t>
            </a:r>
            <a:r>
              <a:rPr lang="en-US" sz="1800" dirty="0">
                <a:latin typeface="Courier New" panose="02070309020205020404" pitchFamily="49" charset="0"/>
                <a:cs typeface="Courier New" panose="02070309020205020404" pitchFamily="49" charset="0"/>
              </a:rPr>
              <a:t>[i], </a:t>
            </a:r>
            <a:r>
              <a:rPr lang="en-US" sz="1800" dirty="0" err="1">
                <a:latin typeface="Courier New" panose="02070309020205020404" pitchFamily="49" charset="0"/>
                <a:cs typeface="Courier New" panose="02070309020205020404" pitchFamily="49" charset="0"/>
              </a:rPr>
              <a:t>mean_lat_vect</a:t>
            </a:r>
            <a:r>
              <a:rPr lang="en-US" sz="1800" dirty="0">
                <a:latin typeface="Courier New" panose="02070309020205020404" pitchFamily="49" charset="0"/>
                <a:cs typeface="Courier New" panose="02070309020205020404" pitchFamily="49" charset="0"/>
              </a:rPr>
              <a:t>[i], -1*</a:t>
            </a:r>
            <a:r>
              <a:rPr lang="en-US" sz="1800" dirty="0" err="1">
                <a:latin typeface="Courier New" panose="02070309020205020404" pitchFamily="49" charset="0"/>
                <a:cs typeface="Courier New" panose="02070309020205020404" pitchFamily="49" charset="0"/>
              </a:rPr>
              <a:t>sub_pca</a:t>
            </a:r>
            <a:r>
              <a:rPr lang="en-US" sz="1800" dirty="0">
                <a:latin typeface="Courier New" panose="02070309020205020404" pitchFamily="49" charset="0"/>
                <a:cs typeface="Courier New" panose="02070309020205020404" pitchFamily="49" charset="0"/>
              </a:rPr>
              <a:t>[,7], </a:t>
            </a:r>
          </a:p>
          <a:p>
            <a:pPr>
              <a:spcBef>
                <a:spcPts val="0"/>
              </a:spcBef>
            </a:pPr>
            <a:r>
              <a:rPr lang="en-US" sz="1800" dirty="0">
                <a:latin typeface="Courier New" panose="02070309020205020404" pitchFamily="49" charset="0"/>
                <a:cs typeface="Courier New" panose="02070309020205020404" pitchFamily="49" charset="0"/>
              </a:rPr>
              <a:t>                 -1*</a:t>
            </a:r>
            <a:r>
              <a:rPr lang="en-US" sz="1800" dirty="0" err="1">
                <a:latin typeface="Courier New" panose="02070309020205020404" pitchFamily="49" charset="0"/>
                <a:cs typeface="Courier New" panose="02070309020205020404" pitchFamily="49" charset="0"/>
              </a:rPr>
              <a:t>sub_pca</a:t>
            </a:r>
            <a:r>
              <a:rPr lang="en-US" sz="1800" dirty="0">
                <a:latin typeface="Courier New" panose="02070309020205020404" pitchFamily="49" charset="0"/>
                <a:cs typeface="Courier New" panose="02070309020205020404" pitchFamily="49" charset="0"/>
              </a:rPr>
              <a:t>[,6], </a:t>
            </a:r>
            <a:r>
              <a:rPr lang="en-US" sz="1800" dirty="0" err="1">
                <a:latin typeface="Courier New" panose="02070309020205020404" pitchFamily="49" charset="0"/>
                <a:cs typeface="Courier New" panose="02070309020205020404" pitchFamily="49" charset="0"/>
              </a:rPr>
              <a:t>lwd</a:t>
            </a:r>
            <a:r>
              <a:rPr lang="en-US" sz="1800" dirty="0">
                <a:latin typeface="Courier New" panose="02070309020205020404" pitchFamily="49" charset="0"/>
                <a:cs typeface="Courier New" panose="02070309020205020404" pitchFamily="49" charset="0"/>
              </a:rPr>
              <a:t>=2, col=</a:t>
            </a:r>
            <a:r>
              <a:rPr lang="en-US" sz="1800" dirty="0" err="1">
                <a:latin typeface="Courier New" panose="02070309020205020404" pitchFamily="49" charset="0"/>
                <a:cs typeface="Courier New" panose="02070309020205020404" pitchFamily="49" charset="0"/>
              </a:rPr>
              <a:t>firework_colors</a:t>
            </a:r>
            <a:r>
              <a:rPr lang="en-US" sz="1800" dirty="0">
                <a:latin typeface="Courier New" panose="02070309020205020404" pitchFamily="49" charset="0"/>
                <a:cs typeface="Courier New" panose="02070309020205020404" pitchFamily="49" charset="0"/>
              </a:rPr>
              <a:t>[i])}}</a:t>
            </a:r>
          </a:p>
          <a:p>
            <a:pPr>
              <a:spcBef>
                <a:spcPts val="0"/>
              </a:spcBef>
            </a:pPr>
            <a:endParaRPr lang="en-US" sz="1800" dirty="0">
              <a:latin typeface="Courier New" panose="02070309020205020404" pitchFamily="49" charset="0"/>
              <a:cs typeface="Courier New" panose="02070309020205020404" pitchFamily="49" charset="0"/>
            </a:endParaRPr>
          </a:p>
          <a:p>
            <a:pPr>
              <a:spcBef>
                <a:spcPts val="0"/>
              </a:spcBef>
            </a:pPr>
            <a:r>
              <a:rPr lang="en-US" sz="1800" dirty="0">
                <a:latin typeface="Courier New" panose="02070309020205020404" pitchFamily="49" charset="0"/>
                <a:cs typeface="Courier New" panose="02070309020205020404" pitchFamily="49" charset="0"/>
              </a:rPr>
              <a:t>for (i in 1: length(</a:t>
            </a:r>
            <a:r>
              <a:rPr lang="en-US" sz="1800" dirty="0" err="1">
                <a:latin typeface="Courier New" panose="02070309020205020404" pitchFamily="49" charset="0"/>
                <a:cs typeface="Courier New" panose="02070309020205020404" pitchFamily="49" charset="0"/>
              </a:rPr>
              <a:t>unique_species_genotypes</a:t>
            </a:r>
            <a:r>
              <a:rPr lang="en-US" sz="1800" dirty="0">
                <a:latin typeface="Courier New" panose="02070309020205020404" pitchFamily="49" charset="0"/>
                <a:cs typeface="Courier New" panose="02070309020205020404" pitchFamily="49" charset="0"/>
              </a:rPr>
              <a:t>))</a:t>
            </a:r>
          </a:p>
          <a:p>
            <a:pPr>
              <a:spcBef>
                <a:spcPts val="0"/>
              </a:spcBef>
            </a:pPr>
            <a:r>
              <a:rPr lang="en-US" sz="1800" dirty="0">
                <a:latin typeface="Courier New" panose="02070309020205020404" pitchFamily="49" charset="0"/>
                <a:cs typeface="Courier New" panose="02070309020205020404" pitchFamily="49" charset="0"/>
              </a:rPr>
              <a:t>        {points(</a:t>
            </a:r>
            <a:r>
              <a:rPr lang="en-US" sz="1800" dirty="0" err="1">
                <a:latin typeface="Courier New" panose="02070309020205020404" pitchFamily="49" charset="0"/>
                <a:cs typeface="Courier New" panose="02070309020205020404" pitchFamily="49" charset="0"/>
              </a:rPr>
              <a:t>mean_long_vect</a:t>
            </a:r>
            <a:r>
              <a:rPr lang="en-US" sz="1800" dirty="0">
                <a:latin typeface="Courier New" panose="02070309020205020404" pitchFamily="49" charset="0"/>
                <a:cs typeface="Courier New" panose="02070309020205020404" pitchFamily="49" charset="0"/>
              </a:rPr>
              <a:t>[i], </a:t>
            </a:r>
            <a:r>
              <a:rPr lang="en-US" sz="1800" dirty="0" err="1">
                <a:latin typeface="Courier New" panose="02070309020205020404" pitchFamily="49" charset="0"/>
                <a:cs typeface="Courier New" panose="02070309020205020404" pitchFamily="49" charset="0"/>
              </a:rPr>
              <a:t>mean_lat_vect</a:t>
            </a:r>
            <a:r>
              <a:rPr lang="en-US" sz="1800" dirty="0">
                <a:latin typeface="Courier New" panose="02070309020205020404" pitchFamily="49" charset="0"/>
                <a:cs typeface="Courier New" panose="02070309020205020404" pitchFamily="49" charset="0"/>
              </a:rPr>
              <a:t>[i], </a:t>
            </a:r>
            <a:r>
              <a:rPr lang="en-US" sz="1800" dirty="0" err="1">
                <a:latin typeface="Courier New" panose="02070309020205020404" pitchFamily="49" charset="0"/>
                <a:cs typeface="Courier New" panose="02070309020205020404" pitchFamily="49" charset="0"/>
              </a:rPr>
              <a:t>pch</a:t>
            </a:r>
            <a:r>
              <a:rPr lang="en-US" sz="1800" dirty="0">
                <a:latin typeface="Courier New" panose="02070309020205020404" pitchFamily="49" charset="0"/>
                <a:cs typeface="Courier New" panose="02070309020205020404" pitchFamily="49" charset="0"/>
              </a:rPr>
              <a:t>=</a:t>
            </a:r>
            <a:r>
              <a:rPr lang="en-US" sz="1800" dirty="0" err="1">
                <a:latin typeface="Courier New" panose="02070309020205020404" pitchFamily="49" charset="0"/>
                <a:cs typeface="Courier New" panose="02070309020205020404" pitchFamily="49" charset="0"/>
              </a:rPr>
              <a:t>firework_pchs</a:t>
            </a:r>
            <a:r>
              <a:rPr lang="en-US" sz="1800" dirty="0">
                <a:latin typeface="Courier New" panose="02070309020205020404" pitchFamily="49" charset="0"/>
                <a:cs typeface="Courier New" panose="02070309020205020404" pitchFamily="49" charset="0"/>
              </a:rPr>
              <a:t>[i], </a:t>
            </a:r>
          </a:p>
          <a:p>
            <a:pPr>
              <a:spcBef>
                <a:spcPts val="0"/>
              </a:spcBef>
            </a:pPr>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bg</a:t>
            </a:r>
            <a:r>
              <a:rPr lang="en-US" sz="1800" dirty="0">
                <a:latin typeface="Courier New" panose="02070309020205020404" pitchFamily="49" charset="0"/>
                <a:cs typeface="Courier New" panose="02070309020205020404" pitchFamily="49" charset="0"/>
              </a:rPr>
              <a:t>=</a:t>
            </a:r>
            <a:r>
              <a:rPr lang="en-US" sz="1800" dirty="0" err="1">
                <a:latin typeface="Courier New" panose="02070309020205020404" pitchFamily="49" charset="0"/>
                <a:cs typeface="Courier New" panose="02070309020205020404" pitchFamily="49" charset="0"/>
              </a:rPr>
              <a:t>firework_colors</a:t>
            </a:r>
            <a:r>
              <a:rPr lang="en-US" sz="1800" dirty="0">
                <a:latin typeface="Courier New" panose="02070309020205020404" pitchFamily="49" charset="0"/>
                <a:cs typeface="Courier New" panose="02070309020205020404" pitchFamily="49" charset="0"/>
              </a:rPr>
              <a:t>[i], </a:t>
            </a:r>
            <a:r>
              <a:rPr lang="en-US" sz="1800" dirty="0" err="1">
                <a:latin typeface="Courier New" panose="02070309020205020404" pitchFamily="49" charset="0"/>
                <a:cs typeface="Courier New" panose="02070309020205020404" pitchFamily="49" charset="0"/>
              </a:rPr>
              <a:t>cex</a:t>
            </a:r>
            <a:r>
              <a:rPr lang="en-US" sz="1800" dirty="0">
                <a:latin typeface="Courier New" panose="02070309020205020404" pitchFamily="49" charset="0"/>
                <a:cs typeface="Courier New" panose="02070309020205020404" pitchFamily="49" charset="0"/>
              </a:rPr>
              <a:t>=2.5, </a:t>
            </a:r>
            <a:r>
              <a:rPr lang="en-US" sz="1800" dirty="0" err="1">
                <a:latin typeface="Courier New" panose="02070309020205020404" pitchFamily="49" charset="0"/>
                <a:cs typeface="Courier New" panose="02070309020205020404" pitchFamily="49" charset="0"/>
              </a:rPr>
              <a:t>lwd</a:t>
            </a:r>
            <a:r>
              <a:rPr lang="en-US" sz="1800" dirty="0">
                <a:latin typeface="Courier New" panose="02070309020205020404" pitchFamily="49" charset="0"/>
                <a:cs typeface="Courier New" panose="02070309020205020404" pitchFamily="49" charset="0"/>
              </a:rPr>
              <a:t>=1.5)}</a:t>
            </a:r>
          </a:p>
        </p:txBody>
      </p:sp>
    </p:spTree>
    <p:extLst>
      <p:ext uri="{BB962C8B-B14F-4D97-AF65-F5344CB8AC3E}">
        <p14:creationId xmlns:p14="http://schemas.microsoft.com/office/powerpoint/2010/main" val="115997502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grpId="1" nodeType="clickEffect">
                                  <p:stCondLst>
                                    <p:cond delay="0"/>
                                  </p:stCondLst>
                                  <p:childTnLst>
                                    <p:animEffect transition="out" filter="fade">
                                      <p:cBhvr>
                                        <p:cTn id="14" dur="500"/>
                                        <p:tgtEl>
                                          <p:spTgt spid="7"/>
                                        </p:tgtEl>
                                      </p:cBhvr>
                                    </p:animEffect>
                                    <p:set>
                                      <p:cBhvr>
                                        <p:cTn id="15" dur="1" fill="hold">
                                          <p:stCondLst>
                                            <p:cond delay="499"/>
                                          </p:stCondLst>
                                        </p:cTn>
                                        <p:tgtEl>
                                          <p:spTgt spid="7"/>
                                        </p:tgtEl>
                                        <p:attrNameLst>
                                          <p:attrName>style.visibility</p:attrName>
                                        </p:attrNameLst>
                                      </p:cBhvr>
                                      <p:to>
                                        <p:strVal val="hidden"/>
                                      </p:to>
                                    </p:set>
                                  </p:childTnLst>
                                </p:cTn>
                              </p:par>
                              <p:par>
                                <p:cTn id="16" presetID="10" presetClass="exit" presetSubtype="0" fill="hold" grpId="1" nodeType="withEffect">
                                  <p:stCondLst>
                                    <p:cond delay="0"/>
                                  </p:stCondLst>
                                  <p:childTnLst>
                                    <p:animEffect transition="out" filter="fade">
                                      <p:cBhvr>
                                        <p:cTn id="17" dur="500"/>
                                        <p:tgtEl>
                                          <p:spTgt spid="3"/>
                                        </p:tgtEl>
                                      </p:cBhvr>
                                    </p:animEffect>
                                    <p:set>
                                      <p:cBhvr>
                                        <p:cTn id="18"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7" grpId="0"/>
      <p:bldP spid="7" grpId="1"/>
    </p:bldLst>
  </p:timing>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bg1">
            <a:alpha val="5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E2A68D-0C98-C444-8404-744BD1CC9F49}"/>
              </a:ext>
            </a:extLst>
          </p:cNvPr>
          <p:cNvSpPr>
            <a:spLocks noGrp="1"/>
          </p:cNvSpPr>
          <p:nvPr>
            <p:ph type="title"/>
          </p:nvPr>
        </p:nvSpPr>
        <p:spPr>
          <a:xfrm>
            <a:off x="509954" y="22232"/>
            <a:ext cx="11172092" cy="1325563"/>
          </a:xfrm>
        </p:spPr>
        <p:txBody>
          <a:bodyPr/>
          <a:lstStyle/>
          <a:p>
            <a:r>
              <a:rPr lang="en-US" dirty="0">
                <a:latin typeface="DengXian Light" panose="02010600030101010101" pitchFamily="2" charset="-122"/>
                <a:ea typeface="DengXian Light" panose="02010600030101010101" pitchFamily="2" charset="-122"/>
              </a:rPr>
              <a:t>Plotting in R</a:t>
            </a:r>
          </a:p>
        </p:txBody>
      </p:sp>
      <p:pic>
        <p:nvPicPr>
          <p:cNvPr id="5" name="Picture 4">
            <a:extLst>
              <a:ext uri="{FF2B5EF4-FFF2-40B4-BE49-F238E27FC236}">
                <a16:creationId xmlns:a16="http://schemas.microsoft.com/office/drawing/2014/main" id="{94017BEB-2781-1946-8FAA-CF5ABFC53159}"/>
              </a:ext>
            </a:extLst>
          </p:cNvPr>
          <p:cNvPicPr>
            <a:picLocks noChangeAspect="1"/>
          </p:cNvPicPr>
          <p:nvPr/>
        </p:nvPicPr>
        <p:blipFill>
          <a:blip r:embed="rId3"/>
          <a:srcRect/>
          <a:stretch/>
        </p:blipFill>
        <p:spPr>
          <a:xfrm>
            <a:off x="743394" y="1505394"/>
            <a:ext cx="10705212" cy="5352606"/>
          </a:xfrm>
          <a:prstGeom prst="rect">
            <a:avLst/>
          </a:prstGeom>
        </p:spPr>
      </p:pic>
      <p:sp>
        <p:nvSpPr>
          <p:cNvPr id="6" name="Title 1">
            <a:extLst>
              <a:ext uri="{FF2B5EF4-FFF2-40B4-BE49-F238E27FC236}">
                <a16:creationId xmlns:a16="http://schemas.microsoft.com/office/drawing/2014/main" id="{37002387-CF65-F547-B26B-63498529E372}"/>
              </a:ext>
            </a:extLst>
          </p:cNvPr>
          <p:cNvSpPr txBox="1">
            <a:spLocks/>
          </p:cNvSpPr>
          <p:nvPr/>
        </p:nvSpPr>
        <p:spPr>
          <a:xfrm>
            <a:off x="196803" y="1183162"/>
            <a:ext cx="5464961" cy="688131"/>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2000" dirty="0">
                <a:latin typeface="Courier New" panose="02070309020205020404" pitchFamily="49" charset="0"/>
                <a:cs typeface="Courier New" panose="02070309020205020404" pitchFamily="49" charset="0"/>
              </a:rPr>
              <a:t>v3.1: </a:t>
            </a:r>
            <a:r>
              <a:rPr lang="en-US" sz="1900" dirty="0">
                <a:latin typeface="Courier New" panose="02070309020205020404" pitchFamily="49" charset="0"/>
                <a:cs typeface="Courier New" panose="02070309020205020404" pitchFamily="49" charset="0"/>
              </a:rPr>
              <a:t>Now, firework plots, for fun!</a:t>
            </a:r>
          </a:p>
        </p:txBody>
      </p:sp>
      <p:sp>
        <p:nvSpPr>
          <p:cNvPr id="8" name="Title 1">
            <a:extLst>
              <a:ext uri="{FF2B5EF4-FFF2-40B4-BE49-F238E27FC236}">
                <a16:creationId xmlns:a16="http://schemas.microsoft.com/office/drawing/2014/main" id="{5410B811-8506-DC4D-9B75-074A68D760A4}"/>
              </a:ext>
            </a:extLst>
          </p:cNvPr>
          <p:cNvSpPr txBox="1">
            <a:spLocks/>
          </p:cNvSpPr>
          <p:nvPr/>
        </p:nvSpPr>
        <p:spPr>
          <a:xfrm>
            <a:off x="621250" y="4900538"/>
            <a:ext cx="365491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1800" dirty="0">
              <a:solidFill>
                <a:srgbClr val="538199"/>
              </a:solidFill>
              <a:latin typeface="DengXian Light" panose="02010600030101010101" pitchFamily="2" charset="-122"/>
              <a:ea typeface="DengXian Light" panose="02010600030101010101" pitchFamily="2" charset="-122"/>
            </a:endParaRPr>
          </a:p>
        </p:txBody>
      </p:sp>
      <p:pic>
        <p:nvPicPr>
          <p:cNvPr id="4" name="Picture 3" descr="A picture containing text, reptile, snake&#10;&#10;Description automatically generated">
            <a:extLst>
              <a:ext uri="{FF2B5EF4-FFF2-40B4-BE49-F238E27FC236}">
                <a16:creationId xmlns:a16="http://schemas.microsoft.com/office/drawing/2014/main" id="{BB0AD7FE-69C8-0E4B-BF2C-038F300BAE79}"/>
              </a:ext>
            </a:extLst>
          </p:cNvPr>
          <p:cNvPicPr>
            <a:picLocks noChangeAspect="1"/>
          </p:cNvPicPr>
          <p:nvPr/>
        </p:nvPicPr>
        <p:blipFill>
          <a:blip r:embed="rId4"/>
          <a:stretch>
            <a:fillRect/>
          </a:stretch>
        </p:blipFill>
        <p:spPr>
          <a:xfrm>
            <a:off x="6978277" y="1674763"/>
            <a:ext cx="1854359" cy="1358639"/>
          </a:xfrm>
          <a:prstGeom prst="rect">
            <a:avLst/>
          </a:prstGeom>
        </p:spPr>
      </p:pic>
      <p:pic>
        <p:nvPicPr>
          <p:cNvPr id="9" name="Picture 8" descr="A snake in the grass&#10;&#10;Description automatically generated with medium confidence">
            <a:extLst>
              <a:ext uri="{FF2B5EF4-FFF2-40B4-BE49-F238E27FC236}">
                <a16:creationId xmlns:a16="http://schemas.microsoft.com/office/drawing/2014/main" id="{03C76F8A-3384-2440-8C38-120AD49805B5}"/>
              </a:ext>
            </a:extLst>
          </p:cNvPr>
          <p:cNvPicPr>
            <a:picLocks noChangeAspect="1"/>
          </p:cNvPicPr>
          <p:nvPr/>
        </p:nvPicPr>
        <p:blipFill>
          <a:blip r:embed="rId5"/>
          <a:stretch>
            <a:fillRect/>
          </a:stretch>
        </p:blipFill>
        <p:spPr>
          <a:xfrm>
            <a:off x="6990310" y="4773297"/>
            <a:ext cx="1854359" cy="1239299"/>
          </a:xfrm>
          <a:prstGeom prst="rect">
            <a:avLst/>
          </a:prstGeom>
        </p:spPr>
      </p:pic>
      <p:pic>
        <p:nvPicPr>
          <p:cNvPr id="11" name="Picture 10" descr="Map&#10;&#10;Description automatically generated">
            <a:extLst>
              <a:ext uri="{FF2B5EF4-FFF2-40B4-BE49-F238E27FC236}">
                <a16:creationId xmlns:a16="http://schemas.microsoft.com/office/drawing/2014/main" id="{E7384456-A847-944C-A99A-815966D5F01C}"/>
              </a:ext>
            </a:extLst>
          </p:cNvPr>
          <p:cNvPicPr>
            <a:picLocks noChangeAspect="1"/>
          </p:cNvPicPr>
          <p:nvPr/>
        </p:nvPicPr>
        <p:blipFill>
          <a:blip r:embed="rId6"/>
          <a:stretch>
            <a:fillRect/>
          </a:stretch>
        </p:blipFill>
        <p:spPr>
          <a:xfrm>
            <a:off x="1639243" y="3559268"/>
            <a:ext cx="1036722" cy="2396282"/>
          </a:xfrm>
          <a:prstGeom prst="rect">
            <a:avLst/>
          </a:prstGeom>
        </p:spPr>
      </p:pic>
      <p:sp>
        <p:nvSpPr>
          <p:cNvPr id="12" name="Title 1">
            <a:extLst>
              <a:ext uri="{FF2B5EF4-FFF2-40B4-BE49-F238E27FC236}">
                <a16:creationId xmlns:a16="http://schemas.microsoft.com/office/drawing/2014/main" id="{99EA8EE8-BE08-AC48-AD43-86C71A7E3147}"/>
              </a:ext>
            </a:extLst>
          </p:cNvPr>
          <p:cNvSpPr txBox="1">
            <a:spLocks/>
          </p:cNvSpPr>
          <p:nvPr/>
        </p:nvSpPr>
        <p:spPr>
          <a:xfrm>
            <a:off x="5301877" y="38726"/>
            <a:ext cx="669332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DengXian Light" panose="02010600030101010101" pitchFamily="2" charset="-122"/>
                <a:ea typeface="DengXian Light" panose="02010600030101010101" pitchFamily="2" charset="-122"/>
              </a:rPr>
              <a:t>Add photos when possible*</a:t>
            </a:r>
          </a:p>
        </p:txBody>
      </p:sp>
      <p:grpSp>
        <p:nvGrpSpPr>
          <p:cNvPr id="3" name="Group 2">
            <a:extLst>
              <a:ext uri="{FF2B5EF4-FFF2-40B4-BE49-F238E27FC236}">
                <a16:creationId xmlns:a16="http://schemas.microsoft.com/office/drawing/2014/main" id="{FF8055B9-9450-F04E-B4A1-99DC09074AAB}"/>
              </a:ext>
            </a:extLst>
          </p:cNvPr>
          <p:cNvGrpSpPr/>
          <p:nvPr/>
        </p:nvGrpSpPr>
        <p:grpSpPr>
          <a:xfrm>
            <a:off x="4574678" y="4770856"/>
            <a:ext cx="1087086" cy="1130252"/>
            <a:chOff x="4574678" y="4770856"/>
            <a:chExt cx="1087086" cy="1130252"/>
          </a:xfrm>
        </p:grpSpPr>
        <p:pic>
          <p:nvPicPr>
            <p:cNvPr id="13" name="Graphic 12" descr="Map compass outline">
              <a:extLst>
                <a:ext uri="{FF2B5EF4-FFF2-40B4-BE49-F238E27FC236}">
                  <a16:creationId xmlns:a16="http://schemas.microsoft.com/office/drawing/2014/main" id="{C6DDEAA6-CE7B-6448-A6F8-C7FA6D3BB11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747364" y="4986708"/>
              <a:ext cx="914400" cy="914400"/>
            </a:xfrm>
            <a:prstGeom prst="rect">
              <a:avLst/>
            </a:prstGeom>
          </p:spPr>
        </p:pic>
        <p:sp>
          <p:nvSpPr>
            <p:cNvPr id="14" name="Title 1">
              <a:extLst>
                <a:ext uri="{FF2B5EF4-FFF2-40B4-BE49-F238E27FC236}">
                  <a16:creationId xmlns:a16="http://schemas.microsoft.com/office/drawing/2014/main" id="{8D6B6B54-10F1-0547-BEC3-F378FC74EA71}"/>
                </a:ext>
              </a:extLst>
            </p:cNvPr>
            <p:cNvSpPr txBox="1">
              <a:spLocks/>
            </p:cNvSpPr>
            <p:nvPr/>
          </p:nvSpPr>
          <p:spPr>
            <a:xfrm>
              <a:off x="5045115" y="4770856"/>
              <a:ext cx="313152" cy="38232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0"/>
                </a:spcBef>
              </a:pPr>
              <a:r>
                <a:rPr lang="en-US" sz="1900" dirty="0">
                  <a:latin typeface="Courier New" panose="02070309020205020404" pitchFamily="49" charset="0"/>
                  <a:cs typeface="Courier New" panose="02070309020205020404" pitchFamily="49" charset="0"/>
                </a:rPr>
                <a:t>N</a:t>
              </a:r>
            </a:p>
          </p:txBody>
        </p:sp>
        <p:sp>
          <p:nvSpPr>
            <p:cNvPr id="15" name="Title 1">
              <a:extLst>
                <a:ext uri="{FF2B5EF4-FFF2-40B4-BE49-F238E27FC236}">
                  <a16:creationId xmlns:a16="http://schemas.microsoft.com/office/drawing/2014/main" id="{628A8BDD-F624-4443-972C-7A27CB5C2657}"/>
                </a:ext>
              </a:extLst>
            </p:cNvPr>
            <p:cNvSpPr txBox="1">
              <a:spLocks/>
            </p:cNvSpPr>
            <p:nvPr/>
          </p:nvSpPr>
          <p:spPr>
            <a:xfrm>
              <a:off x="4574678" y="5252745"/>
              <a:ext cx="313152" cy="38232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0"/>
                </a:spcBef>
              </a:pPr>
              <a:r>
                <a:rPr lang="en-US" sz="1900" dirty="0">
                  <a:latin typeface="Courier New" panose="02070309020205020404" pitchFamily="49" charset="0"/>
                  <a:cs typeface="Courier New" panose="02070309020205020404" pitchFamily="49" charset="0"/>
                </a:rPr>
                <a:t>W</a:t>
              </a:r>
            </a:p>
          </p:txBody>
        </p:sp>
      </p:grpSp>
    </p:spTree>
    <p:extLst>
      <p:ext uri="{BB962C8B-B14F-4D97-AF65-F5344CB8AC3E}">
        <p14:creationId xmlns:p14="http://schemas.microsoft.com/office/powerpoint/2010/main" val="4163067247"/>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fade">
                                      <p:cBhvr>
                                        <p:cTn id="2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97.xml><?xml version="1.0" encoding="utf-8"?>
<p:sld xmlns:a="http://schemas.openxmlformats.org/drawingml/2006/main" xmlns:r="http://schemas.openxmlformats.org/officeDocument/2006/relationships" xmlns:p="http://schemas.openxmlformats.org/presentationml/2006/main">
  <p:cSld>
    <p:bg>
      <p:bgPr>
        <a:solidFill>
          <a:schemeClr val="bg1">
            <a:alpha val="5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E2A68D-0C98-C444-8404-744BD1CC9F49}"/>
              </a:ext>
            </a:extLst>
          </p:cNvPr>
          <p:cNvSpPr>
            <a:spLocks noGrp="1"/>
          </p:cNvSpPr>
          <p:nvPr>
            <p:ph type="title"/>
          </p:nvPr>
        </p:nvSpPr>
        <p:spPr>
          <a:xfrm>
            <a:off x="509954" y="22232"/>
            <a:ext cx="11172092" cy="1325563"/>
          </a:xfrm>
        </p:spPr>
        <p:txBody>
          <a:bodyPr/>
          <a:lstStyle/>
          <a:p>
            <a:r>
              <a:rPr lang="en-US" dirty="0">
                <a:latin typeface="DengXian Light" panose="02010600030101010101" pitchFamily="2" charset="-122"/>
                <a:ea typeface="DengXian Light" panose="02010600030101010101" pitchFamily="2" charset="-122"/>
              </a:rPr>
              <a:t>Plotting in R</a:t>
            </a:r>
          </a:p>
        </p:txBody>
      </p:sp>
      <p:pic>
        <p:nvPicPr>
          <p:cNvPr id="5" name="Picture 4">
            <a:extLst>
              <a:ext uri="{FF2B5EF4-FFF2-40B4-BE49-F238E27FC236}">
                <a16:creationId xmlns:a16="http://schemas.microsoft.com/office/drawing/2014/main" id="{94017BEB-2781-1946-8FAA-CF5ABFC53159}"/>
              </a:ext>
            </a:extLst>
          </p:cNvPr>
          <p:cNvPicPr>
            <a:picLocks noChangeAspect="1"/>
          </p:cNvPicPr>
          <p:nvPr/>
        </p:nvPicPr>
        <p:blipFill>
          <a:blip r:embed="rId3"/>
          <a:srcRect/>
          <a:stretch/>
        </p:blipFill>
        <p:spPr>
          <a:xfrm>
            <a:off x="743394" y="1505394"/>
            <a:ext cx="10705212" cy="5352606"/>
          </a:xfrm>
          <a:prstGeom prst="rect">
            <a:avLst/>
          </a:prstGeom>
        </p:spPr>
      </p:pic>
      <p:sp>
        <p:nvSpPr>
          <p:cNvPr id="6" name="Title 1">
            <a:extLst>
              <a:ext uri="{FF2B5EF4-FFF2-40B4-BE49-F238E27FC236}">
                <a16:creationId xmlns:a16="http://schemas.microsoft.com/office/drawing/2014/main" id="{37002387-CF65-F547-B26B-63498529E372}"/>
              </a:ext>
            </a:extLst>
          </p:cNvPr>
          <p:cNvSpPr txBox="1">
            <a:spLocks/>
          </p:cNvSpPr>
          <p:nvPr/>
        </p:nvSpPr>
        <p:spPr>
          <a:xfrm>
            <a:off x="196803" y="1183162"/>
            <a:ext cx="5464961" cy="688131"/>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2000" dirty="0">
                <a:latin typeface="Courier New" panose="02070309020205020404" pitchFamily="49" charset="0"/>
                <a:cs typeface="Courier New" panose="02070309020205020404" pitchFamily="49" charset="0"/>
              </a:rPr>
              <a:t>v3.1: </a:t>
            </a:r>
            <a:r>
              <a:rPr lang="en-US" sz="1900" dirty="0">
                <a:latin typeface="Courier New" panose="02070309020205020404" pitchFamily="49" charset="0"/>
                <a:cs typeface="Courier New" panose="02070309020205020404" pitchFamily="49" charset="0"/>
              </a:rPr>
              <a:t>Now, firework plots, for fun!</a:t>
            </a:r>
          </a:p>
        </p:txBody>
      </p:sp>
      <p:sp>
        <p:nvSpPr>
          <p:cNvPr id="8" name="Title 1">
            <a:extLst>
              <a:ext uri="{FF2B5EF4-FFF2-40B4-BE49-F238E27FC236}">
                <a16:creationId xmlns:a16="http://schemas.microsoft.com/office/drawing/2014/main" id="{5410B811-8506-DC4D-9B75-074A68D760A4}"/>
              </a:ext>
            </a:extLst>
          </p:cNvPr>
          <p:cNvSpPr txBox="1">
            <a:spLocks/>
          </p:cNvSpPr>
          <p:nvPr/>
        </p:nvSpPr>
        <p:spPr>
          <a:xfrm>
            <a:off x="621250" y="4900538"/>
            <a:ext cx="365491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1800" dirty="0">
              <a:solidFill>
                <a:srgbClr val="538199"/>
              </a:solidFill>
              <a:latin typeface="DengXian Light" panose="02010600030101010101" pitchFamily="2" charset="-122"/>
              <a:ea typeface="DengXian Light" panose="02010600030101010101" pitchFamily="2" charset="-122"/>
            </a:endParaRPr>
          </a:p>
        </p:txBody>
      </p:sp>
      <p:pic>
        <p:nvPicPr>
          <p:cNvPr id="4" name="Picture 3" descr="A picture containing text, reptile, snake&#10;&#10;Description automatically generated">
            <a:extLst>
              <a:ext uri="{FF2B5EF4-FFF2-40B4-BE49-F238E27FC236}">
                <a16:creationId xmlns:a16="http://schemas.microsoft.com/office/drawing/2014/main" id="{BB0AD7FE-69C8-0E4B-BF2C-038F300BAE79}"/>
              </a:ext>
            </a:extLst>
          </p:cNvPr>
          <p:cNvPicPr>
            <a:picLocks noChangeAspect="1"/>
          </p:cNvPicPr>
          <p:nvPr/>
        </p:nvPicPr>
        <p:blipFill>
          <a:blip r:embed="rId4"/>
          <a:stretch>
            <a:fillRect/>
          </a:stretch>
        </p:blipFill>
        <p:spPr>
          <a:xfrm>
            <a:off x="6978277" y="1674763"/>
            <a:ext cx="1854359" cy="1358639"/>
          </a:xfrm>
          <a:prstGeom prst="rect">
            <a:avLst/>
          </a:prstGeom>
        </p:spPr>
      </p:pic>
      <p:pic>
        <p:nvPicPr>
          <p:cNvPr id="9" name="Picture 8" descr="A snake in the grass&#10;&#10;Description automatically generated with medium confidence">
            <a:extLst>
              <a:ext uri="{FF2B5EF4-FFF2-40B4-BE49-F238E27FC236}">
                <a16:creationId xmlns:a16="http://schemas.microsoft.com/office/drawing/2014/main" id="{03C76F8A-3384-2440-8C38-120AD49805B5}"/>
              </a:ext>
            </a:extLst>
          </p:cNvPr>
          <p:cNvPicPr>
            <a:picLocks noChangeAspect="1"/>
          </p:cNvPicPr>
          <p:nvPr/>
        </p:nvPicPr>
        <p:blipFill>
          <a:blip r:embed="rId5"/>
          <a:stretch>
            <a:fillRect/>
          </a:stretch>
        </p:blipFill>
        <p:spPr>
          <a:xfrm>
            <a:off x="6990310" y="4773297"/>
            <a:ext cx="1854359" cy="1239299"/>
          </a:xfrm>
          <a:prstGeom prst="rect">
            <a:avLst/>
          </a:prstGeom>
        </p:spPr>
      </p:pic>
      <p:pic>
        <p:nvPicPr>
          <p:cNvPr id="11" name="Picture 10" descr="Map&#10;&#10;Description automatically generated">
            <a:extLst>
              <a:ext uri="{FF2B5EF4-FFF2-40B4-BE49-F238E27FC236}">
                <a16:creationId xmlns:a16="http://schemas.microsoft.com/office/drawing/2014/main" id="{E7384456-A847-944C-A99A-815966D5F01C}"/>
              </a:ext>
            </a:extLst>
          </p:cNvPr>
          <p:cNvPicPr>
            <a:picLocks noChangeAspect="1"/>
          </p:cNvPicPr>
          <p:nvPr/>
        </p:nvPicPr>
        <p:blipFill>
          <a:blip r:embed="rId6"/>
          <a:stretch>
            <a:fillRect/>
          </a:stretch>
        </p:blipFill>
        <p:spPr>
          <a:xfrm flipH="1">
            <a:off x="1639243" y="3559268"/>
            <a:ext cx="1036722" cy="2396282"/>
          </a:xfrm>
          <a:prstGeom prst="rect">
            <a:avLst/>
          </a:prstGeom>
        </p:spPr>
      </p:pic>
      <p:sp>
        <p:nvSpPr>
          <p:cNvPr id="12" name="Title 1">
            <a:extLst>
              <a:ext uri="{FF2B5EF4-FFF2-40B4-BE49-F238E27FC236}">
                <a16:creationId xmlns:a16="http://schemas.microsoft.com/office/drawing/2014/main" id="{99EA8EE8-BE08-AC48-AD43-86C71A7E3147}"/>
              </a:ext>
            </a:extLst>
          </p:cNvPr>
          <p:cNvSpPr txBox="1">
            <a:spLocks/>
          </p:cNvSpPr>
          <p:nvPr/>
        </p:nvSpPr>
        <p:spPr>
          <a:xfrm>
            <a:off x="5301877" y="38726"/>
            <a:ext cx="669332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DengXian Light" panose="02010600030101010101" pitchFamily="2" charset="-122"/>
                <a:ea typeface="DengXian Light" panose="02010600030101010101" pitchFamily="2" charset="-122"/>
              </a:rPr>
              <a:t>Think Carefully!</a:t>
            </a:r>
          </a:p>
        </p:txBody>
      </p:sp>
      <p:grpSp>
        <p:nvGrpSpPr>
          <p:cNvPr id="10" name="Group 9">
            <a:extLst>
              <a:ext uri="{FF2B5EF4-FFF2-40B4-BE49-F238E27FC236}">
                <a16:creationId xmlns:a16="http://schemas.microsoft.com/office/drawing/2014/main" id="{28ABD1E0-7E5B-7849-8686-BA233E6D869E}"/>
              </a:ext>
            </a:extLst>
          </p:cNvPr>
          <p:cNvGrpSpPr/>
          <p:nvPr/>
        </p:nvGrpSpPr>
        <p:grpSpPr>
          <a:xfrm>
            <a:off x="4747364" y="4770856"/>
            <a:ext cx="1081756" cy="1130252"/>
            <a:chOff x="4747364" y="4770856"/>
            <a:chExt cx="1081756" cy="1130252"/>
          </a:xfrm>
        </p:grpSpPr>
        <p:pic>
          <p:nvPicPr>
            <p:cNvPr id="7" name="Graphic 6" descr="Map compass outline">
              <a:extLst>
                <a:ext uri="{FF2B5EF4-FFF2-40B4-BE49-F238E27FC236}">
                  <a16:creationId xmlns:a16="http://schemas.microsoft.com/office/drawing/2014/main" id="{BFD454CB-5F83-7642-A7B2-21641A02FB1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747364" y="4986708"/>
              <a:ext cx="914400" cy="914400"/>
            </a:xfrm>
            <a:prstGeom prst="rect">
              <a:avLst/>
            </a:prstGeom>
          </p:spPr>
        </p:pic>
        <p:sp>
          <p:nvSpPr>
            <p:cNvPr id="13" name="Title 1">
              <a:extLst>
                <a:ext uri="{FF2B5EF4-FFF2-40B4-BE49-F238E27FC236}">
                  <a16:creationId xmlns:a16="http://schemas.microsoft.com/office/drawing/2014/main" id="{96F22BC4-92CF-544B-A75C-42D345F0D28D}"/>
                </a:ext>
              </a:extLst>
            </p:cNvPr>
            <p:cNvSpPr txBox="1">
              <a:spLocks/>
            </p:cNvSpPr>
            <p:nvPr/>
          </p:nvSpPr>
          <p:spPr>
            <a:xfrm>
              <a:off x="5045115" y="4770856"/>
              <a:ext cx="313152" cy="38232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0"/>
                </a:spcBef>
              </a:pPr>
              <a:r>
                <a:rPr lang="en-US" sz="1900" dirty="0">
                  <a:latin typeface="Courier New" panose="02070309020205020404" pitchFamily="49" charset="0"/>
                  <a:cs typeface="Courier New" panose="02070309020205020404" pitchFamily="49" charset="0"/>
                </a:rPr>
                <a:t>N</a:t>
              </a:r>
            </a:p>
          </p:txBody>
        </p:sp>
        <p:sp>
          <p:nvSpPr>
            <p:cNvPr id="14" name="Title 1">
              <a:extLst>
                <a:ext uri="{FF2B5EF4-FFF2-40B4-BE49-F238E27FC236}">
                  <a16:creationId xmlns:a16="http://schemas.microsoft.com/office/drawing/2014/main" id="{15308D06-8921-724D-A606-D6AE8351A511}"/>
                </a:ext>
              </a:extLst>
            </p:cNvPr>
            <p:cNvSpPr txBox="1">
              <a:spLocks/>
            </p:cNvSpPr>
            <p:nvPr/>
          </p:nvSpPr>
          <p:spPr>
            <a:xfrm>
              <a:off x="5515968" y="5252745"/>
              <a:ext cx="313152" cy="38232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0"/>
                </a:spcBef>
              </a:pPr>
              <a:r>
                <a:rPr lang="en-US" sz="1900" dirty="0">
                  <a:latin typeface="Courier New" panose="02070309020205020404" pitchFamily="49" charset="0"/>
                  <a:cs typeface="Courier New" panose="02070309020205020404" pitchFamily="49" charset="0"/>
                </a:rPr>
                <a:t>W</a:t>
              </a:r>
            </a:p>
          </p:txBody>
        </p:sp>
      </p:grpSp>
    </p:spTree>
    <p:extLst>
      <p:ext uri="{BB962C8B-B14F-4D97-AF65-F5344CB8AC3E}">
        <p14:creationId xmlns:p14="http://schemas.microsoft.com/office/powerpoint/2010/main" val="356009516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bg>
      <p:bgPr>
        <a:solidFill>
          <a:schemeClr val="bg1">
            <a:alpha val="5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E2A68D-0C98-C444-8404-744BD1CC9F49}"/>
              </a:ext>
            </a:extLst>
          </p:cNvPr>
          <p:cNvSpPr>
            <a:spLocks noGrp="1"/>
          </p:cNvSpPr>
          <p:nvPr>
            <p:ph type="title"/>
          </p:nvPr>
        </p:nvSpPr>
        <p:spPr>
          <a:xfrm>
            <a:off x="509954" y="-4662"/>
            <a:ext cx="11172092" cy="1325563"/>
          </a:xfrm>
        </p:spPr>
        <p:txBody>
          <a:bodyPr/>
          <a:lstStyle/>
          <a:p>
            <a:r>
              <a:rPr lang="en-US" dirty="0">
                <a:latin typeface="DengXian Light" panose="02010600030101010101" pitchFamily="2" charset="-122"/>
                <a:ea typeface="DengXian Light" panose="02010600030101010101" pitchFamily="2" charset="-122"/>
              </a:rPr>
              <a:t>The Entire Code</a:t>
            </a:r>
          </a:p>
        </p:txBody>
      </p:sp>
      <p:sp>
        <p:nvSpPr>
          <p:cNvPr id="6" name="Title 1">
            <a:extLst>
              <a:ext uri="{FF2B5EF4-FFF2-40B4-BE49-F238E27FC236}">
                <a16:creationId xmlns:a16="http://schemas.microsoft.com/office/drawing/2014/main" id="{37002387-CF65-F547-B26B-63498529E372}"/>
              </a:ext>
            </a:extLst>
          </p:cNvPr>
          <p:cNvSpPr txBox="1">
            <a:spLocks/>
          </p:cNvSpPr>
          <p:nvPr/>
        </p:nvSpPr>
        <p:spPr>
          <a:xfrm>
            <a:off x="196803" y="941116"/>
            <a:ext cx="11865209" cy="5894652"/>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750" dirty="0">
                <a:latin typeface="Courier New" panose="02070309020205020404" pitchFamily="49" charset="0"/>
                <a:cs typeface="Courier New" panose="02070309020205020404" pitchFamily="49" charset="0"/>
              </a:rPr>
              <a:t>quartz(height=6, width=12)</a:t>
            </a:r>
          </a:p>
          <a:p>
            <a:r>
              <a:rPr lang="en-US" sz="750" dirty="0">
                <a:latin typeface="Courier New" panose="02070309020205020404" pitchFamily="49" charset="0"/>
                <a:cs typeface="Courier New" panose="02070309020205020404" pitchFamily="49" charset="0"/>
              </a:rPr>
              <a:t>par(mar=c(5,5,1,1), </a:t>
            </a:r>
            <a:r>
              <a:rPr lang="en-US" sz="750" dirty="0" err="1">
                <a:latin typeface="Courier New" panose="02070309020205020404" pitchFamily="49" charset="0"/>
                <a:cs typeface="Courier New" panose="02070309020205020404" pitchFamily="49" charset="0"/>
              </a:rPr>
              <a:t>mfrow</a:t>
            </a:r>
            <a:r>
              <a:rPr lang="en-US" sz="750" dirty="0">
                <a:latin typeface="Courier New" panose="02070309020205020404" pitchFamily="49" charset="0"/>
                <a:cs typeface="Courier New" panose="02070309020205020404" pitchFamily="49" charset="0"/>
              </a:rPr>
              <a:t>=c(1,2))</a:t>
            </a:r>
          </a:p>
          <a:p>
            <a:r>
              <a:rPr lang="en-US" sz="750" dirty="0">
                <a:latin typeface="Courier New" panose="02070309020205020404" pitchFamily="49" charset="0"/>
                <a:cs typeface="Courier New" panose="02070309020205020404" pitchFamily="49" charset="0"/>
              </a:rPr>
              <a:t>plot(</a:t>
            </a:r>
            <a:r>
              <a:rPr lang="en-US" sz="750" dirty="0" err="1">
                <a:latin typeface="Courier New" panose="02070309020205020404" pitchFamily="49" charset="0"/>
                <a:cs typeface="Courier New" panose="02070309020205020404" pitchFamily="49" charset="0"/>
              </a:rPr>
              <a:t>as.numeric</a:t>
            </a:r>
            <a:r>
              <a:rPr lang="en-US" sz="750" dirty="0">
                <a:latin typeface="Courier New" panose="02070309020205020404" pitchFamily="49" charset="0"/>
                <a:cs typeface="Courier New" panose="02070309020205020404" pitchFamily="49" charset="0"/>
              </a:rPr>
              <a:t>(</a:t>
            </a:r>
            <a:r>
              <a:rPr lang="en-US" sz="750" dirty="0" err="1">
                <a:latin typeface="Courier New" panose="02070309020205020404" pitchFamily="49" charset="0"/>
                <a:cs typeface="Courier New" panose="02070309020205020404" pitchFamily="49" charset="0"/>
              </a:rPr>
              <a:t>map_matrix</a:t>
            </a:r>
            <a:r>
              <a:rPr lang="en-US" sz="750" dirty="0">
                <a:latin typeface="Courier New" panose="02070309020205020404" pitchFamily="49" charset="0"/>
                <a:cs typeface="Courier New" panose="02070309020205020404" pitchFamily="49" charset="0"/>
              </a:rPr>
              <a:t>[,4]), </a:t>
            </a:r>
            <a:r>
              <a:rPr lang="en-US" sz="750" dirty="0" err="1">
                <a:latin typeface="Courier New" panose="02070309020205020404" pitchFamily="49" charset="0"/>
                <a:cs typeface="Courier New" panose="02070309020205020404" pitchFamily="49" charset="0"/>
              </a:rPr>
              <a:t>as.numeric</a:t>
            </a:r>
            <a:r>
              <a:rPr lang="en-US" sz="750" dirty="0">
                <a:latin typeface="Courier New" panose="02070309020205020404" pitchFamily="49" charset="0"/>
                <a:cs typeface="Courier New" panose="02070309020205020404" pitchFamily="49" charset="0"/>
              </a:rPr>
              <a:t>(</a:t>
            </a:r>
            <a:r>
              <a:rPr lang="en-US" sz="750" dirty="0" err="1">
                <a:latin typeface="Courier New" panose="02070309020205020404" pitchFamily="49" charset="0"/>
                <a:cs typeface="Courier New" panose="02070309020205020404" pitchFamily="49" charset="0"/>
              </a:rPr>
              <a:t>map_matrix</a:t>
            </a:r>
            <a:r>
              <a:rPr lang="en-US" sz="750" dirty="0">
                <a:latin typeface="Courier New" panose="02070309020205020404" pitchFamily="49" charset="0"/>
                <a:cs typeface="Courier New" panose="02070309020205020404" pitchFamily="49" charset="0"/>
              </a:rPr>
              <a:t>[,3]), type="n", </a:t>
            </a:r>
            <a:r>
              <a:rPr lang="en-US" sz="750" dirty="0" err="1">
                <a:latin typeface="Courier New" panose="02070309020205020404" pitchFamily="49" charset="0"/>
                <a:cs typeface="Courier New" panose="02070309020205020404" pitchFamily="49" charset="0"/>
              </a:rPr>
              <a:t>ylim</a:t>
            </a:r>
            <a:r>
              <a:rPr lang="en-US" sz="750" dirty="0">
                <a:latin typeface="Courier New" panose="02070309020205020404" pitchFamily="49" charset="0"/>
                <a:cs typeface="Courier New" panose="02070309020205020404" pitchFamily="49" charset="0"/>
              </a:rPr>
              <a:t>=c(32.5, 46.6), </a:t>
            </a:r>
            <a:r>
              <a:rPr lang="en-US" sz="750" dirty="0" err="1">
                <a:latin typeface="Courier New" panose="02070309020205020404" pitchFamily="49" charset="0"/>
                <a:cs typeface="Courier New" panose="02070309020205020404" pitchFamily="49" charset="0"/>
              </a:rPr>
              <a:t>xlim</a:t>
            </a:r>
            <a:r>
              <a:rPr lang="en-US" sz="750" dirty="0">
                <a:latin typeface="Courier New" panose="02070309020205020404" pitchFamily="49" charset="0"/>
                <a:cs typeface="Courier New" panose="02070309020205020404" pitchFamily="49" charset="0"/>
              </a:rPr>
              <a:t>=c(-117.1, -124.9), </a:t>
            </a:r>
            <a:r>
              <a:rPr lang="en-US" sz="750" dirty="0" err="1">
                <a:latin typeface="Courier New" panose="02070309020205020404" pitchFamily="49" charset="0"/>
                <a:cs typeface="Courier New" panose="02070309020205020404" pitchFamily="49" charset="0"/>
              </a:rPr>
              <a:t>xlab</a:t>
            </a:r>
            <a:r>
              <a:rPr lang="en-US" sz="750" dirty="0">
                <a:latin typeface="Courier New" panose="02070309020205020404" pitchFamily="49" charset="0"/>
                <a:cs typeface="Courier New" panose="02070309020205020404" pitchFamily="49" charset="0"/>
              </a:rPr>
              <a:t>="Longitude (degrees)", </a:t>
            </a:r>
            <a:r>
              <a:rPr lang="en-US" sz="750" dirty="0" err="1">
                <a:latin typeface="Courier New" panose="02070309020205020404" pitchFamily="49" charset="0"/>
                <a:cs typeface="Courier New" panose="02070309020205020404" pitchFamily="49" charset="0"/>
              </a:rPr>
              <a:t>ylab</a:t>
            </a:r>
            <a:r>
              <a:rPr lang="en-US" sz="750" dirty="0">
                <a:latin typeface="Courier New" panose="02070309020205020404" pitchFamily="49" charset="0"/>
                <a:cs typeface="Courier New" panose="02070309020205020404" pitchFamily="49" charset="0"/>
              </a:rPr>
              <a:t>="Latitude (degrees)",</a:t>
            </a:r>
          </a:p>
          <a:p>
            <a:r>
              <a:rPr lang="en-US" sz="750" dirty="0" err="1">
                <a:latin typeface="Courier New" panose="02070309020205020404" pitchFamily="49" charset="0"/>
                <a:cs typeface="Courier New" panose="02070309020205020404" pitchFamily="49" charset="0"/>
              </a:rPr>
              <a:t>cex.lab</a:t>
            </a:r>
            <a:r>
              <a:rPr lang="en-US" sz="750" dirty="0">
                <a:latin typeface="Courier New" panose="02070309020205020404" pitchFamily="49" charset="0"/>
                <a:cs typeface="Courier New" panose="02070309020205020404" pitchFamily="49" charset="0"/>
              </a:rPr>
              <a:t>=1.25, las=1); box(</a:t>
            </a:r>
            <a:r>
              <a:rPr lang="en-US" sz="750" dirty="0" err="1">
                <a:latin typeface="Courier New" panose="02070309020205020404" pitchFamily="49" charset="0"/>
                <a:cs typeface="Courier New" panose="02070309020205020404" pitchFamily="49" charset="0"/>
              </a:rPr>
              <a:t>lwd</a:t>
            </a:r>
            <a:r>
              <a:rPr lang="en-US" sz="750" dirty="0">
                <a:latin typeface="Courier New" panose="02070309020205020404" pitchFamily="49" charset="0"/>
                <a:cs typeface="Courier New" panose="02070309020205020404" pitchFamily="49" charset="0"/>
              </a:rPr>
              <a:t>=2)</a:t>
            </a:r>
          </a:p>
          <a:p>
            <a:r>
              <a:rPr lang="en-US" sz="750" dirty="0" err="1">
                <a:latin typeface="Courier New" panose="02070309020205020404" pitchFamily="49" charset="0"/>
                <a:cs typeface="Courier New" panose="02070309020205020404" pitchFamily="49" charset="0"/>
              </a:rPr>
              <a:t>rect</a:t>
            </a:r>
            <a:r>
              <a:rPr lang="en-US" sz="750" dirty="0">
                <a:latin typeface="Courier New" panose="02070309020205020404" pitchFamily="49" charset="0"/>
                <a:cs typeface="Courier New" panose="02070309020205020404" pitchFamily="49" charset="0"/>
              </a:rPr>
              <a:t>(par("</a:t>
            </a:r>
            <a:r>
              <a:rPr lang="en-US" sz="750" dirty="0" err="1">
                <a:latin typeface="Courier New" panose="02070309020205020404" pitchFamily="49" charset="0"/>
                <a:cs typeface="Courier New" panose="02070309020205020404" pitchFamily="49" charset="0"/>
              </a:rPr>
              <a:t>usr</a:t>
            </a:r>
            <a:r>
              <a:rPr lang="en-US" sz="750" dirty="0">
                <a:latin typeface="Courier New" panose="02070309020205020404" pitchFamily="49" charset="0"/>
                <a:cs typeface="Courier New" panose="02070309020205020404" pitchFamily="49" charset="0"/>
              </a:rPr>
              <a:t>")[1], par("</a:t>
            </a:r>
            <a:r>
              <a:rPr lang="en-US" sz="750" dirty="0" err="1">
                <a:latin typeface="Courier New" panose="02070309020205020404" pitchFamily="49" charset="0"/>
                <a:cs typeface="Courier New" panose="02070309020205020404" pitchFamily="49" charset="0"/>
              </a:rPr>
              <a:t>usr</a:t>
            </a:r>
            <a:r>
              <a:rPr lang="en-US" sz="750" dirty="0">
                <a:latin typeface="Courier New" panose="02070309020205020404" pitchFamily="49" charset="0"/>
                <a:cs typeface="Courier New" panose="02070309020205020404" pitchFamily="49" charset="0"/>
              </a:rPr>
              <a:t>")[3], par("</a:t>
            </a:r>
            <a:r>
              <a:rPr lang="en-US" sz="750" dirty="0" err="1">
                <a:latin typeface="Courier New" panose="02070309020205020404" pitchFamily="49" charset="0"/>
                <a:cs typeface="Courier New" panose="02070309020205020404" pitchFamily="49" charset="0"/>
              </a:rPr>
              <a:t>usr</a:t>
            </a:r>
            <a:r>
              <a:rPr lang="en-US" sz="750" dirty="0">
                <a:latin typeface="Courier New" panose="02070309020205020404" pitchFamily="49" charset="0"/>
                <a:cs typeface="Courier New" panose="02070309020205020404" pitchFamily="49" charset="0"/>
              </a:rPr>
              <a:t>")[2], par("</a:t>
            </a:r>
            <a:r>
              <a:rPr lang="en-US" sz="750" dirty="0" err="1">
                <a:latin typeface="Courier New" panose="02070309020205020404" pitchFamily="49" charset="0"/>
                <a:cs typeface="Courier New" panose="02070309020205020404" pitchFamily="49" charset="0"/>
              </a:rPr>
              <a:t>usr</a:t>
            </a:r>
            <a:r>
              <a:rPr lang="en-US" sz="750" dirty="0">
                <a:latin typeface="Courier New" panose="02070309020205020404" pitchFamily="49" charset="0"/>
                <a:cs typeface="Courier New" panose="02070309020205020404" pitchFamily="49" charset="0"/>
              </a:rPr>
              <a:t>")[4], col="light gray")</a:t>
            </a:r>
          </a:p>
          <a:p>
            <a:r>
              <a:rPr lang="en-US" sz="750" dirty="0">
                <a:latin typeface="Courier New" panose="02070309020205020404" pitchFamily="49" charset="0"/>
                <a:cs typeface="Courier New" panose="02070309020205020404" pitchFamily="49" charset="0"/>
              </a:rPr>
              <a:t>points(</a:t>
            </a:r>
            <a:r>
              <a:rPr lang="en-US" sz="750" dirty="0" err="1">
                <a:latin typeface="Courier New" panose="02070309020205020404" pitchFamily="49" charset="0"/>
                <a:cs typeface="Courier New" panose="02070309020205020404" pitchFamily="49" charset="0"/>
              </a:rPr>
              <a:t>as.numeric</a:t>
            </a:r>
            <a:r>
              <a:rPr lang="en-US" sz="750" dirty="0">
                <a:latin typeface="Courier New" panose="02070309020205020404" pitchFamily="49" charset="0"/>
                <a:cs typeface="Courier New" panose="02070309020205020404" pitchFamily="49" charset="0"/>
              </a:rPr>
              <a:t>(</a:t>
            </a:r>
            <a:r>
              <a:rPr lang="en-US" sz="750" dirty="0" err="1">
                <a:latin typeface="Courier New" panose="02070309020205020404" pitchFamily="49" charset="0"/>
                <a:cs typeface="Courier New" panose="02070309020205020404" pitchFamily="49" charset="0"/>
              </a:rPr>
              <a:t>map_matrix</a:t>
            </a:r>
            <a:r>
              <a:rPr lang="en-US" sz="750" dirty="0">
                <a:latin typeface="Courier New" panose="02070309020205020404" pitchFamily="49" charset="0"/>
                <a:cs typeface="Courier New" panose="02070309020205020404" pitchFamily="49" charset="0"/>
              </a:rPr>
              <a:t>[1,4]), </a:t>
            </a:r>
            <a:r>
              <a:rPr lang="en-US" sz="750" dirty="0" err="1">
                <a:latin typeface="Courier New" panose="02070309020205020404" pitchFamily="49" charset="0"/>
                <a:cs typeface="Courier New" panose="02070309020205020404" pitchFamily="49" charset="0"/>
              </a:rPr>
              <a:t>as.numeric</a:t>
            </a:r>
            <a:r>
              <a:rPr lang="en-US" sz="750" dirty="0">
                <a:latin typeface="Courier New" panose="02070309020205020404" pitchFamily="49" charset="0"/>
                <a:cs typeface="Courier New" panose="02070309020205020404" pitchFamily="49" charset="0"/>
              </a:rPr>
              <a:t>(</a:t>
            </a:r>
            <a:r>
              <a:rPr lang="en-US" sz="750" dirty="0" err="1">
                <a:latin typeface="Courier New" panose="02070309020205020404" pitchFamily="49" charset="0"/>
                <a:cs typeface="Courier New" panose="02070309020205020404" pitchFamily="49" charset="0"/>
              </a:rPr>
              <a:t>map_matrix</a:t>
            </a:r>
            <a:r>
              <a:rPr lang="en-US" sz="750" dirty="0">
                <a:latin typeface="Courier New" panose="02070309020205020404" pitchFamily="49" charset="0"/>
                <a:cs typeface="Courier New" panose="02070309020205020404" pitchFamily="49" charset="0"/>
              </a:rPr>
              <a:t>[1,3]), </a:t>
            </a:r>
            <a:r>
              <a:rPr lang="en-US" sz="750" dirty="0" err="1">
                <a:latin typeface="Courier New" panose="02070309020205020404" pitchFamily="49" charset="0"/>
                <a:cs typeface="Courier New" panose="02070309020205020404" pitchFamily="49" charset="0"/>
              </a:rPr>
              <a:t>pch</a:t>
            </a:r>
            <a:r>
              <a:rPr lang="en-US" sz="750" dirty="0">
                <a:latin typeface="Courier New" panose="02070309020205020404" pitchFamily="49" charset="0"/>
                <a:cs typeface="Courier New" panose="02070309020205020404" pitchFamily="49" charset="0"/>
              </a:rPr>
              <a:t>=24, </a:t>
            </a:r>
            <a:r>
              <a:rPr lang="en-US" sz="750" dirty="0" err="1">
                <a:latin typeface="Courier New" panose="02070309020205020404" pitchFamily="49" charset="0"/>
                <a:cs typeface="Courier New" panose="02070309020205020404" pitchFamily="49" charset="0"/>
              </a:rPr>
              <a:t>bg</a:t>
            </a:r>
            <a:r>
              <a:rPr lang="en-US" sz="750" dirty="0">
                <a:latin typeface="Courier New" panose="02070309020205020404" pitchFamily="49" charset="0"/>
                <a:cs typeface="Courier New" panose="02070309020205020404" pitchFamily="49" charset="0"/>
              </a:rPr>
              <a:t>="#2c7fb8", </a:t>
            </a:r>
            <a:r>
              <a:rPr lang="en-US" sz="750" dirty="0" err="1">
                <a:latin typeface="Courier New" panose="02070309020205020404" pitchFamily="49" charset="0"/>
                <a:cs typeface="Courier New" panose="02070309020205020404" pitchFamily="49" charset="0"/>
              </a:rPr>
              <a:t>cex</a:t>
            </a:r>
            <a:r>
              <a:rPr lang="en-US" sz="750" dirty="0">
                <a:latin typeface="Courier New" panose="02070309020205020404" pitchFamily="49" charset="0"/>
                <a:cs typeface="Courier New" panose="02070309020205020404" pitchFamily="49" charset="0"/>
              </a:rPr>
              <a:t>=2.5, </a:t>
            </a:r>
            <a:r>
              <a:rPr lang="en-US" sz="750" dirty="0" err="1">
                <a:latin typeface="Courier New" panose="02070309020205020404" pitchFamily="49" charset="0"/>
                <a:cs typeface="Courier New" panose="02070309020205020404" pitchFamily="49" charset="0"/>
              </a:rPr>
              <a:t>lwd</a:t>
            </a:r>
            <a:r>
              <a:rPr lang="en-US" sz="750" dirty="0">
                <a:latin typeface="Courier New" panose="02070309020205020404" pitchFamily="49" charset="0"/>
                <a:cs typeface="Courier New" panose="02070309020205020404" pitchFamily="49" charset="0"/>
              </a:rPr>
              <a:t>=1.5)</a:t>
            </a:r>
          </a:p>
          <a:p>
            <a:r>
              <a:rPr lang="en-US" sz="750" dirty="0">
                <a:latin typeface="Courier New" panose="02070309020205020404" pitchFamily="49" charset="0"/>
                <a:cs typeface="Courier New" panose="02070309020205020404" pitchFamily="49" charset="0"/>
              </a:rPr>
              <a:t>points(</a:t>
            </a:r>
            <a:r>
              <a:rPr lang="en-US" sz="750" dirty="0" err="1">
                <a:latin typeface="Courier New" panose="02070309020205020404" pitchFamily="49" charset="0"/>
                <a:cs typeface="Courier New" panose="02070309020205020404" pitchFamily="49" charset="0"/>
              </a:rPr>
              <a:t>as.numeric</a:t>
            </a:r>
            <a:r>
              <a:rPr lang="en-US" sz="750" dirty="0">
                <a:latin typeface="Courier New" panose="02070309020205020404" pitchFamily="49" charset="0"/>
                <a:cs typeface="Courier New" panose="02070309020205020404" pitchFamily="49" charset="0"/>
              </a:rPr>
              <a:t>(</a:t>
            </a:r>
            <a:r>
              <a:rPr lang="en-US" sz="750" dirty="0" err="1">
                <a:latin typeface="Courier New" panose="02070309020205020404" pitchFamily="49" charset="0"/>
                <a:cs typeface="Courier New" panose="02070309020205020404" pitchFamily="49" charset="0"/>
              </a:rPr>
              <a:t>map_matrix</a:t>
            </a:r>
            <a:r>
              <a:rPr lang="en-US" sz="750" dirty="0">
                <a:latin typeface="Courier New" panose="02070309020205020404" pitchFamily="49" charset="0"/>
                <a:cs typeface="Courier New" panose="02070309020205020404" pitchFamily="49" charset="0"/>
              </a:rPr>
              <a:t>[2,4]), </a:t>
            </a:r>
            <a:r>
              <a:rPr lang="en-US" sz="750" dirty="0" err="1">
                <a:latin typeface="Courier New" panose="02070309020205020404" pitchFamily="49" charset="0"/>
                <a:cs typeface="Courier New" panose="02070309020205020404" pitchFamily="49" charset="0"/>
              </a:rPr>
              <a:t>as.numeric</a:t>
            </a:r>
            <a:r>
              <a:rPr lang="en-US" sz="750" dirty="0">
                <a:latin typeface="Courier New" panose="02070309020205020404" pitchFamily="49" charset="0"/>
                <a:cs typeface="Courier New" panose="02070309020205020404" pitchFamily="49" charset="0"/>
              </a:rPr>
              <a:t>(</a:t>
            </a:r>
            <a:r>
              <a:rPr lang="en-US" sz="750" dirty="0" err="1">
                <a:latin typeface="Courier New" panose="02070309020205020404" pitchFamily="49" charset="0"/>
                <a:cs typeface="Courier New" panose="02070309020205020404" pitchFamily="49" charset="0"/>
              </a:rPr>
              <a:t>map_matrix</a:t>
            </a:r>
            <a:r>
              <a:rPr lang="en-US" sz="750" dirty="0">
                <a:latin typeface="Courier New" panose="02070309020205020404" pitchFamily="49" charset="0"/>
                <a:cs typeface="Courier New" panose="02070309020205020404" pitchFamily="49" charset="0"/>
              </a:rPr>
              <a:t>[2,3]), </a:t>
            </a:r>
            <a:r>
              <a:rPr lang="en-US" sz="750" dirty="0" err="1">
                <a:latin typeface="Courier New" panose="02070309020205020404" pitchFamily="49" charset="0"/>
                <a:cs typeface="Courier New" panose="02070309020205020404" pitchFamily="49" charset="0"/>
              </a:rPr>
              <a:t>pch</a:t>
            </a:r>
            <a:r>
              <a:rPr lang="en-US" sz="750" dirty="0">
                <a:latin typeface="Courier New" panose="02070309020205020404" pitchFamily="49" charset="0"/>
                <a:cs typeface="Courier New" panose="02070309020205020404" pitchFamily="49" charset="0"/>
              </a:rPr>
              <a:t>=24, </a:t>
            </a:r>
            <a:r>
              <a:rPr lang="en-US" sz="750" dirty="0" err="1">
                <a:latin typeface="Courier New" panose="02070309020205020404" pitchFamily="49" charset="0"/>
                <a:cs typeface="Courier New" panose="02070309020205020404" pitchFamily="49" charset="0"/>
              </a:rPr>
              <a:t>bg</a:t>
            </a:r>
            <a:r>
              <a:rPr lang="en-US" sz="750" dirty="0">
                <a:latin typeface="Courier New" panose="02070309020205020404" pitchFamily="49" charset="0"/>
                <a:cs typeface="Courier New" panose="02070309020205020404" pitchFamily="49" charset="0"/>
              </a:rPr>
              <a:t>="#2c7fb8", </a:t>
            </a:r>
            <a:r>
              <a:rPr lang="en-US" sz="750" dirty="0" err="1">
                <a:latin typeface="Courier New" panose="02070309020205020404" pitchFamily="49" charset="0"/>
                <a:cs typeface="Courier New" panose="02070309020205020404" pitchFamily="49" charset="0"/>
              </a:rPr>
              <a:t>cex</a:t>
            </a:r>
            <a:r>
              <a:rPr lang="en-US" sz="750" dirty="0">
                <a:latin typeface="Courier New" panose="02070309020205020404" pitchFamily="49" charset="0"/>
                <a:cs typeface="Courier New" panose="02070309020205020404" pitchFamily="49" charset="0"/>
              </a:rPr>
              <a:t>=2.5, </a:t>
            </a:r>
            <a:r>
              <a:rPr lang="en-US" sz="750" dirty="0" err="1">
                <a:latin typeface="Courier New" panose="02070309020205020404" pitchFamily="49" charset="0"/>
                <a:cs typeface="Courier New" panose="02070309020205020404" pitchFamily="49" charset="0"/>
              </a:rPr>
              <a:t>lwd</a:t>
            </a:r>
            <a:r>
              <a:rPr lang="en-US" sz="750" dirty="0">
                <a:latin typeface="Courier New" panose="02070309020205020404" pitchFamily="49" charset="0"/>
                <a:cs typeface="Courier New" panose="02070309020205020404" pitchFamily="49" charset="0"/>
              </a:rPr>
              <a:t>=1.5)</a:t>
            </a:r>
          </a:p>
          <a:p>
            <a:r>
              <a:rPr lang="en-US" sz="750" dirty="0">
                <a:latin typeface="Courier New" panose="02070309020205020404" pitchFamily="49" charset="0"/>
                <a:cs typeface="Courier New" panose="02070309020205020404" pitchFamily="49" charset="0"/>
              </a:rPr>
              <a:t>points(</a:t>
            </a:r>
            <a:r>
              <a:rPr lang="en-US" sz="750" dirty="0" err="1">
                <a:latin typeface="Courier New" panose="02070309020205020404" pitchFamily="49" charset="0"/>
                <a:cs typeface="Courier New" panose="02070309020205020404" pitchFamily="49" charset="0"/>
              </a:rPr>
              <a:t>as.numeric</a:t>
            </a:r>
            <a:r>
              <a:rPr lang="en-US" sz="750" dirty="0">
                <a:latin typeface="Courier New" panose="02070309020205020404" pitchFamily="49" charset="0"/>
                <a:cs typeface="Courier New" panose="02070309020205020404" pitchFamily="49" charset="0"/>
              </a:rPr>
              <a:t>(</a:t>
            </a:r>
            <a:r>
              <a:rPr lang="en-US" sz="750" dirty="0" err="1">
                <a:latin typeface="Courier New" panose="02070309020205020404" pitchFamily="49" charset="0"/>
                <a:cs typeface="Courier New" panose="02070309020205020404" pitchFamily="49" charset="0"/>
              </a:rPr>
              <a:t>map_matrix</a:t>
            </a:r>
            <a:r>
              <a:rPr lang="en-US" sz="750" dirty="0">
                <a:latin typeface="Courier New" panose="02070309020205020404" pitchFamily="49" charset="0"/>
                <a:cs typeface="Courier New" panose="02070309020205020404" pitchFamily="49" charset="0"/>
              </a:rPr>
              <a:t>[3,4]), </a:t>
            </a:r>
            <a:r>
              <a:rPr lang="en-US" sz="750" dirty="0" err="1">
                <a:latin typeface="Courier New" panose="02070309020205020404" pitchFamily="49" charset="0"/>
                <a:cs typeface="Courier New" panose="02070309020205020404" pitchFamily="49" charset="0"/>
              </a:rPr>
              <a:t>as.numeric</a:t>
            </a:r>
            <a:r>
              <a:rPr lang="en-US" sz="750" dirty="0">
                <a:latin typeface="Courier New" panose="02070309020205020404" pitchFamily="49" charset="0"/>
                <a:cs typeface="Courier New" panose="02070309020205020404" pitchFamily="49" charset="0"/>
              </a:rPr>
              <a:t>(</a:t>
            </a:r>
            <a:r>
              <a:rPr lang="en-US" sz="750" dirty="0" err="1">
                <a:latin typeface="Courier New" panose="02070309020205020404" pitchFamily="49" charset="0"/>
                <a:cs typeface="Courier New" panose="02070309020205020404" pitchFamily="49" charset="0"/>
              </a:rPr>
              <a:t>map_matrix</a:t>
            </a:r>
            <a:r>
              <a:rPr lang="en-US" sz="750" dirty="0">
                <a:latin typeface="Courier New" panose="02070309020205020404" pitchFamily="49" charset="0"/>
                <a:cs typeface="Courier New" panose="02070309020205020404" pitchFamily="49" charset="0"/>
              </a:rPr>
              <a:t>[3,3]), </a:t>
            </a:r>
            <a:r>
              <a:rPr lang="en-US" sz="750" dirty="0" err="1">
                <a:latin typeface="Courier New" panose="02070309020205020404" pitchFamily="49" charset="0"/>
                <a:cs typeface="Courier New" panose="02070309020205020404" pitchFamily="49" charset="0"/>
              </a:rPr>
              <a:t>pch</a:t>
            </a:r>
            <a:r>
              <a:rPr lang="en-US" sz="750" dirty="0">
                <a:latin typeface="Courier New" panose="02070309020205020404" pitchFamily="49" charset="0"/>
                <a:cs typeface="Courier New" panose="02070309020205020404" pitchFamily="49" charset="0"/>
              </a:rPr>
              <a:t>=24, </a:t>
            </a:r>
            <a:r>
              <a:rPr lang="en-US" sz="750" dirty="0" err="1">
                <a:latin typeface="Courier New" panose="02070309020205020404" pitchFamily="49" charset="0"/>
                <a:cs typeface="Courier New" panose="02070309020205020404" pitchFamily="49" charset="0"/>
              </a:rPr>
              <a:t>bg</a:t>
            </a:r>
            <a:r>
              <a:rPr lang="en-US" sz="750" dirty="0">
                <a:latin typeface="Courier New" panose="02070309020205020404" pitchFamily="49" charset="0"/>
                <a:cs typeface="Courier New" panose="02070309020205020404" pitchFamily="49" charset="0"/>
              </a:rPr>
              <a:t>="#2c7fb8", </a:t>
            </a:r>
            <a:r>
              <a:rPr lang="en-US" sz="750" dirty="0" err="1">
                <a:latin typeface="Courier New" panose="02070309020205020404" pitchFamily="49" charset="0"/>
                <a:cs typeface="Courier New" panose="02070309020205020404" pitchFamily="49" charset="0"/>
              </a:rPr>
              <a:t>cex</a:t>
            </a:r>
            <a:r>
              <a:rPr lang="en-US" sz="750" dirty="0">
                <a:latin typeface="Courier New" panose="02070309020205020404" pitchFamily="49" charset="0"/>
                <a:cs typeface="Courier New" panose="02070309020205020404" pitchFamily="49" charset="0"/>
              </a:rPr>
              <a:t>=2.5, </a:t>
            </a:r>
            <a:r>
              <a:rPr lang="en-US" sz="750" dirty="0" err="1">
                <a:latin typeface="Courier New" panose="02070309020205020404" pitchFamily="49" charset="0"/>
                <a:cs typeface="Courier New" panose="02070309020205020404" pitchFamily="49" charset="0"/>
              </a:rPr>
              <a:t>lwd</a:t>
            </a:r>
            <a:r>
              <a:rPr lang="en-US" sz="750" dirty="0">
                <a:latin typeface="Courier New" panose="02070309020205020404" pitchFamily="49" charset="0"/>
                <a:cs typeface="Courier New" panose="02070309020205020404" pitchFamily="49" charset="0"/>
              </a:rPr>
              <a:t>=1.5)</a:t>
            </a:r>
          </a:p>
          <a:p>
            <a:r>
              <a:rPr lang="en-US" sz="750" dirty="0">
                <a:latin typeface="Courier New" panose="02070309020205020404" pitchFamily="49" charset="0"/>
                <a:cs typeface="Courier New" panose="02070309020205020404" pitchFamily="49" charset="0"/>
              </a:rPr>
              <a:t>points(</a:t>
            </a:r>
            <a:r>
              <a:rPr lang="en-US" sz="750" dirty="0" err="1">
                <a:latin typeface="Courier New" panose="02070309020205020404" pitchFamily="49" charset="0"/>
                <a:cs typeface="Courier New" panose="02070309020205020404" pitchFamily="49" charset="0"/>
              </a:rPr>
              <a:t>as.numeric</a:t>
            </a:r>
            <a:r>
              <a:rPr lang="en-US" sz="750" dirty="0">
                <a:latin typeface="Courier New" panose="02070309020205020404" pitchFamily="49" charset="0"/>
                <a:cs typeface="Courier New" panose="02070309020205020404" pitchFamily="49" charset="0"/>
              </a:rPr>
              <a:t>(</a:t>
            </a:r>
            <a:r>
              <a:rPr lang="en-US" sz="750" dirty="0" err="1">
                <a:latin typeface="Courier New" panose="02070309020205020404" pitchFamily="49" charset="0"/>
                <a:cs typeface="Courier New" panose="02070309020205020404" pitchFamily="49" charset="0"/>
              </a:rPr>
              <a:t>map_matrix</a:t>
            </a:r>
            <a:r>
              <a:rPr lang="en-US" sz="750" dirty="0">
                <a:latin typeface="Courier New" panose="02070309020205020404" pitchFamily="49" charset="0"/>
                <a:cs typeface="Courier New" panose="02070309020205020404" pitchFamily="49" charset="0"/>
              </a:rPr>
              <a:t>[4,4]), </a:t>
            </a:r>
            <a:r>
              <a:rPr lang="en-US" sz="750" dirty="0" err="1">
                <a:latin typeface="Courier New" panose="02070309020205020404" pitchFamily="49" charset="0"/>
                <a:cs typeface="Courier New" panose="02070309020205020404" pitchFamily="49" charset="0"/>
              </a:rPr>
              <a:t>as.numeric</a:t>
            </a:r>
            <a:r>
              <a:rPr lang="en-US" sz="750" dirty="0">
                <a:latin typeface="Courier New" panose="02070309020205020404" pitchFamily="49" charset="0"/>
                <a:cs typeface="Courier New" panose="02070309020205020404" pitchFamily="49" charset="0"/>
              </a:rPr>
              <a:t>(</a:t>
            </a:r>
            <a:r>
              <a:rPr lang="en-US" sz="750" dirty="0" err="1">
                <a:latin typeface="Courier New" panose="02070309020205020404" pitchFamily="49" charset="0"/>
                <a:cs typeface="Courier New" panose="02070309020205020404" pitchFamily="49" charset="0"/>
              </a:rPr>
              <a:t>map_matrix</a:t>
            </a:r>
            <a:r>
              <a:rPr lang="en-US" sz="750" dirty="0">
                <a:latin typeface="Courier New" panose="02070309020205020404" pitchFamily="49" charset="0"/>
                <a:cs typeface="Courier New" panose="02070309020205020404" pitchFamily="49" charset="0"/>
              </a:rPr>
              <a:t>[4,3]), </a:t>
            </a:r>
            <a:r>
              <a:rPr lang="en-US" sz="750" dirty="0" err="1">
                <a:latin typeface="Courier New" panose="02070309020205020404" pitchFamily="49" charset="0"/>
                <a:cs typeface="Courier New" panose="02070309020205020404" pitchFamily="49" charset="0"/>
              </a:rPr>
              <a:t>pch</a:t>
            </a:r>
            <a:r>
              <a:rPr lang="en-US" sz="750" dirty="0">
                <a:latin typeface="Courier New" panose="02070309020205020404" pitchFamily="49" charset="0"/>
                <a:cs typeface="Courier New" panose="02070309020205020404" pitchFamily="49" charset="0"/>
              </a:rPr>
              <a:t>=24, </a:t>
            </a:r>
            <a:r>
              <a:rPr lang="en-US" sz="750" dirty="0" err="1">
                <a:latin typeface="Courier New" panose="02070309020205020404" pitchFamily="49" charset="0"/>
                <a:cs typeface="Courier New" panose="02070309020205020404" pitchFamily="49" charset="0"/>
              </a:rPr>
              <a:t>bg</a:t>
            </a:r>
            <a:r>
              <a:rPr lang="en-US" sz="750" dirty="0">
                <a:latin typeface="Courier New" panose="02070309020205020404" pitchFamily="49" charset="0"/>
                <a:cs typeface="Courier New" panose="02070309020205020404" pitchFamily="49" charset="0"/>
              </a:rPr>
              <a:t>="#2c7fb8", </a:t>
            </a:r>
            <a:r>
              <a:rPr lang="en-US" sz="750" dirty="0" err="1">
                <a:latin typeface="Courier New" panose="02070309020205020404" pitchFamily="49" charset="0"/>
                <a:cs typeface="Courier New" panose="02070309020205020404" pitchFamily="49" charset="0"/>
              </a:rPr>
              <a:t>cex</a:t>
            </a:r>
            <a:r>
              <a:rPr lang="en-US" sz="750" dirty="0">
                <a:latin typeface="Courier New" panose="02070309020205020404" pitchFamily="49" charset="0"/>
                <a:cs typeface="Courier New" panose="02070309020205020404" pitchFamily="49" charset="0"/>
              </a:rPr>
              <a:t>=2.5, </a:t>
            </a:r>
            <a:r>
              <a:rPr lang="en-US" sz="750" dirty="0" err="1">
                <a:latin typeface="Courier New" panose="02070309020205020404" pitchFamily="49" charset="0"/>
                <a:cs typeface="Courier New" panose="02070309020205020404" pitchFamily="49" charset="0"/>
              </a:rPr>
              <a:t>lwd</a:t>
            </a:r>
            <a:r>
              <a:rPr lang="en-US" sz="750" dirty="0">
                <a:latin typeface="Courier New" panose="02070309020205020404" pitchFamily="49" charset="0"/>
                <a:cs typeface="Courier New" panose="02070309020205020404" pitchFamily="49" charset="0"/>
              </a:rPr>
              <a:t>=1.5)</a:t>
            </a:r>
          </a:p>
          <a:p>
            <a:r>
              <a:rPr lang="en-US" sz="750" dirty="0">
                <a:latin typeface="Courier New" panose="02070309020205020404" pitchFamily="49" charset="0"/>
                <a:cs typeface="Courier New" panose="02070309020205020404" pitchFamily="49" charset="0"/>
              </a:rPr>
              <a:t>points(</a:t>
            </a:r>
            <a:r>
              <a:rPr lang="en-US" sz="750" dirty="0" err="1">
                <a:latin typeface="Courier New" panose="02070309020205020404" pitchFamily="49" charset="0"/>
                <a:cs typeface="Courier New" panose="02070309020205020404" pitchFamily="49" charset="0"/>
              </a:rPr>
              <a:t>as.numeric</a:t>
            </a:r>
            <a:r>
              <a:rPr lang="en-US" sz="750" dirty="0">
                <a:latin typeface="Courier New" panose="02070309020205020404" pitchFamily="49" charset="0"/>
                <a:cs typeface="Courier New" panose="02070309020205020404" pitchFamily="49" charset="0"/>
              </a:rPr>
              <a:t>(</a:t>
            </a:r>
            <a:r>
              <a:rPr lang="en-US" sz="750" dirty="0" err="1">
                <a:latin typeface="Courier New" panose="02070309020205020404" pitchFamily="49" charset="0"/>
                <a:cs typeface="Courier New" panose="02070309020205020404" pitchFamily="49" charset="0"/>
              </a:rPr>
              <a:t>map_matrix</a:t>
            </a:r>
            <a:r>
              <a:rPr lang="en-US" sz="750" dirty="0">
                <a:latin typeface="Courier New" panose="02070309020205020404" pitchFamily="49" charset="0"/>
                <a:cs typeface="Courier New" panose="02070309020205020404" pitchFamily="49" charset="0"/>
              </a:rPr>
              <a:t>[5,4]), </a:t>
            </a:r>
            <a:r>
              <a:rPr lang="en-US" sz="750" dirty="0" err="1">
                <a:latin typeface="Courier New" panose="02070309020205020404" pitchFamily="49" charset="0"/>
                <a:cs typeface="Courier New" panose="02070309020205020404" pitchFamily="49" charset="0"/>
              </a:rPr>
              <a:t>as.numeric</a:t>
            </a:r>
            <a:r>
              <a:rPr lang="en-US" sz="750" dirty="0">
                <a:latin typeface="Courier New" panose="02070309020205020404" pitchFamily="49" charset="0"/>
                <a:cs typeface="Courier New" panose="02070309020205020404" pitchFamily="49" charset="0"/>
              </a:rPr>
              <a:t>(</a:t>
            </a:r>
            <a:r>
              <a:rPr lang="en-US" sz="750" dirty="0" err="1">
                <a:latin typeface="Courier New" panose="02070309020205020404" pitchFamily="49" charset="0"/>
                <a:cs typeface="Courier New" panose="02070309020205020404" pitchFamily="49" charset="0"/>
              </a:rPr>
              <a:t>map_matrix</a:t>
            </a:r>
            <a:r>
              <a:rPr lang="en-US" sz="750" dirty="0">
                <a:latin typeface="Courier New" panose="02070309020205020404" pitchFamily="49" charset="0"/>
                <a:cs typeface="Courier New" panose="02070309020205020404" pitchFamily="49" charset="0"/>
              </a:rPr>
              <a:t>[5,3]), </a:t>
            </a:r>
            <a:r>
              <a:rPr lang="en-US" sz="750" dirty="0" err="1">
                <a:latin typeface="Courier New" panose="02070309020205020404" pitchFamily="49" charset="0"/>
                <a:cs typeface="Courier New" panose="02070309020205020404" pitchFamily="49" charset="0"/>
              </a:rPr>
              <a:t>pch</a:t>
            </a:r>
            <a:r>
              <a:rPr lang="en-US" sz="750" dirty="0">
                <a:latin typeface="Courier New" panose="02070309020205020404" pitchFamily="49" charset="0"/>
                <a:cs typeface="Courier New" panose="02070309020205020404" pitchFamily="49" charset="0"/>
              </a:rPr>
              <a:t>=24, </a:t>
            </a:r>
            <a:r>
              <a:rPr lang="en-US" sz="750" dirty="0" err="1">
                <a:latin typeface="Courier New" panose="02070309020205020404" pitchFamily="49" charset="0"/>
                <a:cs typeface="Courier New" panose="02070309020205020404" pitchFamily="49" charset="0"/>
              </a:rPr>
              <a:t>bg</a:t>
            </a:r>
            <a:r>
              <a:rPr lang="en-US" sz="750" dirty="0">
                <a:latin typeface="Courier New" panose="02070309020205020404" pitchFamily="49" charset="0"/>
                <a:cs typeface="Courier New" panose="02070309020205020404" pitchFamily="49" charset="0"/>
              </a:rPr>
              <a:t>="#253494", </a:t>
            </a:r>
            <a:r>
              <a:rPr lang="en-US" sz="750" dirty="0" err="1">
                <a:latin typeface="Courier New" panose="02070309020205020404" pitchFamily="49" charset="0"/>
                <a:cs typeface="Courier New" panose="02070309020205020404" pitchFamily="49" charset="0"/>
              </a:rPr>
              <a:t>cex</a:t>
            </a:r>
            <a:r>
              <a:rPr lang="en-US" sz="750" dirty="0">
                <a:latin typeface="Courier New" panose="02070309020205020404" pitchFamily="49" charset="0"/>
                <a:cs typeface="Courier New" panose="02070309020205020404" pitchFamily="49" charset="0"/>
              </a:rPr>
              <a:t>=2.5, </a:t>
            </a:r>
            <a:r>
              <a:rPr lang="en-US" sz="750" dirty="0" err="1">
                <a:latin typeface="Courier New" panose="02070309020205020404" pitchFamily="49" charset="0"/>
                <a:cs typeface="Courier New" panose="02070309020205020404" pitchFamily="49" charset="0"/>
              </a:rPr>
              <a:t>lwd</a:t>
            </a:r>
            <a:r>
              <a:rPr lang="en-US" sz="750" dirty="0">
                <a:latin typeface="Courier New" panose="02070309020205020404" pitchFamily="49" charset="0"/>
                <a:cs typeface="Courier New" panose="02070309020205020404" pitchFamily="49" charset="0"/>
              </a:rPr>
              <a:t>=1.5)</a:t>
            </a:r>
          </a:p>
          <a:p>
            <a:r>
              <a:rPr lang="en-US" sz="750" dirty="0">
                <a:latin typeface="Courier New" panose="02070309020205020404" pitchFamily="49" charset="0"/>
                <a:cs typeface="Courier New" panose="02070309020205020404" pitchFamily="49" charset="0"/>
              </a:rPr>
              <a:t>points(</a:t>
            </a:r>
            <a:r>
              <a:rPr lang="en-US" sz="750" dirty="0" err="1">
                <a:latin typeface="Courier New" panose="02070309020205020404" pitchFamily="49" charset="0"/>
                <a:cs typeface="Courier New" panose="02070309020205020404" pitchFamily="49" charset="0"/>
              </a:rPr>
              <a:t>as.numeric</a:t>
            </a:r>
            <a:r>
              <a:rPr lang="en-US" sz="750" dirty="0">
                <a:latin typeface="Courier New" panose="02070309020205020404" pitchFamily="49" charset="0"/>
                <a:cs typeface="Courier New" panose="02070309020205020404" pitchFamily="49" charset="0"/>
              </a:rPr>
              <a:t>(</a:t>
            </a:r>
            <a:r>
              <a:rPr lang="en-US" sz="750" dirty="0" err="1">
                <a:latin typeface="Courier New" panose="02070309020205020404" pitchFamily="49" charset="0"/>
                <a:cs typeface="Courier New" panose="02070309020205020404" pitchFamily="49" charset="0"/>
              </a:rPr>
              <a:t>map_matrix</a:t>
            </a:r>
            <a:r>
              <a:rPr lang="en-US" sz="750" dirty="0">
                <a:latin typeface="Courier New" panose="02070309020205020404" pitchFamily="49" charset="0"/>
                <a:cs typeface="Courier New" panose="02070309020205020404" pitchFamily="49" charset="0"/>
              </a:rPr>
              <a:t>[6,4]), </a:t>
            </a:r>
            <a:r>
              <a:rPr lang="en-US" sz="750" dirty="0" err="1">
                <a:latin typeface="Courier New" panose="02070309020205020404" pitchFamily="49" charset="0"/>
                <a:cs typeface="Courier New" panose="02070309020205020404" pitchFamily="49" charset="0"/>
              </a:rPr>
              <a:t>as.numeric</a:t>
            </a:r>
            <a:r>
              <a:rPr lang="en-US" sz="750" dirty="0">
                <a:latin typeface="Courier New" panose="02070309020205020404" pitchFamily="49" charset="0"/>
                <a:cs typeface="Courier New" panose="02070309020205020404" pitchFamily="49" charset="0"/>
              </a:rPr>
              <a:t>(</a:t>
            </a:r>
            <a:r>
              <a:rPr lang="en-US" sz="750" dirty="0" err="1">
                <a:latin typeface="Courier New" panose="02070309020205020404" pitchFamily="49" charset="0"/>
                <a:cs typeface="Courier New" panose="02070309020205020404" pitchFamily="49" charset="0"/>
              </a:rPr>
              <a:t>map_matrix</a:t>
            </a:r>
            <a:r>
              <a:rPr lang="en-US" sz="750" dirty="0">
                <a:latin typeface="Courier New" panose="02070309020205020404" pitchFamily="49" charset="0"/>
                <a:cs typeface="Courier New" panose="02070309020205020404" pitchFamily="49" charset="0"/>
              </a:rPr>
              <a:t>[6,3]), </a:t>
            </a:r>
            <a:r>
              <a:rPr lang="en-US" sz="750" dirty="0" err="1">
                <a:latin typeface="Courier New" panose="02070309020205020404" pitchFamily="49" charset="0"/>
                <a:cs typeface="Courier New" panose="02070309020205020404" pitchFamily="49" charset="0"/>
              </a:rPr>
              <a:t>pch</a:t>
            </a:r>
            <a:r>
              <a:rPr lang="en-US" sz="750" dirty="0">
                <a:latin typeface="Courier New" panose="02070309020205020404" pitchFamily="49" charset="0"/>
                <a:cs typeface="Courier New" panose="02070309020205020404" pitchFamily="49" charset="0"/>
              </a:rPr>
              <a:t>=24, </a:t>
            </a:r>
            <a:r>
              <a:rPr lang="en-US" sz="750" dirty="0" err="1">
                <a:latin typeface="Courier New" panose="02070309020205020404" pitchFamily="49" charset="0"/>
                <a:cs typeface="Courier New" panose="02070309020205020404" pitchFamily="49" charset="0"/>
              </a:rPr>
              <a:t>bg</a:t>
            </a:r>
            <a:r>
              <a:rPr lang="en-US" sz="750" dirty="0">
                <a:latin typeface="Courier New" panose="02070309020205020404" pitchFamily="49" charset="0"/>
                <a:cs typeface="Courier New" panose="02070309020205020404" pitchFamily="49" charset="0"/>
              </a:rPr>
              <a:t>="#253494", </a:t>
            </a:r>
            <a:r>
              <a:rPr lang="en-US" sz="750" dirty="0" err="1">
                <a:latin typeface="Courier New" panose="02070309020205020404" pitchFamily="49" charset="0"/>
                <a:cs typeface="Courier New" panose="02070309020205020404" pitchFamily="49" charset="0"/>
              </a:rPr>
              <a:t>cex</a:t>
            </a:r>
            <a:r>
              <a:rPr lang="en-US" sz="750" dirty="0">
                <a:latin typeface="Courier New" panose="02070309020205020404" pitchFamily="49" charset="0"/>
                <a:cs typeface="Courier New" panose="02070309020205020404" pitchFamily="49" charset="0"/>
              </a:rPr>
              <a:t>=2.5, </a:t>
            </a:r>
            <a:r>
              <a:rPr lang="en-US" sz="750" dirty="0" err="1">
                <a:latin typeface="Courier New" panose="02070309020205020404" pitchFamily="49" charset="0"/>
                <a:cs typeface="Courier New" panose="02070309020205020404" pitchFamily="49" charset="0"/>
              </a:rPr>
              <a:t>lwd</a:t>
            </a:r>
            <a:r>
              <a:rPr lang="en-US" sz="750" dirty="0">
                <a:latin typeface="Courier New" panose="02070309020205020404" pitchFamily="49" charset="0"/>
                <a:cs typeface="Courier New" panose="02070309020205020404" pitchFamily="49" charset="0"/>
              </a:rPr>
              <a:t>=1.5)</a:t>
            </a:r>
          </a:p>
          <a:p>
            <a:r>
              <a:rPr lang="en-US" sz="750" dirty="0">
                <a:latin typeface="Courier New" panose="02070309020205020404" pitchFamily="49" charset="0"/>
                <a:cs typeface="Courier New" panose="02070309020205020404" pitchFamily="49" charset="0"/>
              </a:rPr>
              <a:t>points(</a:t>
            </a:r>
            <a:r>
              <a:rPr lang="en-US" sz="750" dirty="0" err="1">
                <a:latin typeface="Courier New" panose="02070309020205020404" pitchFamily="49" charset="0"/>
                <a:cs typeface="Courier New" panose="02070309020205020404" pitchFamily="49" charset="0"/>
              </a:rPr>
              <a:t>as.numeric</a:t>
            </a:r>
            <a:r>
              <a:rPr lang="en-US" sz="750" dirty="0">
                <a:latin typeface="Courier New" panose="02070309020205020404" pitchFamily="49" charset="0"/>
                <a:cs typeface="Courier New" panose="02070309020205020404" pitchFamily="49" charset="0"/>
              </a:rPr>
              <a:t>(</a:t>
            </a:r>
            <a:r>
              <a:rPr lang="en-US" sz="750" dirty="0" err="1">
                <a:latin typeface="Courier New" panose="02070309020205020404" pitchFamily="49" charset="0"/>
                <a:cs typeface="Courier New" panose="02070309020205020404" pitchFamily="49" charset="0"/>
              </a:rPr>
              <a:t>map_matrix</a:t>
            </a:r>
            <a:r>
              <a:rPr lang="en-US" sz="750" dirty="0">
                <a:latin typeface="Courier New" panose="02070309020205020404" pitchFamily="49" charset="0"/>
                <a:cs typeface="Courier New" panose="02070309020205020404" pitchFamily="49" charset="0"/>
              </a:rPr>
              <a:t>[7,4]), </a:t>
            </a:r>
            <a:r>
              <a:rPr lang="en-US" sz="750" dirty="0" err="1">
                <a:latin typeface="Courier New" panose="02070309020205020404" pitchFamily="49" charset="0"/>
                <a:cs typeface="Courier New" panose="02070309020205020404" pitchFamily="49" charset="0"/>
              </a:rPr>
              <a:t>as.numeric</a:t>
            </a:r>
            <a:r>
              <a:rPr lang="en-US" sz="750" dirty="0">
                <a:latin typeface="Courier New" panose="02070309020205020404" pitchFamily="49" charset="0"/>
                <a:cs typeface="Courier New" panose="02070309020205020404" pitchFamily="49" charset="0"/>
              </a:rPr>
              <a:t>(</a:t>
            </a:r>
            <a:r>
              <a:rPr lang="en-US" sz="750" dirty="0" err="1">
                <a:latin typeface="Courier New" panose="02070309020205020404" pitchFamily="49" charset="0"/>
                <a:cs typeface="Courier New" panose="02070309020205020404" pitchFamily="49" charset="0"/>
              </a:rPr>
              <a:t>map_matrix</a:t>
            </a:r>
            <a:r>
              <a:rPr lang="en-US" sz="750" dirty="0">
                <a:latin typeface="Courier New" panose="02070309020205020404" pitchFamily="49" charset="0"/>
                <a:cs typeface="Courier New" panose="02070309020205020404" pitchFamily="49" charset="0"/>
              </a:rPr>
              <a:t>[7,3]), </a:t>
            </a:r>
            <a:r>
              <a:rPr lang="en-US" sz="750" dirty="0" err="1">
                <a:latin typeface="Courier New" panose="02070309020205020404" pitchFamily="49" charset="0"/>
                <a:cs typeface="Courier New" panose="02070309020205020404" pitchFamily="49" charset="0"/>
              </a:rPr>
              <a:t>pch</a:t>
            </a:r>
            <a:r>
              <a:rPr lang="en-US" sz="750" dirty="0">
                <a:latin typeface="Courier New" panose="02070309020205020404" pitchFamily="49" charset="0"/>
                <a:cs typeface="Courier New" panose="02070309020205020404" pitchFamily="49" charset="0"/>
              </a:rPr>
              <a:t>=24, </a:t>
            </a:r>
            <a:r>
              <a:rPr lang="en-US" sz="750" dirty="0" err="1">
                <a:latin typeface="Courier New" panose="02070309020205020404" pitchFamily="49" charset="0"/>
                <a:cs typeface="Courier New" panose="02070309020205020404" pitchFamily="49" charset="0"/>
              </a:rPr>
              <a:t>bg</a:t>
            </a:r>
            <a:r>
              <a:rPr lang="en-US" sz="750" dirty="0">
                <a:latin typeface="Courier New" panose="02070309020205020404" pitchFamily="49" charset="0"/>
                <a:cs typeface="Courier New" panose="02070309020205020404" pitchFamily="49" charset="0"/>
              </a:rPr>
              <a:t>="#253494", </a:t>
            </a:r>
            <a:r>
              <a:rPr lang="en-US" sz="750" dirty="0" err="1">
                <a:latin typeface="Courier New" panose="02070309020205020404" pitchFamily="49" charset="0"/>
                <a:cs typeface="Courier New" panose="02070309020205020404" pitchFamily="49" charset="0"/>
              </a:rPr>
              <a:t>cex</a:t>
            </a:r>
            <a:r>
              <a:rPr lang="en-US" sz="750" dirty="0">
                <a:latin typeface="Courier New" panose="02070309020205020404" pitchFamily="49" charset="0"/>
                <a:cs typeface="Courier New" panose="02070309020205020404" pitchFamily="49" charset="0"/>
              </a:rPr>
              <a:t>=2.5, </a:t>
            </a:r>
            <a:r>
              <a:rPr lang="en-US" sz="750" dirty="0" err="1">
                <a:latin typeface="Courier New" panose="02070309020205020404" pitchFamily="49" charset="0"/>
                <a:cs typeface="Courier New" panose="02070309020205020404" pitchFamily="49" charset="0"/>
              </a:rPr>
              <a:t>lwd</a:t>
            </a:r>
            <a:r>
              <a:rPr lang="en-US" sz="750" dirty="0">
                <a:latin typeface="Courier New" panose="02070309020205020404" pitchFamily="49" charset="0"/>
                <a:cs typeface="Courier New" panose="02070309020205020404" pitchFamily="49" charset="0"/>
              </a:rPr>
              <a:t>=1.5)</a:t>
            </a:r>
          </a:p>
          <a:p>
            <a:r>
              <a:rPr lang="en-US" sz="750" dirty="0">
                <a:latin typeface="Courier New" panose="02070309020205020404" pitchFamily="49" charset="0"/>
                <a:cs typeface="Courier New" panose="02070309020205020404" pitchFamily="49" charset="0"/>
              </a:rPr>
              <a:t>points(</a:t>
            </a:r>
            <a:r>
              <a:rPr lang="en-US" sz="750" dirty="0" err="1">
                <a:latin typeface="Courier New" panose="02070309020205020404" pitchFamily="49" charset="0"/>
                <a:cs typeface="Courier New" panose="02070309020205020404" pitchFamily="49" charset="0"/>
              </a:rPr>
              <a:t>as.numeric</a:t>
            </a:r>
            <a:r>
              <a:rPr lang="en-US" sz="750" dirty="0">
                <a:latin typeface="Courier New" panose="02070309020205020404" pitchFamily="49" charset="0"/>
                <a:cs typeface="Courier New" panose="02070309020205020404" pitchFamily="49" charset="0"/>
              </a:rPr>
              <a:t>(</a:t>
            </a:r>
            <a:r>
              <a:rPr lang="en-US" sz="750" dirty="0" err="1">
                <a:latin typeface="Courier New" panose="02070309020205020404" pitchFamily="49" charset="0"/>
                <a:cs typeface="Courier New" panose="02070309020205020404" pitchFamily="49" charset="0"/>
              </a:rPr>
              <a:t>map_matrix</a:t>
            </a:r>
            <a:r>
              <a:rPr lang="en-US" sz="750" dirty="0">
                <a:latin typeface="Courier New" panose="02070309020205020404" pitchFamily="49" charset="0"/>
                <a:cs typeface="Courier New" panose="02070309020205020404" pitchFamily="49" charset="0"/>
              </a:rPr>
              <a:t>[8,4]), </a:t>
            </a:r>
            <a:r>
              <a:rPr lang="en-US" sz="750" dirty="0" err="1">
                <a:latin typeface="Courier New" panose="02070309020205020404" pitchFamily="49" charset="0"/>
                <a:cs typeface="Courier New" panose="02070309020205020404" pitchFamily="49" charset="0"/>
              </a:rPr>
              <a:t>as.numeric</a:t>
            </a:r>
            <a:r>
              <a:rPr lang="en-US" sz="750" dirty="0">
                <a:latin typeface="Courier New" panose="02070309020205020404" pitchFamily="49" charset="0"/>
                <a:cs typeface="Courier New" panose="02070309020205020404" pitchFamily="49" charset="0"/>
              </a:rPr>
              <a:t>(</a:t>
            </a:r>
            <a:r>
              <a:rPr lang="en-US" sz="750" dirty="0" err="1">
                <a:latin typeface="Courier New" panose="02070309020205020404" pitchFamily="49" charset="0"/>
                <a:cs typeface="Courier New" panose="02070309020205020404" pitchFamily="49" charset="0"/>
              </a:rPr>
              <a:t>map_matrix</a:t>
            </a:r>
            <a:r>
              <a:rPr lang="en-US" sz="750" dirty="0">
                <a:latin typeface="Courier New" panose="02070309020205020404" pitchFamily="49" charset="0"/>
                <a:cs typeface="Courier New" panose="02070309020205020404" pitchFamily="49" charset="0"/>
              </a:rPr>
              <a:t>[8,3]), </a:t>
            </a:r>
            <a:r>
              <a:rPr lang="en-US" sz="750" dirty="0" err="1">
                <a:latin typeface="Courier New" panose="02070309020205020404" pitchFamily="49" charset="0"/>
                <a:cs typeface="Courier New" panose="02070309020205020404" pitchFamily="49" charset="0"/>
              </a:rPr>
              <a:t>pch</a:t>
            </a:r>
            <a:r>
              <a:rPr lang="en-US" sz="750" dirty="0">
                <a:latin typeface="Courier New" panose="02070309020205020404" pitchFamily="49" charset="0"/>
                <a:cs typeface="Courier New" panose="02070309020205020404" pitchFamily="49" charset="0"/>
              </a:rPr>
              <a:t>=24, </a:t>
            </a:r>
            <a:r>
              <a:rPr lang="en-US" sz="750" dirty="0" err="1">
                <a:latin typeface="Courier New" panose="02070309020205020404" pitchFamily="49" charset="0"/>
                <a:cs typeface="Courier New" panose="02070309020205020404" pitchFamily="49" charset="0"/>
              </a:rPr>
              <a:t>bg</a:t>
            </a:r>
            <a:r>
              <a:rPr lang="en-US" sz="750" dirty="0">
                <a:latin typeface="Courier New" panose="02070309020205020404" pitchFamily="49" charset="0"/>
                <a:cs typeface="Courier New" panose="02070309020205020404" pitchFamily="49" charset="0"/>
              </a:rPr>
              <a:t>="#253494", </a:t>
            </a:r>
            <a:r>
              <a:rPr lang="en-US" sz="750" dirty="0" err="1">
                <a:latin typeface="Courier New" panose="02070309020205020404" pitchFamily="49" charset="0"/>
                <a:cs typeface="Courier New" panose="02070309020205020404" pitchFamily="49" charset="0"/>
              </a:rPr>
              <a:t>cex</a:t>
            </a:r>
            <a:r>
              <a:rPr lang="en-US" sz="750" dirty="0">
                <a:latin typeface="Courier New" panose="02070309020205020404" pitchFamily="49" charset="0"/>
                <a:cs typeface="Courier New" panose="02070309020205020404" pitchFamily="49" charset="0"/>
              </a:rPr>
              <a:t>=2.5, </a:t>
            </a:r>
            <a:r>
              <a:rPr lang="en-US" sz="750" dirty="0" err="1">
                <a:latin typeface="Courier New" panose="02070309020205020404" pitchFamily="49" charset="0"/>
                <a:cs typeface="Courier New" panose="02070309020205020404" pitchFamily="49" charset="0"/>
              </a:rPr>
              <a:t>lwd</a:t>
            </a:r>
            <a:r>
              <a:rPr lang="en-US" sz="750" dirty="0">
                <a:latin typeface="Courier New" panose="02070309020205020404" pitchFamily="49" charset="0"/>
                <a:cs typeface="Courier New" panose="02070309020205020404" pitchFamily="49" charset="0"/>
              </a:rPr>
              <a:t>=1.5)</a:t>
            </a:r>
          </a:p>
          <a:p>
            <a:r>
              <a:rPr lang="en-US" sz="750" dirty="0">
                <a:latin typeface="Courier New" panose="02070309020205020404" pitchFamily="49" charset="0"/>
                <a:cs typeface="Courier New" panose="02070309020205020404" pitchFamily="49" charset="0"/>
              </a:rPr>
              <a:t>points(</a:t>
            </a:r>
            <a:r>
              <a:rPr lang="en-US" sz="750" dirty="0" err="1">
                <a:latin typeface="Courier New" panose="02070309020205020404" pitchFamily="49" charset="0"/>
                <a:cs typeface="Courier New" panose="02070309020205020404" pitchFamily="49" charset="0"/>
              </a:rPr>
              <a:t>as.numeric</a:t>
            </a:r>
            <a:r>
              <a:rPr lang="en-US" sz="750" dirty="0">
                <a:latin typeface="Courier New" panose="02070309020205020404" pitchFamily="49" charset="0"/>
                <a:cs typeface="Courier New" panose="02070309020205020404" pitchFamily="49" charset="0"/>
              </a:rPr>
              <a:t>(</a:t>
            </a:r>
            <a:r>
              <a:rPr lang="en-US" sz="750" dirty="0" err="1">
                <a:latin typeface="Courier New" panose="02070309020205020404" pitchFamily="49" charset="0"/>
                <a:cs typeface="Courier New" panose="02070309020205020404" pitchFamily="49" charset="0"/>
              </a:rPr>
              <a:t>map_matrix</a:t>
            </a:r>
            <a:r>
              <a:rPr lang="en-US" sz="750" dirty="0">
                <a:latin typeface="Courier New" panose="02070309020205020404" pitchFamily="49" charset="0"/>
                <a:cs typeface="Courier New" panose="02070309020205020404" pitchFamily="49" charset="0"/>
              </a:rPr>
              <a:t>[9,4]), </a:t>
            </a:r>
            <a:r>
              <a:rPr lang="en-US" sz="750" dirty="0" err="1">
                <a:latin typeface="Courier New" panose="02070309020205020404" pitchFamily="49" charset="0"/>
                <a:cs typeface="Courier New" panose="02070309020205020404" pitchFamily="49" charset="0"/>
              </a:rPr>
              <a:t>as.numeric</a:t>
            </a:r>
            <a:r>
              <a:rPr lang="en-US" sz="750" dirty="0">
                <a:latin typeface="Courier New" panose="02070309020205020404" pitchFamily="49" charset="0"/>
                <a:cs typeface="Courier New" panose="02070309020205020404" pitchFamily="49" charset="0"/>
              </a:rPr>
              <a:t>(</a:t>
            </a:r>
            <a:r>
              <a:rPr lang="en-US" sz="750" dirty="0" err="1">
                <a:latin typeface="Courier New" panose="02070309020205020404" pitchFamily="49" charset="0"/>
                <a:cs typeface="Courier New" panose="02070309020205020404" pitchFamily="49" charset="0"/>
              </a:rPr>
              <a:t>map_matrix</a:t>
            </a:r>
            <a:r>
              <a:rPr lang="en-US" sz="750" dirty="0">
                <a:latin typeface="Courier New" panose="02070309020205020404" pitchFamily="49" charset="0"/>
                <a:cs typeface="Courier New" panose="02070309020205020404" pitchFamily="49" charset="0"/>
              </a:rPr>
              <a:t>[9,3]), </a:t>
            </a:r>
            <a:r>
              <a:rPr lang="en-US" sz="750" dirty="0" err="1">
                <a:latin typeface="Courier New" panose="02070309020205020404" pitchFamily="49" charset="0"/>
                <a:cs typeface="Courier New" panose="02070309020205020404" pitchFamily="49" charset="0"/>
              </a:rPr>
              <a:t>pch</a:t>
            </a:r>
            <a:r>
              <a:rPr lang="en-US" sz="750" dirty="0">
                <a:latin typeface="Courier New" panose="02070309020205020404" pitchFamily="49" charset="0"/>
                <a:cs typeface="Courier New" panose="02070309020205020404" pitchFamily="49" charset="0"/>
              </a:rPr>
              <a:t>=24, </a:t>
            </a:r>
            <a:r>
              <a:rPr lang="en-US" sz="750" dirty="0" err="1">
                <a:latin typeface="Courier New" panose="02070309020205020404" pitchFamily="49" charset="0"/>
                <a:cs typeface="Courier New" panose="02070309020205020404" pitchFamily="49" charset="0"/>
              </a:rPr>
              <a:t>bg</a:t>
            </a:r>
            <a:r>
              <a:rPr lang="en-US" sz="750" dirty="0">
                <a:latin typeface="Courier New" panose="02070309020205020404" pitchFamily="49" charset="0"/>
                <a:cs typeface="Courier New" panose="02070309020205020404" pitchFamily="49" charset="0"/>
              </a:rPr>
              <a:t>="#253494", </a:t>
            </a:r>
            <a:r>
              <a:rPr lang="en-US" sz="750" dirty="0" err="1">
                <a:latin typeface="Courier New" panose="02070309020205020404" pitchFamily="49" charset="0"/>
                <a:cs typeface="Courier New" panose="02070309020205020404" pitchFamily="49" charset="0"/>
              </a:rPr>
              <a:t>cex</a:t>
            </a:r>
            <a:r>
              <a:rPr lang="en-US" sz="750" dirty="0">
                <a:latin typeface="Courier New" panose="02070309020205020404" pitchFamily="49" charset="0"/>
                <a:cs typeface="Courier New" panose="02070309020205020404" pitchFamily="49" charset="0"/>
              </a:rPr>
              <a:t>=2.5, </a:t>
            </a:r>
            <a:r>
              <a:rPr lang="en-US" sz="750" dirty="0" err="1">
                <a:latin typeface="Courier New" panose="02070309020205020404" pitchFamily="49" charset="0"/>
                <a:cs typeface="Courier New" panose="02070309020205020404" pitchFamily="49" charset="0"/>
              </a:rPr>
              <a:t>lwd</a:t>
            </a:r>
            <a:r>
              <a:rPr lang="en-US" sz="750" dirty="0">
                <a:latin typeface="Courier New" panose="02070309020205020404" pitchFamily="49" charset="0"/>
                <a:cs typeface="Courier New" panose="02070309020205020404" pitchFamily="49" charset="0"/>
              </a:rPr>
              <a:t>=1.5)</a:t>
            </a:r>
          </a:p>
          <a:p>
            <a:r>
              <a:rPr lang="en-US" sz="750" dirty="0">
                <a:latin typeface="Courier New" panose="02070309020205020404" pitchFamily="49" charset="0"/>
                <a:cs typeface="Courier New" panose="02070309020205020404" pitchFamily="49" charset="0"/>
              </a:rPr>
              <a:t>points(</a:t>
            </a:r>
            <a:r>
              <a:rPr lang="en-US" sz="750" dirty="0" err="1">
                <a:latin typeface="Courier New" panose="02070309020205020404" pitchFamily="49" charset="0"/>
                <a:cs typeface="Courier New" panose="02070309020205020404" pitchFamily="49" charset="0"/>
              </a:rPr>
              <a:t>as.numeric</a:t>
            </a:r>
            <a:r>
              <a:rPr lang="en-US" sz="750" dirty="0">
                <a:latin typeface="Courier New" panose="02070309020205020404" pitchFamily="49" charset="0"/>
                <a:cs typeface="Courier New" panose="02070309020205020404" pitchFamily="49" charset="0"/>
              </a:rPr>
              <a:t>(</a:t>
            </a:r>
            <a:r>
              <a:rPr lang="en-US" sz="750" dirty="0" err="1">
                <a:latin typeface="Courier New" panose="02070309020205020404" pitchFamily="49" charset="0"/>
                <a:cs typeface="Courier New" panose="02070309020205020404" pitchFamily="49" charset="0"/>
              </a:rPr>
              <a:t>map_matrix</a:t>
            </a:r>
            <a:r>
              <a:rPr lang="en-US" sz="750" dirty="0">
                <a:latin typeface="Courier New" panose="02070309020205020404" pitchFamily="49" charset="0"/>
                <a:cs typeface="Courier New" panose="02070309020205020404" pitchFamily="49" charset="0"/>
              </a:rPr>
              <a:t>[10,4]), </a:t>
            </a:r>
            <a:r>
              <a:rPr lang="en-US" sz="750" dirty="0" err="1">
                <a:latin typeface="Courier New" panose="02070309020205020404" pitchFamily="49" charset="0"/>
                <a:cs typeface="Courier New" panose="02070309020205020404" pitchFamily="49" charset="0"/>
              </a:rPr>
              <a:t>as.numeric</a:t>
            </a:r>
            <a:r>
              <a:rPr lang="en-US" sz="750" dirty="0">
                <a:latin typeface="Courier New" panose="02070309020205020404" pitchFamily="49" charset="0"/>
                <a:cs typeface="Courier New" panose="02070309020205020404" pitchFamily="49" charset="0"/>
              </a:rPr>
              <a:t>(</a:t>
            </a:r>
            <a:r>
              <a:rPr lang="en-US" sz="750" dirty="0" err="1">
                <a:latin typeface="Courier New" panose="02070309020205020404" pitchFamily="49" charset="0"/>
                <a:cs typeface="Courier New" panose="02070309020205020404" pitchFamily="49" charset="0"/>
              </a:rPr>
              <a:t>map_matrix</a:t>
            </a:r>
            <a:r>
              <a:rPr lang="en-US" sz="750" dirty="0">
                <a:latin typeface="Courier New" panose="02070309020205020404" pitchFamily="49" charset="0"/>
                <a:cs typeface="Courier New" panose="02070309020205020404" pitchFamily="49" charset="0"/>
              </a:rPr>
              <a:t>[10,3]), </a:t>
            </a:r>
            <a:r>
              <a:rPr lang="en-US" sz="750" dirty="0" err="1">
                <a:latin typeface="Courier New" panose="02070309020205020404" pitchFamily="49" charset="0"/>
                <a:cs typeface="Courier New" panose="02070309020205020404" pitchFamily="49" charset="0"/>
              </a:rPr>
              <a:t>pch</a:t>
            </a:r>
            <a:r>
              <a:rPr lang="en-US" sz="750" dirty="0">
                <a:latin typeface="Courier New" panose="02070309020205020404" pitchFamily="49" charset="0"/>
                <a:cs typeface="Courier New" panose="02070309020205020404" pitchFamily="49" charset="0"/>
              </a:rPr>
              <a:t>=24, </a:t>
            </a:r>
            <a:r>
              <a:rPr lang="en-US" sz="750" dirty="0" err="1">
                <a:latin typeface="Courier New" panose="02070309020205020404" pitchFamily="49" charset="0"/>
                <a:cs typeface="Courier New" panose="02070309020205020404" pitchFamily="49" charset="0"/>
              </a:rPr>
              <a:t>bg</a:t>
            </a:r>
            <a:r>
              <a:rPr lang="en-US" sz="750" dirty="0">
                <a:latin typeface="Courier New" panose="02070309020205020404" pitchFamily="49" charset="0"/>
                <a:cs typeface="Courier New" panose="02070309020205020404" pitchFamily="49" charset="0"/>
              </a:rPr>
              <a:t>="#253494", </a:t>
            </a:r>
            <a:r>
              <a:rPr lang="en-US" sz="750" dirty="0" err="1">
                <a:latin typeface="Courier New" panose="02070309020205020404" pitchFamily="49" charset="0"/>
                <a:cs typeface="Courier New" panose="02070309020205020404" pitchFamily="49" charset="0"/>
              </a:rPr>
              <a:t>cex</a:t>
            </a:r>
            <a:r>
              <a:rPr lang="en-US" sz="750" dirty="0">
                <a:latin typeface="Courier New" panose="02070309020205020404" pitchFamily="49" charset="0"/>
                <a:cs typeface="Courier New" panose="02070309020205020404" pitchFamily="49" charset="0"/>
              </a:rPr>
              <a:t>=2.5, </a:t>
            </a:r>
            <a:r>
              <a:rPr lang="en-US" sz="750" dirty="0" err="1">
                <a:latin typeface="Courier New" panose="02070309020205020404" pitchFamily="49" charset="0"/>
                <a:cs typeface="Courier New" panose="02070309020205020404" pitchFamily="49" charset="0"/>
              </a:rPr>
              <a:t>lwd</a:t>
            </a:r>
            <a:r>
              <a:rPr lang="en-US" sz="750" dirty="0">
                <a:latin typeface="Courier New" panose="02070309020205020404" pitchFamily="49" charset="0"/>
                <a:cs typeface="Courier New" panose="02070309020205020404" pitchFamily="49" charset="0"/>
              </a:rPr>
              <a:t>=1.5)</a:t>
            </a:r>
          </a:p>
          <a:p>
            <a:r>
              <a:rPr lang="en-US" sz="750" dirty="0">
                <a:latin typeface="Courier New" panose="02070309020205020404" pitchFamily="49" charset="0"/>
                <a:cs typeface="Courier New" panose="02070309020205020404" pitchFamily="49" charset="0"/>
              </a:rPr>
              <a:t>points(</a:t>
            </a:r>
            <a:r>
              <a:rPr lang="en-US" sz="750" dirty="0" err="1">
                <a:latin typeface="Courier New" panose="02070309020205020404" pitchFamily="49" charset="0"/>
                <a:cs typeface="Courier New" panose="02070309020205020404" pitchFamily="49" charset="0"/>
              </a:rPr>
              <a:t>as.numeric</a:t>
            </a:r>
            <a:r>
              <a:rPr lang="en-US" sz="750" dirty="0">
                <a:latin typeface="Courier New" panose="02070309020205020404" pitchFamily="49" charset="0"/>
                <a:cs typeface="Courier New" panose="02070309020205020404" pitchFamily="49" charset="0"/>
              </a:rPr>
              <a:t>(</a:t>
            </a:r>
            <a:r>
              <a:rPr lang="en-US" sz="750" dirty="0" err="1">
                <a:latin typeface="Courier New" panose="02070309020205020404" pitchFamily="49" charset="0"/>
                <a:cs typeface="Courier New" panose="02070309020205020404" pitchFamily="49" charset="0"/>
              </a:rPr>
              <a:t>map_matrix</a:t>
            </a:r>
            <a:r>
              <a:rPr lang="en-US" sz="750" dirty="0">
                <a:latin typeface="Courier New" panose="02070309020205020404" pitchFamily="49" charset="0"/>
                <a:cs typeface="Courier New" panose="02070309020205020404" pitchFamily="49" charset="0"/>
              </a:rPr>
              <a:t>[11,4]), </a:t>
            </a:r>
            <a:r>
              <a:rPr lang="en-US" sz="750" dirty="0" err="1">
                <a:latin typeface="Courier New" panose="02070309020205020404" pitchFamily="49" charset="0"/>
                <a:cs typeface="Courier New" panose="02070309020205020404" pitchFamily="49" charset="0"/>
              </a:rPr>
              <a:t>as.numeric</a:t>
            </a:r>
            <a:r>
              <a:rPr lang="en-US" sz="750" dirty="0">
                <a:latin typeface="Courier New" panose="02070309020205020404" pitchFamily="49" charset="0"/>
                <a:cs typeface="Courier New" panose="02070309020205020404" pitchFamily="49" charset="0"/>
              </a:rPr>
              <a:t>(</a:t>
            </a:r>
            <a:r>
              <a:rPr lang="en-US" sz="750" dirty="0" err="1">
                <a:latin typeface="Courier New" panose="02070309020205020404" pitchFamily="49" charset="0"/>
                <a:cs typeface="Courier New" panose="02070309020205020404" pitchFamily="49" charset="0"/>
              </a:rPr>
              <a:t>map_matrix</a:t>
            </a:r>
            <a:r>
              <a:rPr lang="en-US" sz="750" dirty="0">
                <a:latin typeface="Courier New" panose="02070309020205020404" pitchFamily="49" charset="0"/>
                <a:cs typeface="Courier New" panose="02070309020205020404" pitchFamily="49" charset="0"/>
              </a:rPr>
              <a:t>[11,3]), </a:t>
            </a:r>
            <a:r>
              <a:rPr lang="en-US" sz="750" dirty="0" err="1">
                <a:latin typeface="Courier New" panose="02070309020205020404" pitchFamily="49" charset="0"/>
                <a:cs typeface="Courier New" panose="02070309020205020404" pitchFamily="49" charset="0"/>
              </a:rPr>
              <a:t>pch</a:t>
            </a:r>
            <a:r>
              <a:rPr lang="en-US" sz="750" dirty="0">
                <a:latin typeface="Courier New" panose="02070309020205020404" pitchFamily="49" charset="0"/>
                <a:cs typeface="Courier New" panose="02070309020205020404" pitchFamily="49" charset="0"/>
              </a:rPr>
              <a:t>=24, </a:t>
            </a:r>
            <a:r>
              <a:rPr lang="en-US" sz="750" dirty="0" err="1">
                <a:latin typeface="Courier New" panose="02070309020205020404" pitchFamily="49" charset="0"/>
                <a:cs typeface="Courier New" panose="02070309020205020404" pitchFamily="49" charset="0"/>
              </a:rPr>
              <a:t>bg</a:t>
            </a:r>
            <a:r>
              <a:rPr lang="en-US" sz="750" dirty="0">
                <a:latin typeface="Courier New" panose="02070309020205020404" pitchFamily="49" charset="0"/>
                <a:cs typeface="Courier New" panose="02070309020205020404" pitchFamily="49" charset="0"/>
              </a:rPr>
              <a:t>="#253494", </a:t>
            </a:r>
            <a:r>
              <a:rPr lang="en-US" sz="750" dirty="0" err="1">
                <a:latin typeface="Courier New" panose="02070309020205020404" pitchFamily="49" charset="0"/>
                <a:cs typeface="Courier New" panose="02070309020205020404" pitchFamily="49" charset="0"/>
              </a:rPr>
              <a:t>cex</a:t>
            </a:r>
            <a:r>
              <a:rPr lang="en-US" sz="750" dirty="0">
                <a:latin typeface="Courier New" panose="02070309020205020404" pitchFamily="49" charset="0"/>
                <a:cs typeface="Courier New" panose="02070309020205020404" pitchFamily="49" charset="0"/>
              </a:rPr>
              <a:t>=2.5, </a:t>
            </a:r>
            <a:r>
              <a:rPr lang="en-US" sz="750" dirty="0" err="1">
                <a:latin typeface="Courier New" panose="02070309020205020404" pitchFamily="49" charset="0"/>
                <a:cs typeface="Courier New" panose="02070309020205020404" pitchFamily="49" charset="0"/>
              </a:rPr>
              <a:t>lwd</a:t>
            </a:r>
            <a:r>
              <a:rPr lang="en-US" sz="750" dirty="0">
                <a:latin typeface="Courier New" panose="02070309020205020404" pitchFamily="49" charset="0"/>
                <a:cs typeface="Courier New" panose="02070309020205020404" pitchFamily="49" charset="0"/>
              </a:rPr>
              <a:t>=1.5)</a:t>
            </a:r>
          </a:p>
          <a:p>
            <a:r>
              <a:rPr lang="en-US" sz="750" dirty="0">
                <a:latin typeface="Courier New" panose="02070309020205020404" pitchFamily="49" charset="0"/>
                <a:cs typeface="Courier New" panose="02070309020205020404" pitchFamily="49" charset="0"/>
              </a:rPr>
              <a:t>points(</a:t>
            </a:r>
            <a:r>
              <a:rPr lang="en-US" sz="750" dirty="0" err="1">
                <a:latin typeface="Courier New" panose="02070309020205020404" pitchFamily="49" charset="0"/>
                <a:cs typeface="Courier New" panose="02070309020205020404" pitchFamily="49" charset="0"/>
              </a:rPr>
              <a:t>as.numeric</a:t>
            </a:r>
            <a:r>
              <a:rPr lang="en-US" sz="750" dirty="0">
                <a:latin typeface="Courier New" panose="02070309020205020404" pitchFamily="49" charset="0"/>
                <a:cs typeface="Courier New" panose="02070309020205020404" pitchFamily="49" charset="0"/>
              </a:rPr>
              <a:t>(</a:t>
            </a:r>
            <a:r>
              <a:rPr lang="en-US" sz="750" dirty="0" err="1">
                <a:latin typeface="Courier New" panose="02070309020205020404" pitchFamily="49" charset="0"/>
                <a:cs typeface="Courier New" panose="02070309020205020404" pitchFamily="49" charset="0"/>
              </a:rPr>
              <a:t>map_matrix</a:t>
            </a:r>
            <a:r>
              <a:rPr lang="en-US" sz="750" dirty="0">
                <a:latin typeface="Courier New" panose="02070309020205020404" pitchFamily="49" charset="0"/>
                <a:cs typeface="Courier New" panose="02070309020205020404" pitchFamily="49" charset="0"/>
              </a:rPr>
              <a:t>[12,4]), </a:t>
            </a:r>
            <a:r>
              <a:rPr lang="en-US" sz="750" dirty="0" err="1">
                <a:latin typeface="Courier New" panose="02070309020205020404" pitchFamily="49" charset="0"/>
                <a:cs typeface="Courier New" panose="02070309020205020404" pitchFamily="49" charset="0"/>
              </a:rPr>
              <a:t>as.numeric</a:t>
            </a:r>
            <a:r>
              <a:rPr lang="en-US" sz="750" dirty="0">
                <a:latin typeface="Courier New" panose="02070309020205020404" pitchFamily="49" charset="0"/>
                <a:cs typeface="Courier New" panose="02070309020205020404" pitchFamily="49" charset="0"/>
              </a:rPr>
              <a:t>(</a:t>
            </a:r>
            <a:r>
              <a:rPr lang="en-US" sz="750" dirty="0" err="1">
                <a:latin typeface="Courier New" panose="02070309020205020404" pitchFamily="49" charset="0"/>
                <a:cs typeface="Courier New" panose="02070309020205020404" pitchFamily="49" charset="0"/>
              </a:rPr>
              <a:t>map_matrix</a:t>
            </a:r>
            <a:r>
              <a:rPr lang="en-US" sz="750" dirty="0">
                <a:latin typeface="Courier New" panose="02070309020205020404" pitchFamily="49" charset="0"/>
                <a:cs typeface="Courier New" panose="02070309020205020404" pitchFamily="49" charset="0"/>
              </a:rPr>
              <a:t>[12,3]), </a:t>
            </a:r>
            <a:r>
              <a:rPr lang="en-US" sz="750" dirty="0" err="1">
                <a:latin typeface="Courier New" panose="02070309020205020404" pitchFamily="49" charset="0"/>
                <a:cs typeface="Courier New" panose="02070309020205020404" pitchFamily="49" charset="0"/>
              </a:rPr>
              <a:t>pch</a:t>
            </a:r>
            <a:r>
              <a:rPr lang="en-US" sz="750" dirty="0">
                <a:latin typeface="Courier New" panose="02070309020205020404" pitchFamily="49" charset="0"/>
                <a:cs typeface="Courier New" panose="02070309020205020404" pitchFamily="49" charset="0"/>
              </a:rPr>
              <a:t>=24, </a:t>
            </a:r>
            <a:r>
              <a:rPr lang="en-US" sz="750" dirty="0" err="1">
                <a:latin typeface="Courier New" panose="02070309020205020404" pitchFamily="49" charset="0"/>
                <a:cs typeface="Courier New" panose="02070309020205020404" pitchFamily="49" charset="0"/>
              </a:rPr>
              <a:t>bg</a:t>
            </a:r>
            <a:r>
              <a:rPr lang="en-US" sz="750" dirty="0">
                <a:latin typeface="Courier New" panose="02070309020205020404" pitchFamily="49" charset="0"/>
                <a:cs typeface="Courier New" panose="02070309020205020404" pitchFamily="49" charset="0"/>
              </a:rPr>
              <a:t>="black", </a:t>
            </a:r>
            <a:r>
              <a:rPr lang="en-US" sz="750" dirty="0" err="1">
                <a:latin typeface="Courier New" panose="02070309020205020404" pitchFamily="49" charset="0"/>
                <a:cs typeface="Courier New" panose="02070309020205020404" pitchFamily="49" charset="0"/>
              </a:rPr>
              <a:t>cex</a:t>
            </a:r>
            <a:r>
              <a:rPr lang="en-US" sz="750" dirty="0">
                <a:latin typeface="Courier New" panose="02070309020205020404" pitchFamily="49" charset="0"/>
                <a:cs typeface="Courier New" panose="02070309020205020404" pitchFamily="49" charset="0"/>
              </a:rPr>
              <a:t>=2.5, </a:t>
            </a:r>
            <a:r>
              <a:rPr lang="en-US" sz="750" dirty="0" err="1">
                <a:latin typeface="Courier New" panose="02070309020205020404" pitchFamily="49" charset="0"/>
                <a:cs typeface="Courier New" panose="02070309020205020404" pitchFamily="49" charset="0"/>
              </a:rPr>
              <a:t>lwd</a:t>
            </a:r>
            <a:r>
              <a:rPr lang="en-US" sz="750" dirty="0">
                <a:latin typeface="Courier New" panose="02070309020205020404" pitchFamily="49" charset="0"/>
                <a:cs typeface="Courier New" panose="02070309020205020404" pitchFamily="49" charset="0"/>
              </a:rPr>
              <a:t>=1.5)</a:t>
            </a:r>
          </a:p>
          <a:p>
            <a:r>
              <a:rPr lang="en-US" sz="750" dirty="0">
                <a:latin typeface="Courier New" panose="02070309020205020404" pitchFamily="49" charset="0"/>
                <a:cs typeface="Courier New" panose="02070309020205020404" pitchFamily="49" charset="0"/>
              </a:rPr>
              <a:t>points(</a:t>
            </a:r>
            <a:r>
              <a:rPr lang="en-US" sz="750" dirty="0" err="1">
                <a:latin typeface="Courier New" panose="02070309020205020404" pitchFamily="49" charset="0"/>
                <a:cs typeface="Courier New" panose="02070309020205020404" pitchFamily="49" charset="0"/>
              </a:rPr>
              <a:t>as.numeric</a:t>
            </a:r>
            <a:r>
              <a:rPr lang="en-US" sz="750" dirty="0">
                <a:latin typeface="Courier New" panose="02070309020205020404" pitchFamily="49" charset="0"/>
                <a:cs typeface="Courier New" panose="02070309020205020404" pitchFamily="49" charset="0"/>
              </a:rPr>
              <a:t>(</a:t>
            </a:r>
            <a:r>
              <a:rPr lang="en-US" sz="750" dirty="0" err="1">
                <a:latin typeface="Courier New" panose="02070309020205020404" pitchFamily="49" charset="0"/>
                <a:cs typeface="Courier New" panose="02070309020205020404" pitchFamily="49" charset="0"/>
              </a:rPr>
              <a:t>map_matrix</a:t>
            </a:r>
            <a:r>
              <a:rPr lang="en-US" sz="750" dirty="0">
                <a:latin typeface="Courier New" panose="02070309020205020404" pitchFamily="49" charset="0"/>
                <a:cs typeface="Courier New" panose="02070309020205020404" pitchFamily="49" charset="0"/>
              </a:rPr>
              <a:t>[13,4]), </a:t>
            </a:r>
            <a:r>
              <a:rPr lang="en-US" sz="750" dirty="0" err="1">
                <a:latin typeface="Courier New" panose="02070309020205020404" pitchFamily="49" charset="0"/>
                <a:cs typeface="Courier New" panose="02070309020205020404" pitchFamily="49" charset="0"/>
              </a:rPr>
              <a:t>as.numeric</a:t>
            </a:r>
            <a:r>
              <a:rPr lang="en-US" sz="750" dirty="0">
                <a:latin typeface="Courier New" panose="02070309020205020404" pitchFamily="49" charset="0"/>
                <a:cs typeface="Courier New" panose="02070309020205020404" pitchFamily="49" charset="0"/>
              </a:rPr>
              <a:t>(</a:t>
            </a:r>
            <a:r>
              <a:rPr lang="en-US" sz="750" dirty="0" err="1">
                <a:latin typeface="Courier New" panose="02070309020205020404" pitchFamily="49" charset="0"/>
                <a:cs typeface="Courier New" panose="02070309020205020404" pitchFamily="49" charset="0"/>
              </a:rPr>
              <a:t>map_matrix</a:t>
            </a:r>
            <a:r>
              <a:rPr lang="en-US" sz="750" dirty="0">
                <a:latin typeface="Courier New" panose="02070309020205020404" pitchFamily="49" charset="0"/>
                <a:cs typeface="Courier New" panose="02070309020205020404" pitchFamily="49" charset="0"/>
              </a:rPr>
              <a:t>[13,3]), </a:t>
            </a:r>
            <a:r>
              <a:rPr lang="en-US" sz="750" dirty="0" err="1">
                <a:latin typeface="Courier New" panose="02070309020205020404" pitchFamily="49" charset="0"/>
                <a:cs typeface="Courier New" panose="02070309020205020404" pitchFamily="49" charset="0"/>
              </a:rPr>
              <a:t>pch</a:t>
            </a:r>
            <a:r>
              <a:rPr lang="en-US" sz="750" dirty="0">
                <a:latin typeface="Courier New" panose="02070309020205020404" pitchFamily="49" charset="0"/>
                <a:cs typeface="Courier New" panose="02070309020205020404" pitchFamily="49" charset="0"/>
              </a:rPr>
              <a:t>=24, </a:t>
            </a:r>
            <a:r>
              <a:rPr lang="en-US" sz="750" dirty="0" err="1">
                <a:latin typeface="Courier New" panose="02070309020205020404" pitchFamily="49" charset="0"/>
                <a:cs typeface="Courier New" panose="02070309020205020404" pitchFamily="49" charset="0"/>
              </a:rPr>
              <a:t>bg</a:t>
            </a:r>
            <a:r>
              <a:rPr lang="en-US" sz="750" dirty="0">
                <a:latin typeface="Courier New" panose="02070309020205020404" pitchFamily="49" charset="0"/>
                <a:cs typeface="Courier New" panose="02070309020205020404" pitchFamily="49" charset="0"/>
              </a:rPr>
              <a:t>="black", </a:t>
            </a:r>
            <a:r>
              <a:rPr lang="en-US" sz="750" dirty="0" err="1">
                <a:latin typeface="Courier New" panose="02070309020205020404" pitchFamily="49" charset="0"/>
                <a:cs typeface="Courier New" panose="02070309020205020404" pitchFamily="49" charset="0"/>
              </a:rPr>
              <a:t>cex</a:t>
            </a:r>
            <a:r>
              <a:rPr lang="en-US" sz="750" dirty="0">
                <a:latin typeface="Courier New" panose="02070309020205020404" pitchFamily="49" charset="0"/>
                <a:cs typeface="Courier New" panose="02070309020205020404" pitchFamily="49" charset="0"/>
              </a:rPr>
              <a:t>=2.5, </a:t>
            </a:r>
            <a:r>
              <a:rPr lang="en-US" sz="750" dirty="0" err="1">
                <a:latin typeface="Courier New" panose="02070309020205020404" pitchFamily="49" charset="0"/>
                <a:cs typeface="Courier New" panose="02070309020205020404" pitchFamily="49" charset="0"/>
              </a:rPr>
              <a:t>lwd</a:t>
            </a:r>
            <a:r>
              <a:rPr lang="en-US" sz="750" dirty="0">
                <a:latin typeface="Courier New" panose="02070309020205020404" pitchFamily="49" charset="0"/>
                <a:cs typeface="Courier New" panose="02070309020205020404" pitchFamily="49" charset="0"/>
              </a:rPr>
              <a:t>=1.5)</a:t>
            </a:r>
          </a:p>
          <a:p>
            <a:r>
              <a:rPr lang="en-US" sz="750" dirty="0">
                <a:latin typeface="Courier New" panose="02070309020205020404" pitchFamily="49" charset="0"/>
                <a:cs typeface="Courier New" panose="02070309020205020404" pitchFamily="49" charset="0"/>
              </a:rPr>
              <a:t>points(</a:t>
            </a:r>
            <a:r>
              <a:rPr lang="en-US" sz="750" dirty="0" err="1">
                <a:latin typeface="Courier New" panose="02070309020205020404" pitchFamily="49" charset="0"/>
                <a:cs typeface="Courier New" panose="02070309020205020404" pitchFamily="49" charset="0"/>
              </a:rPr>
              <a:t>as.numeric</a:t>
            </a:r>
            <a:r>
              <a:rPr lang="en-US" sz="750" dirty="0">
                <a:latin typeface="Courier New" panose="02070309020205020404" pitchFamily="49" charset="0"/>
                <a:cs typeface="Courier New" panose="02070309020205020404" pitchFamily="49" charset="0"/>
              </a:rPr>
              <a:t>(</a:t>
            </a:r>
            <a:r>
              <a:rPr lang="en-US" sz="750" dirty="0" err="1">
                <a:latin typeface="Courier New" panose="02070309020205020404" pitchFamily="49" charset="0"/>
                <a:cs typeface="Courier New" panose="02070309020205020404" pitchFamily="49" charset="0"/>
              </a:rPr>
              <a:t>map_matrix</a:t>
            </a:r>
            <a:r>
              <a:rPr lang="en-US" sz="750" dirty="0">
                <a:latin typeface="Courier New" panose="02070309020205020404" pitchFamily="49" charset="0"/>
                <a:cs typeface="Courier New" panose="02070309020205020404" pitchFamily="49" charset="0"/>
              </a:rPr>
              <a:t>[14,4]), </a:t>
            </a:r>
            <a:r>
              <a:rPr lang="en-US" sz="750" dirty="0" err="1">
                <a:latin typeface="Courier New" panose="02070309020205020404" pitchFamily="49" charset="0"/>
                <a:cs typeface="Courier New" panose="02070309020205020404" pitchFamily="49" charset="0"/>
              </a:rPr>
              <a:t>as.numeric</a:t>
            </a:r>
            <a:r>
              <a:rPr lang="en-US" sz="750" dirty="0">
                <a:latin typeface="Courier New" panose="02070309020205020404" pitchFamily="49" charset="0"/>
                <a:cs typeface="Courier New" panose="02070309020205020404" pitchFamily="49" charset="0"/>
              </a:rPr>
              <a:t>(</a:t>
            </a:r>
            <a:r>
              <a:rPr lang="en-US" sz="750" dirty="0" err="1">
                <a:latin typeface="Courier New" panose="02070309020205020404" pitchFamily="49" charset="0"/>
                <a:cs typeface="Courier New" panose="02070309020205020404" pitchFamily="49" charset="0"/>
              </a:rPr>
              <a:t>map_matrix</a:t>
            </a:r>
            <a:r>
              <a:rPr lang="en-US" sz="750" dirty="0">
                <a:latin typeface="Courier New" panose="02070309020205020404" pitchFamily="49" charset="0"/>
                <a:cs typeface="Courier New" panose="02070309020205020404" pitchFamily="49" charset="0"/>
              </a:rPr>
              <a:t>[14,3]), </a:t>
            </a:r>
            <a:r>
              <a:rPr lang="en-US" sz="750" dirty="0" err="1">
                <a:latin typeface="Courier New" panose="02070309020205020404" pitchFamily="49" charset="0"/>
                <a:cs typeface="Courier New" panose="02070309020205020404" pitchFamily="49" charset="0"/>
              </a:rPr>
              <a:t>pch</a:t>
            </a:r>
            <a:r>
              <a:rPr lang="en-US" sz="750" dirty="0">
                <a:latin typeface="Courier New" panose="02070309020205020404" pitchFamily="49" charset="0"/>
                <a:cs typeface="Courier New" panose="02070309020205020404" pitchFamily="49" charset="0"/>
              </a:rPr>
              <a:t>=24, </a:t>
            </a:r>
            <a:r>
              <a:rPr lang="en-US" sz="750" dirty="0" err="1">
                <a:latin typeface="Courier New" panose="02070309020205020404" pitchFamily="49" charset="0"/>
                <a:cs typeface="Courier New" panose="02070309020205020404" pitchFamily="49" charset="0"/>
              </a:rPr>
              <a:t>bg</a:t>
            </a:r>
            <a:r>
              <a:rPr lang="en-US" sz="750" dirty="0">
                <a:latin typeface="Courier New" panose="02070309020205020404" pitchFamily="49" charset="0"/>
                <a:cs typeface="Courier New" panose="02070309020205020404" pitchFamily="49" charset="0"/>
              </a:rPr>
              <a:t>="black", </a:t>
            </a:r>
            <a:r>
              <a:rPr lang="en-US" sz="750" dirty="0" err="1">
                <a:latin typeface="Courier New" panose="02070309020205020404" pitchFamily="49" charset="0"/>
                <a:cs typeface="Courier New" panose="02070309020205020404" pitchFamily="49" charset="0"/>
              </a:rPr>
              <a:t>cex</a:t>
            </a:r>
            <a:r>
              <a:rPr lang="en-US" sz="750" dirty="0">
                <a:latin typeface="Courier New" panose="02070309020205020404" pitchFamily="49" charset="0"/>
                <a:cs typeface="Courier New" panose="02070309020205020404" pitchFamily="49" charset="0"/>
              </a:rPr>
              <a:t>=2.5, </a:t>
            </a:r>
            <a:r>
              <a:rPr lang="en-US" sz="750" dirty="0" err="1">
                <a:latin typeface="Courier New" panose="02070309020205020404" pitchFamily="49" charset="0"/>
                <a:cs typeface="Courier New" panose="02070309020205020404" pitchFamily="49" charset="0"/>
              </a:rPr>
              <a:t>lwd</a:t>
            </a:r>
            <a:r>
              <a:rPr lang="en-US" sz="750" dirty="0">
                <a:latin typeface="Courier New" panose="02070309020205020404" pitchFamily="49" charset="0"/>
                <a:cs typeface="Courier New" panose="02070309020205020404" pitchFamily="49" charset="0"/>
              </a:rPr>
              <a:t>=1.5)</a:t>
            </a:r>
          </a:p>
          <a:p>
            <a:r>
              <a:rPr lang="en-US" sz="750" dirty="0">
                <a:latin typeface="Courier New" panose="02070309020205020404" pitchFamily="49" charset="0"/>
                <a:cs typeface="Courier New" panose="02070309020205020404" pitchFamily="49" charset="0"/>
              </a:rPr>
              <a:t>points(</a:t>
            </a:r>
            <a:r>
              <a:rPr lang="en-US" sz="750" dirty="0" err="1">
                <a:latin typeface="Courier New" panose="02070309020205020404" pitchFamily="49" charset="0"/>
                <a:cs typeface="Courier New" panose="02070309020205020404" pitchFamily="49" charset="0"/>
              </a:rPr>
              <a:t>as.numeric</a:t>
            </a:r>
            <a:r>
              <a:rPr lang="en-US" sz="750" dirty="0">
                <a:latin typeface="Courier New" panose="02070309020205020404" pitchFamily="49" charset="0"/>
                <a:cs typeface="Courier New" panose="02070309020205020404" pitchFamily="49" charset="0"/>
              </a:rPr>
              <a:t>(</a:t>
            </a:r>
            <a:r>
              <a:rPr lang="en-US" sz="750" dirty="0" err="1">
                <a:latin typeface="Courier New" panose="02070309020205020404" pitchFamily="49" charset="0"/>
                <a:cs typeface="Courier New" panose="02070309020205020404" pitchFamily="49" charset="0"/>
              </a:rPr>
              <a:t>map_matrix</a:t>
            </a:r>
            <a:r>
              <a:rPr lang="en-US" sz="750" dirty="0">
                <a:latin typeface="Courier New" panose="02070309020205020404" pitchFamily="49" charset="0"/>
                <a:cs typeface="Courier New" panose="02070309020205020404" pitchFamily="49" charset="0"/>
              </a:rPr>
              <a:t>[15,4]), </a:t>
            </a:r>
            <a:r>
              <a:rPr lang="en-US" sz="750" dirty="0" err="1">
                <a:latin typeface="Courier New" panose="02070309020205020404" pitchFamily="49" charset="0"/>
                <a:cs typeface="Courier New" panose="02070309020205020404" pitchFamily="49" charset="0"/>
              </a:rPr>
              <a:t>as.numeric</a:t>
            </a:r>
            <a:r>
              <a:rPr lang="en-US" sz="750" dirty="0">
                <a:latin typeface="Courier New" panose="02070309020205020404" pitchFamily="49" charset="0"/>
                <a:cs typeface="Courier New" panose="02070309020205020404" pitchFamily="49" charset="0"/>
              </a:rPr>
              <a:t>(</a:t>
            </a:r>
            <a:r>
              <a:rPr lang="en-US" sz="750" dirty="0" err="1">
                <a:latin typeface="Courier New" panose="02070309020205020404" pitchFamily="49" charset="0"/>
                <a:cs typeface="Courier New" panose="02070309020205020404" pitchFamily="49" charset="0"/>
              </a:rPr>
              <a:t>map_matrix</a:t>
            </a:r>
            <a:r>
              <a:rPr lang="en-US" sz="750" dirty="0">
                <a:latin typeface="Courier New" panose="02070309020205020404" pitchFamily="49" charset="0"/>
                <a:cs typeface="Courier New" panose="02070309020205020404" pitchFamily="49" charset="0"/>
              </a:rPr>
              <a:t>[15,3]), </a:t>
            </a:r>
            <a:r>
              <a:rPr lang="en-US" sz="750" dirty="0" err="1">
                <a:latin typeface="Courier New" panose="02070309020205020404" pitchFamily="49" charset="0"/>
                <a:cs typeface="Courier New" panose="02070309020205020404" pitchFamily="49" charset="0"/>
              </a:rPr>
              <a:t>pch</a:t>
            </a:r>
            <a:r>
              <a:rPr lang="en-US" sz="750" dirty="0">
                <a:latin typeface="Courier New" panose="02070309020205020404" pitchFamily="49" charset="0"/>
                <a:cs typeface="Courier New" panose="02070309020205020404" pitchFamily="49" charset="0"/>
              </a:rPr>
              <a:t>=22, </a:t>
            </a:r>
            <a:r>
              <a:rPr lang="en-US" sz="750" dirty="0" err="1">
                <a:latin typeface="Courier New" panose="02070309020205020404" pitchFamily="49" charset="0"/>
                <a:cs typeface="Courier New" panose="02070309020205020404" pitchFamily="49" charset="0"/>
              </a:rPr>
              <a:t>bg</a:t>
            </a:r>
            <a:r>
              <a:rPr lang="en-US" sz="750" dirty="0">
                <a:latin typeface="Courier New" panose="02070309020205020404" pitchFamily="49" charset="0"/>
                <a:cs typeface="Courier New" panose="02070309020205020404" pitchFamily="49" charset="0"/>
              </a:rPr>
              <a:t>="#a1dab4", </a:t>
            </a:r>
            <a:r>
              <a:rPr lang="en-US" sz="750" dirty="0" err="1">
                <a:latin typeface="Courier New" panose="02070309020205020404" pitchFamily="49" charset="0"/>
                <a:cs typeface="Courier New" panose="02070309020205020404" pitchFamily="49" charset="0"/>
              </a:rPr>
              <a:t>cex</a:t>
            </a:r>
            <a:r>
              <a:rPr lang="en-US" sz="750" dirty="0">
                <a:latin typeface="Courier New" panose="02070309020205020404" pitchFamily="49" charset="0"/>
                <a:cs typeface="Courier New" panose="02070309020205020404" pitchFamily="49" charset="0"/>
              </a:rPr>
              <a:t>=2.5, </a:t>
            </a:r>
            <a:r>
              <a:rPr lang="en-US" sz="750" dirty="0" err="1">
                <a:latin typeface="Courier New" panose="02070309020205020404" pitchFamily="49" charset="0"/>
                <a:cs typeface="Courier New" panose="02070309020205020404" pitchFamily="49" charset="0"/>
              </a:rPr>
              <a:t>lwd</a:t>
            </a:r>
            <a:r>
              <a:rPr lang="en-US" sz="750" dirty="0">
                <a:latin typeface="Courier New" panose="02070309020205020404" pitchFamily="49" charset="0"/>
                <a:cs typeface="Courier New" panose="02070309020205020404" pitchFamily="49" charset="0"/>
              </a:rPr>
              <a:t>=1.5)</a:t>
            </a:r>
          </a:p>
          <a:p>
            <a:r>
              <a:rPr lang="en-US" sz="750" dirty="0">
                <a:latin typeface="Courier New" panose="02070309020205020404" pitchFamily="49" charset="0"/>
                <a:cs typeface="Courier New" panose="02070309020205020404" pitchFamily="49" charset="0"/>
              </a:rPr>
              <a:t>points(</a:t>
            </a:r>
            <a:r>
              <a:rPr lang="en-US" sz="750" dirty="0" err="1">
                <a:latin typeface="Courier New" panose="02070309020205020404" pitchFamily="49" charset="0"/>
                <a:cs typeface="Courier New" panose="02070309020205020404" pitchFamily="49" charset="0"/>
              </a:rPr>
              <a:t>as.numeric</a:t>
            </a:r>
            <a:r>
              <a:rPr lang="en-US" sz="750" dirty="0">
                <a:latin typeface="Courier New" panose="02070309020205020404" pitchFamily="49" charset="0"/>
                <a:cs typeface="Courier New" panose="02070309020205020404" pitchFamily="49" charset="0"/>
              </a:rPr>
              <a:t>(</a:t>
            </a:r>
            <a:r>
              <a:rPr lang="en-US" sz="750" dirty="0" err="1">
                <a:latin typeface="Courier New" panose="02070309020205020404" pitchFamily="49" charset="0"/>
                <a:cs typeface="Courier New" panose="02070309020205020404" pitchFamily="49" charset="0"/>
              </a:rPr>
              <a:t>map_matrix</a:t>
            </a:r>
            <a:r>
              <a:rPr lang="en-US" sz="750" dirty="0">
                <a:latin typeface="Courier New" panose="02070309020205020404" pitchFamily="49" charset="0"/>
                <a:cs typeface="Courier New" panose="02070309020205020404" pitchFamily="49" charset="0"/>
              </a:rPr>
              <a:t>[16,4]), </a:t>
            </a:r>
            <a:r>
              <a:rPr lang="en-US" sz="750" dirty="0" err="1">
                <a:latin typeface="Courier New" panose="02070309020205020404" pitchFamily="49" charset="0"/>
                <a:cs typeface="Courier New" panose="02070309020205020404" pitchFamily="49" charset="0"/>
              </a:rPr>
              <a:t>as.numeric</a:t>
            </a:r>
            <a:r>
              <a:rPr lang="en-US" sz="750" dirty="0">
                <a:latin typeface="Courier New" panose="02070309020205020404" pitchFamily="49" charset="0"/>
                <a:cs typeface="Courier New" panose="02070309020205020404" pitchFamily="49" charset="0"/>
              </a:rPr>
              <a:t>(</a:t>
            </a:r>
            <a:r>
              <a:rPr lang="en-US" sz="750" dirty="0" err="1">
                <a:latin typeface="Courier New" panose="02070309020205020404" pitchFamily="49" charset="0"/>
                <a:cs typeface="Courier New" panose="02070309020205020404" pitchFamily="49" charset="0"/>
              </a:rPr>
              <a:t>map_matrix</a:t>
            </a:r>
            <a:r>
              <a:rPr lang="en-US" sz="750" dirty="0">
                <a:latin typeface="Courier New" panose="02070309020205020404" pitchFamily="49" charset="0"/>
                <a:cs typeface="Courier New" panose="02070309020205020404" pitchFamily="49" charset="0"/>
              </a:rPr>
              <a:t>[16,3]), </a:t>
            </a:r>
            <a:r>
              <a:rPr lang="en-US" sz="750" dirty="0" err="1">
                <a:latin typeface="Courier New" panose="02070309020205020404" pitchFamily="49" charset="0"/>
                <a:cs typeface="Courier New" panose="02070309020205020404" pitchFamily="49" charset="0"/>
              </a:rPr>
              <a:t>pch</a:t>
            </a:r>
            <a:r>
              <a:rPr lang="en-US" sz="750" dirty="0">
                <a:latin typeface="Courier New" panose="02070309020205020404" pitchFamily="49" charset="0"/>
                <a:cs typeface="Courier New" panose="02070309020205020404" pitchFamily="49" charset="0"/>
              </a:rPr>
              <a:t>=22, </a:t>
            </a:r>
            <a:r>
              <a:rPr lang="en-US" sz="750" dirty="0" err="1">
                <a:latin typeface="Courier New" panose="02070309020205020404" pitchFamily="49" charset="0"/>
                <a:cs typeface="Courier New" panose="02070309020205020404" pitchFamily="49" charset="0"/>
              </a:rPr>
              <a:t>bg</a:t>
            </a:r>
            <a:r>
              <a:rPr lang="en-US" sz="750" dirty="0">
                <a:latin typeface="Courier New" panose="02070309020205020404" pitchFamily="49" charset="0"/>
                <a:cs typeface="Courier New" panose="02070309020205020404" pitchFamily="49" charset="0"/>
              </a:rPr>
              <a:t>="#a1dab4", </a:t>
            </a:r>
            <a:r>
              <a:rPr lang="en-US" sz="750" dirty="0" err="1">
                <a:latin typeface="Courier New" panose="02070309020205020404" pitchFamily="49" charset="0"/>
                <a:cs typeface="Courier New" panose="02070309020205020404" pitchFamily="49" charset="0"/>
              </a:rPr>
              <a:t>cex</a:t>
            </a:r>
            <a:r>
              <a:rPr lang="en-US" sz="750" dirty="0">
                <a:latin typeface="Courier New" panose="02070309020205020404" pitchFamily="49" charset="0"/>
                <a:cs typeface="Courier New" panose="02070309020205020404" pitchFamily="49" charset="0"/>
              </a:rPr>
              <a:t>=2.5, </a:t>
            </a:r>
            <a:r>
              <a:rPr lang="en-US" sz="750" dirty="0" err="1">
                <a:latin typeface="Courier New" panose="02070309020205020404" pitchFamily="49" charset="0"/>
                <a:cs typeface="Courier New" panose="02070309020205020404" pitchFamily="49" charset="0"/>
              </a:rPr>
              <a:t>lwd</a:t>
            </a:r>
            <a:r>
              <a:rPr lang="en-US" sz="750" dirty="0">
                <a:latin typeface="Courier New" panose="02070309020205020404" pitchFamily="49" charset="0"/>
                <a:cs typeface="Courier New" panose="02070309020205020404" pitchFamily="49" charset="0"/>
              </a:rPr>
              <a:t>=1.5)</a:t>
            </a:r>
          </a:p>
          <a:p>
            <a:r>
              <a:rPr lang="en-US" sz="750" dirty="0">
                <a:latin typeface="Courier New" panose="02070309020205020404" pitchFamily="49" charset="0"/>
                <a:cs typeface="Courier New" panose="02070309020205020404" pitchFamily="49" charset="0"/>
              </a:rPr>
              <a:t>points(</a:t>
            </a:r>
            <a:r>
              <a:rPr lang="en-US" sz="750" dirty="0" err="1">
                <a:latin typeface="Courier New" panose="02070309020205020404" pitchFamily="49" charset="0"/>
                <a:cs typeface="Courier New" panose="02070309020205020404" pitchFamily="49" charset="0"/>
              </a:rPr>
              <a:t>as.numeric</a:t>
            </a:r>
            <a:r>
              <a:rPr lang="en-US" sz="750" dirty="0">
                <a:latin typeface="Courier New" panose="02070309020205020404" pitchFamily="49" charset="0"/>
                <a:cs typeface="Courier New" panose="02070309020205020404" pitchFamily="49" charset="0"/>
              </a:rPr>
              <a:t>(</a:t>
            </a:r>
            <a:r>
              <a:rPr lang="en-US" sz="750" dirty="0" err="1">
                <a:latin typeface="Courier New" panose="02070309020205020404" pitchFamily="49" charset="0"/>
                <a:cs typeface="Courier New" panose="02070309020205020404" pitchFamily="49" charset="0"/>
              </a:rPr>
              <a:t>map_matrix</a:t>
            </a:r>
            <a:r>
              <a:rPr lang="en-US" sz="750" dirty="0">
                <a:latin typeface="Courier New" panose="02070309020205020404" pitchFamily="49" charset="0"/>
                <a:cs typeface="Courier New" panose="02070309020205020404" pitchFamily="49" charset="0"/>
              </a:rPr>
              <a:t>[17,4]), </a:t>
            </a:r>
            <a:r>
              <a:rPr lang="en-US" sz="750" dirty="0" err="1">
                <a:latin typeface="Courier New" panose="02070309020205020404" pitchFamily="49" charset="0"/>
                <a:cs typeface="Courier New" panose="02070309020205020404" pitchFamily="49" charset="0"/>
              </a:rPr>
              <a:t>as.numeric</a:t>
            </a:r>
            <a:r>
              <a:rPr lang="en-US" sz="750" dirty="0">
                <a:latin typeface="Courier New" panose="02070309020205020404" pitchFamily="49" charset="0"/>
                <a:cs typeface="Courier New" panose="02070309020205020404" pitchFamily="49" charset="0"/>
              </a:rPr>
              <a:t>(</a:t>
            </a:r>
            <a:r>
              <a:rPr lang="en-US" sz="750" dirty="0" err="1">
                <a:latin typeface="Courier New" panose="02070309020205020404" pitchFamily="49" charset="0"/>
                <a:cs typeface="Courier New" panose="02070309020205020404" pitchFamily="49" charset="0"/>
              </a:rPr>
              <a:t>map_matrix</a:t>
            </a:r>
            <a:r>
              <a:rPr lang="en-US" sz="750" dirty="0">
                <a:latin typeface="Courier New" panose="02070309020205020404" pitchFamily="49" charset="0"/>
                <a:cs typeface="Courier New" panose="02070309020205020404" pitchFamily="49" charset="0"/>
              </a:rPr>
              <a:t>[17,3]), </a:t>
            </a:r>
            <a:r>
              <a:rPr lang="en-US" sz="750" dirty="0" err="1">
                <a:latin typeface="Courier New" panose="02070309020205020404" pitchFamily="49" charset="0"/>
                <a:cs typeface="Courier New" panose="02070309020205020404" pitchFamily="49" charset="0"/>
              </a:rPr>
              <a:t>pch</a:t>
            </a:r>
            <a:r>
              <a:rPr lang="en-US" sz="750" dirty="0">
                <a:latin typeface="Courier New" panose="02070309020205020404" pitchFamily="49" charset="0"/>
                <a:cs typeface="Courier New" panose="02070309020205020404" pitchFamily="49" charset="0"/>
              </a:rPr>
              <a:t>=22, </a:t>
            </a:r>
            <a:r>
              <a:rPr lang="en-US" sz="750" dirty="0" err="1">
                <a:latin typeface="Courier New" panose="02070309020205020404" pitchFamily="49" charset="0"/>
                <a:cs typeface="Courier New" panose="02070309020205020404" pitchFamily="49" charset="0"/>
              </a:rPr>
              <a:t>bg</a:t>
            </a:r>
            <a:r>
              <a:rPr lang="en-US" sz="750" dirty="0">
                <a:latin typeface="Courier New" panose="02070309020205020404" pitchFamily="49" charset="0"/>
                <a:cs typeface="Courier New" panose="02070309020205020404" pitchFamily="49" charset="0"/>
              </a:rPr>
              <a:t>="#a1dab4", </a:t>
            </a:r>
            <a:r>
              <a:rPr lang="en-US" sz="750" dirty="0" err="1">
                <a:latin typeface="Courier New" panose="02070309020205020404" pitchFamily="49" charset="0"/>
                <a:cs typeface="Courier New" panose="02070309020205020404" pitchFamily="49" charset="0"/>
              </a:rPr>
              <a:t>cex</a:t>
            </a:r>
            <a:r>
              <a:rPr lang="en-US" sz="750" dirty="0">
                <a:latin typeface="Courier New" panose="02070309020205020404" pitchFamily="49" charset="0"/>
                <a:cs typeface="Courier New" panose="02070309020205020404" pitchFamily="49" charset="0"/>
              </a:rPr>
              <a:t>=2.5, </a:t>
            </a:r>
            <a:r>
              <a:rPr lang="en-US" sz="750" dirty="0" err="1">
                <a:latin typeface="Courier New" panose="02070309020205020404" pitchFamily="49" charset="0"/>
                <a:cs typeface="Courier New" panose="02070309020205020404" pitchFamily="49" charset="0"/>
              </a:rPr>
              <a:t>lwd</a:t>
            </a:r>
            <a:r>
              <a:rPr lang="en-US" sz="750" dirty="0">
                <a:latin typeface="Courier New" panose="02070309020205020404" pitchFamily="49" charset="0"/>
                <a:cs typeface="Courier New" panose="02070309020205020404" pitchFamily="49" charset="0"/>
              </a:rPr>
              <a:t>=1.5)</a:t>
            </a:r>
          </a:p>
          <a:p>
            <a:r>
              <a:rPr lang="en-US" sz="750" dirty="0">
                <a:latin typeface="Courier New" panose="02070309020205020404" pitchFamily="49" charset="0"/>
                <a:cs typeface="Courier New" panose="02070309020205020404" pitchFamily="49" charset="0"/>
              </a:rPr>
              <a:t>points(</a:t>
            </a:r>
            <a:r>
              <a:rPr lang="en-US" sz="750" dirty="0" err="1">
                <a:latin typeface="Courier New" panose="02070309020205020404" pitchFamily="49" charset="0"/>
                <a:cs typeface="Courier New" panose="02070309020205020404" pitchFamily="49" charset="0"/>
              </a:rPr>
              <a:t>as.numeric</a:t>
            </a:r>
            <a:r>
              <a:rPr lang="en-US" sz="750" dirty="0">
                <a:latin typeface="Courier New" panose="02070309020205020404" pitchFamily="49" charset="0"/>
                <a:cs typeface="Courier New" panose="02070309020205020404" pitchFamily="49" charset="0"/>
              </a:rPr>
              <a:t>(</a:t>
            </a:r>
            <a:r>
              <a:rPr lang="en-US" sz="750" dirty="0" err="1">
                <a:latin typeface="Courier New" panose="02070309020205020404" pitchFamily="49" charset="0"/>
                <a:cs typeface="Courier New" panose="02070309020205020404" pitchFamily="49" charset="0"/>
              </a:rPr>
              <a:t>map_matrix</a:t>
            </a:r>
            <a:r>
              <a:rPr lang="en-US" sz="750" dirty="0">
                <a:latin typeface="Courier New" panose="02070309020205020404" pitchFamily="49" charset="0"/>
                <a:cs typeface="Courier New" panose="02070309020205020404" pitchFamily="49" charset="0"/>
              </a:rPr>
              <a:t>[18,4]), </a:t>
            </a:r>
            <a:r>
              <a:rPr lang="en-US" sz="750" dirty="0" err="1">
                <a:latin typeface="Courier New" panose="02070309020205020404" pitchFamily="49" charset="0"/>
                <a:cs typeface="Courier New" panose="02070309020205020404" pitchFamily="49" charset="0"/>
              </a:rPr>
              <a:t>as.numeric</a:t>
            </a:r>
            <a:r>
              <a:rPr lang="en-US" sz="750" dirty="0">
                <a:latin typeface="Courier New" panose="02070309020205020404" pitchFamily="49" charset="0"/>
                <a:cs typeface="Courier New" panose="02070309020205020404" pitchFamily="49" charset="0"/>
              </a:rPr>
              <a:t>(</a:t>
            </a:r>
            <a:r>
              <a:rPr lang="en-US" sz="750" dirty="0" err="1">
                <a:latin typeface="Courier New" panose="02070309020205020404" pitchFamily="49" charset="0"/>
                <a:cs typeface="Courier New" panose="02070309020205020404" pitchFamily="49" charset="0"/>
              </a:rPr>
              <a:t>map_matrix</a:t>
            </a:r>
            <a:r>
              <a:rPr lang="en-US" sz="750" dirty="0">
                <a:latin typeface="Courier New" panose="02070309020205020404" pitchFamily="49" charset="0"/>
                <a:cs typeface="Courier New" panose="02070309020205020404" pitchFamily="49" charset="0"/>
              </a:rPr>
              <a:t>[18,3]), </a:t>
            </a:r>
            <a:r>
              <a:rPr lang="en-US" sz="750" dirty="0" err="1">
                <a:latin typeface="Courier New" panose="02070309020205020404" pitchFamily="49" charset="0"/>
                <a:cs typeface="Courier New" panose="02070309020205020404" pitchFamily="49" charset="0"/>
              </a:rPr>
              <a:t>pch</a:t>
            </a:r>
            <a:r>
              <a:rPr lang="en-US" sz="750" dirty="0">
                <a:latin typeface="Courier New" panose="02070309020205020404" pitchFamily="49" charset="0"/>
                <a:cs typeface="Courier New" panose="02070309020205020404" pitchFamily="49" charset="0"/>
              </a:rPr>
              <a:t>=22, </a:t>
            </a:r>
            <a:r>
              <a:rPr lang="en-US" sz="750" dirty="0" err="1">
                <a:latin typeface="Courier New" panose="02070309020205020404" pitchFamily="49" charset="0"/>
                <a:cs typeface="Courier New" panose="02070309020205020404" pitchFamily="49" charset="0"/>
              </a:rPr>
              <a:t>bg</a:t>
            </a:r>
            <a:r>
              <a:rPr lang="en-US" sz="750" dirty="0">
                <a:latin typeface="Courier New" panose="02070309020205020404" pitchFamily="49" charset="0"/>
                <a:cs typeface="Courier New" panose="02070309020205020404" pitchFamily="49" charset="0"/>
              </a:rPr>
              <a:t>="#a1dab4", </a:t>
            </a:r>
            <a:r>
              <a:rPr lang="en-US" sz="750" dirty="0" err="1">
                <a:latin typeface="Courier New" panose="02070309020205020404" pitchFamily="49" charset="0"/>
                <a:cs typeface="Courier New" panose="02070309020205020404" pitchFamily="49" charset="0"/>
              </a:rPr>
              <a:t>cex</a:t>
            </a:r>
            <a:r>
              <a:rPr lang="en-US" sz="750" dirty="0">
                <a:latin typeface="Courier New" panose="02070309020205020404" pitchFamily="49" charset="0"/>
                <a:cs typeface="Courier New" panose="02070309020205020404" pitchFamily="49" charset="0"/>
              </a:rPr>
              <a:t>=2.5, </a:t>
            </a:r>
            <a:r>
              <a:rPr lang="en-US" sz="750" dirty="0" err="1">
                <a:latin typeface="Courier New" panose="02070309020205020404" pitchFamily="49" charset="0"/>
                <a:cs typeface="Courier New" panose="02070309020205020404" pitchFamily="49" charset="0"/>
              </a:rPr>
              <a:t>lwd</a:t>
            </a:r>
            <a:r>
              <a:rPr lang="en-US" sz="750" dirty="0">
                <a:latin typeface="Courier New" panose="02070309020205020404" pitchFamily="49" charset="0"/>
                <a:cs typeface="Courier New" panose="02070309020205020404" pitchFamily="49" charset="0"/>
              </a:rPr>
              <a:t>=1.5)</a:t>
            </a:r>
          </a:p>
          <a:p>
            <a:r>
              <a:rPr lang="en-US" sz="750" dirty="0">
                <a:latin typeface="Courier New" panose="02070309020205020404" pitchFamily="49" charset="0"/>
                <a:cs typeface="Courier New" panose="02070309020205020404" pitchFamily="49" charset="0"/>
              </a:rPr>
              <a:t>points(</a:t>
            </a:r>
            <a:r>
              <a:rPr lang="en-US" sz="750" dirty="0" err="1">
                <a:latin typeface="Courier New" panose="02070309020205020404" pitchFamily="49" charset="0"/>
                <a:cs typeface="Courier New" panose="02070309020205020404" pitchFamily="49" charset="0"/>
              </a:rPr>
              <a:t>as.numeric</a:t>
            </a:r>
            <a:r>
              <a:rPr lang="en-US" sz="750" dirty="0">
                <a:latin typeface="Courier New" panose="02070309020205020404" pitchFamily="49" charset="0"/>
                <a:cs typeface="Courier New" panose="02070309020205020404" pitchFamily="49" charset="0"/>
              </a:rPr>
              <a:t>(</a:t>
            </a:r>
            <a:r>
              <a:rPr lang="en-US" sz="750" dirty="0" err="1">
                <a:latin typeface="Courier New" panose="02070309020205020404" pitchFamily="49" charset="0"/>
                <a:cs typeface="Courier New" panose="02070309020205020404" pitchFamily="49" charset="0"/>
              </a:rPr>
              <a:t>map_matrix</a:t>
            </a:r>
            <a:r>
              <a:rPr lang="en-US" sz="750" dirty="0">
                <a:latin typeface="Courier New" panose="02070309020205020404" pitchFamily="49" charset="0"/>
                <a:cs typeface="Courier New" panose="02070309020205020404" pitchFamily="49" charset="0"/>
              </a:rPr>
              <a:t>[19,4]), </a:t>
            </a:r>
            <a:r>
              <a:rPr lang="en-US" sz="750" dirty="0" err="1">
                <a:latin typeface="Courier New" panose="02070309020205020404" pitchFamily="49" charset="0"/>
                <a:cs typeface="Courier New" panose="02070309020205020404" pitchFamily="49" charset="0"/>
              </a:rPr>
              <a:t>as.numeric</a:t>
            </a:r>
            <a:r>
              <a:rPr lang="en-US" sz="750" dirty="0">
                <a:latin typeface="Courier New" panose="02070309020205020404" pitchFamily="49" charset="0"/>
                <a:cs typeface="Courier New" panose="02070309020205020404" pitchFamily="49" charset="0"/>
              </a:rPr>
              <a:t>(</a:t>
            </a:r>
            <a:r>
              <a:rPr lang="en-US" sz="750" dirty="0" err="1">
                <a:latin typeface="Courier New" panose="02070309020205020404" pitchFamily="49" charset="0"/>
                <a:cs typeface="Courier New" panose="02070309020205020404" pitchFamily="49" charset="0"/>
              </a:rPr>
              <a:t>map_matrix</a:t>
            </a:r>
            <a:r>
              <a:rPr lang="en-US" sz="750" dirty="0">
                <a:latin typeface="Courier New" panose="02070309020205020404" pitchFamily="49" charset="0"/>
                <a:cs typeface="Courier New" panose="02070309020205020404" pitchFamily="49" charset="0"/>
              </a:rPr>
              <a:t>[19,3]), </a:t>
            </a:r>
            <a:r>
              <a:rPr lang="en-US" sz="750" dirty="0" err="1">
                <a:latin typeface="Courier New" panose="02070309020205020404" pitchFamily="49" charset="0"/>
                <a:cs typeface="Courier New" panose="02070309020205020404" pitchFamily="49" charset="0"/>
              </a:rPr>
              <a:t>pch</a:t>
            </a:r>
            <a:r>
              <a:rPr lang="en-US" sz="750" dirty="0">
                <a:latin typeface="Courier New" panose="02070309020205020404" pitchFamily="49" charset="0"/>
                <a:cs typeface="Courier New" panose="02070309020205020404" pitchFamily="49" charset="0"/>
              </a:rPr>
              <a:t>=22, </a:t>
            </a:r>
            <a:r>
              <a:rPr lang="en-US" sz="750" dirty="0" err="1">
                <a:latin typeface="Courier New" panose="02070309020205020404" pitchFamily="49" charset="0"/>
                <a:cs typeface="Courier New" panose="02070309020205020404" pitchFamily="49" charset="0"/>
              </a:rPr>
              <a:t>bg</a:t>
            </a:r>
            <a:r>
              <a:rPr lang="en-US" sz="750" dirty="0">
                <a:latin typeface="Courier New" panose="02070309020205020404" pitchFamily="49" charset="0"/>
                <a:cs typeface="Courier New" panose="02070309020205020404" pitchFamily="49" charset="0"/>
              </a:rPr>
              <a:t>="#a1dab4", </a:t>
            </a:r>
            <a:r>
              <a:rPr lang="en-US" sz="750" dirty="0" err="1">
                <a:latin typeface="Courier New" panose="02070309020205020404" pitchFamily="49" charset="0"/>
                <a:cs typeface="Courier New" panose="02070309020205020404" pitchFamily="49" charset="0"/>
              </a:rPr>
              <a:t>cex</a:t>
            </a:r>
            <a:r>
              <a:rPr lang="en-US" sz="750" dirty="0">
                <a:latin typeface="Courier New" panose="02070309020205020404" pitchFamily="49" charset="0"/>
                <a:cs typeface="Courier New" panose="02070309020205020404" pitchFamily="49" charset="0"/>
              </a:rPr>
              <a:t>=2.5, </a:t>
            </a:r>
            <a:r>
              <a:rPr lang="en-US" sz="750" dirty="0" err="1">
                <a:latin typeface="Courier New" panose="02070309020205020404" pitchFamily="49" charset="0"/>
                <a:cs typeface="Courier New" panose="02070309020205020404" pitchFamily="49" charset="0"/>
              </a:rPr>
              <a:t>lwd</a:t>
            </a:r>
            <a:r>
              <a:rPr lang="en-US" sz="750" dirty="0">
                <a:latin typeface="Courier New" panose="02070309020205020404" pitchFamily="49" charset="0"/>
                <a:cs typeface="Courier New" panose="02070309020205020404" pitchFamily="49" charset="0"/>
              </a:rPr>
              <a:t>=1.5)</a:t>
            </a:r>
          </a:p>
          <a:p>
            <a:r>
              <a:rPr lang="en-US" sz="750" dirty="0">
                <a:latin typeface="Courier New" panose="02070309020205020404" pitchFamily="49" charset="0"/>
                <a:cs typeface="Courier New" panose="02070309020205020404" pitchFamily="49" charset="0"/>
              </a:rPr>
              <a:t>points(</a:t>
            </a:r>
            <a:r>
              <a:rPr lang="en-US" sz="750" dirty="0" err="1">
                <a:latin typeface="Courier New" panose="02070309020205020404" pitchFamily="49" charset="0"/>
                <a:cs typeface="Courier New" panose="02070309020205020404" pitchFamily="49" charset="0"/>
              </a:rPr>
              <a:t>as.numeric</a:t>
            </a:r>
            <a:r>
              <a:rPr lang="en-US" sz="750" dirty="0">
                <a:latin typeface="Courier New" panose="02070309020205020404" pitchFamily="49" charset="0"/>
                <a:cs typeface="Courier New" panose="02070309020205020404" pitchFamily="49" charset="0"/>
              </a:rPr>
              <a:t>(</a:t>
            </a:r>
            <a:r>
              <a:rPr lang="en-US" sz="750" dirty="0" err="1">
                <a:latin typeface="Courier New" panose="02070309020205020404" pitchFamily="49" charset="0"/>
                <a:cs typeface="Courier New" panose="02070309020205020404" pitchFamily="49" charset="0"/>
              </a:rPr>
              <a:t>map_matrix</a:t>
            </a:r>
            <a:r>
              <a:rPr lang="en-US" sz="750" dirty="0">
                <a:latin typeface="Courier New" panose="02070309020205020404" pitchFamily="49" charset="0"/>
                <a:cs typeface="Courier New" panose="02070309020205020404" pitchFamily="49" charset="0"/>
              </a:rPr>
              <a:t>[20,4]), </a:t>
            </a:r>
            <a:r>
              <a:rPr lang="en-US" sz="750" dirty="0" err="1">
                <a:latin typeface="Courier New" panose="02070309020205020404" pitchFamily="49" charset="0"/>
                <a:cs typeface="Courier New" panose="02070309020205020404" pitchFamily="49" charset="0"/>
              </a:rPr>
              <a:t>as.numeric</a:t>
            </a:r>
            <a:r>
              <a:rPr lang="en-US" sz="750" dirty="0">
                <a:latin typeface="Courier New" panose="02070309020205020404" pitchFamily="49" charset="0"/>
                <a:cs typeface="Courier New" panose="02070309020205020404" pitchFamily="49" charset="0"/>
              </a:rPr>
              <a:t>(</a:t>
            </a:r>
            <a:r>
              <a:rPr lang="en-US" sz="750" dirty="0" err="1">
                <a:latin typeface="Courier New" panose="02070309020205020404" pitchFamily="49" charset="0"/>
                <a:cs typeface="Courier New" panose="02070309020205020404" pitchFamily="49" charset="0"/>
              </a:rPr>
              <a:t>map_matrix</a:t>
            </a:r>
            <a:r>
              <a:rPr lang="en-US" sz="750" dirty="0">
                <a:latin typeface="Courier New" panose="02070309020205020404" pitchFamily="49" charset="0"/>
                <a:cs typeface="Courier New" panose="02070309020205020404" pitchFamily="49" charset="0"/>
              </a:rPr>
              <a:t>[20,3]), </a:t>
            </a:r>
            <a:r>
              <a:rPr lang="en-US" sz="750" dirty="0" err="1">
                <a:latin typeface="Courier New" panose="02070309020205020404" pitchFamily="49" charset="0"/>
                <a:cs typeface="Courier New" panose="02070309020205020404" pitchFamily="49" charset="0"/>
              </a:rPr>
              <a:t>pch</a:t>
            </a:r>
            <a:r>
              <a:rPr lang="en-US" sz="750" dirty="0">
                <a:latin typeface="Courier New" panose="02070309020205020404" pitchFamily="49" charset="0"/>
                <a:cs typeface="Courier New" panose="02070309020205020404" pitchFamily="49" charset="0"/>
              </a:rPr>
              <a:t>=22, </a:t>
            </a:r>
            <a:r>
              <a:rPr lang="en-US" sz="750" dirty="0" err="1">
                <a:latin typeface="Courier New" panose="02070309020205020404" pitchFamily="49" charset="0"/>
                <a:cs typeface="Courier New" panose="02070309020205020404" pitchFamily="49" charset="0"/>
              </a:rPr>
              <a:t>bg</a:t>
            </a:r>
            <a:r>
              <a:rPr lang="en-US" sz="750" dirty="0">
                <a:latin typeface="Courier New" panose="02070309020205020404" pitchFamily="49" charset="0"/>
                <a:cs typeface="Courier New" panose="02070309020205020404" pitchFamily="49" charset="0"/>
              </a:rPr>
              <a:t>="#a1dab4", </a:t>
            </a:r>
            <a:r>
              <a:rPr lang="en-US" sz="750" dirty="0" err="1">
                <a:latin typeface="Courier New" panose="02070309020205020404" pitchFamily="49" charset="0"/>
                <a:cs typeface="Courier New" panose="02070309020205020404" pitchFamily="49" charset="0"/>
              </a:rPr>
              <a:t>cex</a:t>
            </a:r>
            <a:r>
              <a:rPr lang="en-US" sz="750" dirty="0">
                <a:latin typeface="Courier New" panose="02070309020205020404" pitchFamily="49" charset="0"/>
                <a:cs typeface="Courier New" panose="02070309020205020404" pitchFamily="49" charset="0"/>
              </a:rPr>
              <a:t>=2.5, </a:t>
            </a:r>
            <a:r>
              <a:rPr lang="en-US" sz="750" dirty="0" err="1">
                <a:latin typeface="Courier New" panose="02070309020205020404" pitchFamily="49" charset="0"/>
                <a:cs typeface="Courier New" panose="02070309020205020404" pitchFamily="49" charset="0"/>
              </a:rPr>
              <a:t>lwd</a:t>
            </a:r>
            <a:r>
              <a:rPr lang="en-US" sz="750" dirty="0">
                <a:latin typeface="Courier New" panose="02070309020205020404" pitchFamily="49" charset="0"/>
                <a:cs typeface="Courier New" panose="02070309020205020404" pitchFamily="49" charset="0"/>
              </a:rPr>
              <a:t>=1.5)</a:t>
            </a:r>
          </a:p>
          <a:p>
            <a:r>
              <a:rPr lang="en-US" sz="750" dirty="0">
                <a:latin typeface="Courier New" panose="02070309020205020404" pitchFamily="49" charset="0"/>
                <a:cs typeface="Courier New" panose="02070309020205020404" pitchFamily="49" charset="0"/>
              </a:rPr>
              <a:t>points(</a:t>
            </a:r>
            <a:r>
              <a:rPr lang="en-US" sz="750" dirty="0" err="1">
                <a:latin typeface="Courier New" panose="02070309020205020404" pitchFamily="49" charset="0"/>
                <a:cs typeface="Courier New" panose="02070309020205020404" pitchFamily="49" charset="0"/>
              </a:rPr>
              <a:t>as.numeric</a:t>
            </a:r>
            <a:r>
              <a:rPr lang="en-US" sz="750" dirty="0">
                <a:latin typeface="Courier New" panose="02070309020205020404" pitchFamily="49" charset="0"/>
                <a:cs typeface="Courier New" panose="02070309020205020404" pitchFamily="49" charset="0"/>
              </a:rPr>
              <a:t>(</a:t>
            </a:r>
            <a:r>
              <a:rPr lang="en-US" sz="750" dirty="0" err="1">
                <a:latin typeface="Courier New" panose="02070309020205020404" pitchFamily="49" charset="0"/>
                <a:cs typeface="Courier New" panose="02070309020205020404" pitchFamily="49" charset="0"/>
              </a:rPr>
              <a:t>map_matrix</a:t>
            </a:r>
            <a:r>
              <a:rPr lang="en-US" sz="750" dirty="0">
                <a:latin typeface="Courier New" panose="02070309020205020404" pitchFamily="49" charset="0"/>
                <a:cs typeface="Courier New" panose="02070309020205020404" pitchFamily="49" charset="0"/>
              </a:rPr>
              <a:t>[21,4]), </a:t>
            </a:r>
            <a:r>
              <a:rPr lang="en-US" sz="750" dirty="0" err="1">
                <a:latin typeface="Courier New" panose="02070309020205020404" pitchFamily="49" charset="0"/>
                <a:cs typeface="Courier New" panose="02070309020205020404" pitchFamily="49" charset="0"/>
              </a:rPr>
              <a:t>as.numeric</a:t>
            </a:r>
            <a:r>
              <a:rPr lang="en-US" sz="750" dirty="0">
                <a:latin typeface="Courier New" panose="02070309020205020404" pitchFamily="49" charset="0"/>
                <a:cs typeface="Courier New" panose="02070309020205020404" pitchFamily="49" charset="0"/>
              </a:rPr>
              <a:t>(</a:t>
            </a:r>
            <a:r>
              <a:rPr lang="en-US" sz="750" dirty="0" err="1">
                <a:latin typeface="Courier New" panose="02070309020205020404" pitchFamily="49" charset="0"/>
                <a:cs typeface="Courier New" panose="02070309020205020404" pitchFamily="49" charset="0"/>
              </a:rPr>
              <a:t>map_matrix</a:t>
            </a:r>
            <a:r>
              <a:rPr lang="en-US" sz="750" dirty="0">
                <a:latin typeface="Courier New" panose="02070309020205020404" pitchFamily="49" charset="0"/>
                <a:cs typeface="Courier New" panose="02070309020205020404" pitchFamily="49" charset="0"/>
              </a:rPr>
              <a:t>[21,3]), </a:t>
            </a:r>
            <a:r>
              <a:rPr lang="en-US" sz="750" dirty="0" err="1">
                <a:latin typeface="Courier New" panose="02070309020205020404" pitchFamily="49" charset="0"/>
                <a:cs typeface="Courier New" panose="02070309020205020404" pitchFamily="49" charset="0"/>
              </a:rPr>
              <a:t>pch</a:t>
            </a:r>
            <a:r>
              <a:rPr lang="en-US" sz="750" dirty="0">
                <a:latin typeface="Courier New" panose="02070309020205020404" pitchFamily="49" charset="0"/>
                <a:cs typeface="Courier New" panose="02070309020205020404" pitchFamily="49" charset="0"/>
              </a:rPr>
              <a:t>=22, </a:t>
            </a:r>
            <a:r>
              <a:rPr lang="en-US" sz="750" dirty="0" err="1">
                <a:latin typeface="Courier New" panose="02070309020205020404" pitchFamily="49" charset="0"/>
                <a:cs typeface="Courier New" panose="02070309020205020404" pitchFamily="49" charset="0"/>
              </a:rPr>
              <a:t>bg</a:t>
            </a:r>
            <a:r>
              <a:rPr lang="en-US" sz="750" dirty="0">
                <a:latin typeface="Courier New" panose="02070309020205020404" pitchFamily="49" charset="0"/>
                <a:cs typeface="Courier New" panose="02070309020205020404" pitchFamily="49" charset="0"/>
              </a:rPr>
              <a:t>="#a1dab4", </a:t>
            </a:r>
            <a:r>
              <a:rPr lang="en-US" sz="750" dirty="0" err="1">
                <a:latin typeface="Courier New" panose="02070309020205020404" pitchFamily="49" charset="0"/>
                <a:cs typeface="Courier New" panose="02070309020205020404" pitchFamily="49" charset="0"/>
              </a:rPr>
              <a:t>cex</a:t>
            </a:r>
            <a:r>
              <a:rPr lang="en-US" sz="750" dirty="0">
                <a:latin typeface="Courier New" panose="02070309020205020404" pitchFamily="49" charset="0"/>
                <a:cs typeface="Courier New" panose="02070309020205020404" pitchFamily="49" charset="0"/>
              </a:rPr>
              <a:t>=2.5, </a:t>
            </a:r>
            <a:r>
              <a:rPr lang="en-US" sz="750" dirty="0" err="1">
                <a:latin typeface="Courier New" panose="02070309020205020404" pitchFamily="49" charset="0"/>
                <a:cs typeface="Courier New" panose="02070309020205020404" pitchFamily="49" charset="0"/>
              </a:rPr>
              <a:t>lwd</a:t>
            </a:r>
            <a:r>
              <a:rPr lang="en-US" sz="750" dirty="0">
                <a:latin typeface="Courier New" panose="02070309020205020404" pitchFamily="49" charset="0"/>
                <a:cs typeface="Courier New" panose="02070309020205020404" pitchFamily="49" charset="0"/>
              </a:rPr>
              <a:t>=1.5)</a:t>
            </a:r>
          </a:p>
          <a:p>
            <a:r>
              <a:rPr lang="en-US" sz="750" dirty="0">
                <a:latin typeface="Courier New" panose="02070309020205020404" pitchFamily="49" charset="0"/>
                <a:cs typeface="Courier New" panose="02070309020205020404" pitchFamily="49" charset="0"/>
              </a:rPr>
              <a:t>points(</a:t>
            </a:r>
            <a:r>
              <a:rPr lang="en-US" sz="750" dirty="0" err="1">
                <a:latin typeface="Courier New" panose="02070309020205020404" pitchFamily="49" charset="0"/>
                <a:cs typeface="Courier New" panose="02070309020205020404" pitchFamily="49" charset="0"/>
              </a:rPr>
              <a:t>as.numeric</a:t>
            </a:r>
            <a:r>
              <a:rPr lang="en-US" sz="750" dirty="0">
                <a:latin typeface="Courier New" panose="02070309020205020404" pitchFamily="49" charset="0"/>
                <a:cs typeface="Courier New" panose="02070309020205020404" pitchFamily="49" charset="0"/>
              </a:rPr>
              <a:t>(</a:t>
            </a:r>
            <a:r>
              <a:rPr lang="en-US" sz="750" dirty="0" err="1">
                <a:latin typeface="Courier New" panose="02070309020205020404" pitchFamily="49" charset="0"/>
                <a:cs typeface="Courier New" panose="02070309020205020404" pitchFamily="49" charset="0"/>
              </a:rPr>
              <a:t>map_matrix</a:t>
            </a:r>
            <a:r>
              <a:rPr lang="en-US" sz="750" dirty="0">
                <a:latin typeface="Courier New" panose="02070309020205020404" pitchFamily="49" charset="0"/>
                <a:cs typeface="Courier New" panose="02070309020205020404" pitchFamily="49" charset="0"/>
              </a:rPr>
              <a:t>[22,4]), </a:t>
            </a:r>
            <a:r>
              <a:rPr lang="en-US" sz="750" dirty="0" err="1">
                <a:latin typeface="Courier New" panose="02070309020205020404" pitchFamily="49" charset="0"/>
                <a:cs typeface="Courier New" panose="02070309020205020404" pitchFamily="49" charset="0"/>
              </a:rPr>
              <a:t>as.numeric</a:t>
            </a:r>
            <a:r>
              <a:rPr lang="en-US" sz="750" dirty="0">
                <a:latin typeface="Courier New" panose="02070309020205020404" pitchFamily="49" charset="0"/>
                <a:cs typeface="Courier New" panose="02070309020205020404" pitchFamily="49" charset="0"/>
              </a:rPr>
              <a:t>(</a:t>
            </a:r>
            <a:r>
              <a:rPr lang="en-US" sz="750" dirty="0" err="1">
                <a:latin typeface="Courier New" panose="02070309020205020404" pitchFamily="49" charset="0"/>
                <a:cs typeface="Courier New" panose="02070309020205020404" pitchFamily="49" charset="0"/>
              </a:rPr>
              <a:t>map_matrix</a:t>
            </a:r>
            <a:r>
              <a:rPr lang="en-US" sz="750" dirty="0">
                <a:latin typeface="Courier New" panose="02070309020205020404" pitchFamily="49" charset="0"/>
                <a:cs typeface="Courier New" panose="02070309020205020404" pitchFamily="49" charset="0"/>
              </a:rPr>
              <a:t>[22,3]), </a:t>
            </a:r>
            <a:r>
              <a:rPr lang="en-US" sz="750" dirty="0" err="1">
                <a:latin typeface="Courier New" panose="02070309020205020404" pitchFamily="49" charset="0"/>
                <a:cs typeface="Courier New" panose="02070309020205020404" pitchFamily="49" charset="0"/>
              </a:rPr>
              <a:t>pch</a:t>
            </a:r>
            <a:r>
              <a:rPr lang="en-US" sz="750" dirty="0">
                <a:latin typeface="Courier New" panose="02070309020205020404" pitchFamily="49" charset="0"/>
                <a:cs typeface="Courier New" panose="02070309020205020404" pitchFamily="49" charset="0"/>
              </a:rPr>
              <a:t>=22, </a:t>
            </a:r>
            <a:r>
              <a:rPr lang="en-US" sz="750" dirty="0" err="1">
                <a:latin typeface="Courier New" panose="02070309020205020404" pitchFamily="49" charset="0"/>
                <a:cs typeface="Courier New" panose="02070309020205020404" pitchFamily="49" charset="0"/>
              </a:rPr>
              <a:t>bg</a:t>
            </a:r>
            <a:r>
              <a:rPr lang="en-US" sz="750" dirty="0">
                <a:latin typeface="Courier New" panose="02070309020205020404" pitchFamily="49" charset="0"/>
                <a:cs typeface="Courier New" panose="02070309020205020404" pitchFamily="49" charset="0"/>
              </a:rPr>
              <a:t>="#a1dab4", </a:t>
            </a:r>
            <a:r>
              <a:rPr lang="en-US" sz="750" dirty="0" err="1">
                <a:latin typeface="Courier New" panose="02070309020205020404" pitchFamily="49" charset="0"/>
                <a:cs typeface="Courier New" panose="02070309020205020404" pitchFamily="49" charset="0"/>
              </a:rPr>
              <a:t>cex</a:t>
            </a:r>
            <a:r>
              <a:rPr lang="en-US" sz="750" dirty="0">
                <a:latin typeface="Courier New" panose="02070309020205020404" pitchFamily="49" charset="0"/>
                <a:cs typeface="Courier New" panose="02070309020205020404" pitchFamily="49" charset="0"/>
              </a:rPr>
              <a:t>=2.5, </a:t>
            </a:r>
            <a:r>
              <a:rPr lang="en-US" sz="750" dirty="0" err="1">
                <a:latin typeface="Courier New" panose="02070309020205020404" pitchFamily="49" charset="0"/>
                <a:cs typeface="Courier New" panose="02070309020205020404" pitchFamily="49" charset="0"/>
              </a:rPr>
              <a:t>lwd</a:t>
            </a:r>
            <a:r>
              <a:rPr lang="en-US" sz="750" dirty="0">
                <a:latin typeface="Courier New" panose="02070309020205020404" pitchFamily="49" charset="0"/>
                <a:cs typeface="Courier New" panose="02070309020205020404" pitchFamily="49" charset="0"/>
              </a:rPr>
              <a:t>=1.5)</a:t>
            </a:r>
          </a:p>
          <a:p>
            <a:r>
              <a:rPr lang="en-US" sz="750" dirty="0">
                <a:latin typeface="Courier New" panose="02070309020205020404" pitchFamily="49" charset="0"/>
                <a:cs typeface="Courier New" panose="02070309020205020404" pitchFamily="49" charset="0"/>
              </a:rPr>
              <a:t>points(</a:t>
            </a:r>
            <a:r>
              <a:rPr lang="en-US" sz="750" dirty="0" err="1">
                <a:latin typeface="Courier New" panose="02070309020205020404" pitchFamily="49" charset="0"/>
                <a:cs typeface="Courier New" panose="02070309020205020404" pitchFamily="49" charset="0"/>
              </a:rPr>
              <a:t>as.numeric</a:t>
            </a:r>
            <a:r>
              <a:rPr lang="en-US" sz="750" dirty="0">
                <a:latin typeface="Courier New" panose="02070309020205020404" pitchFamily="49" charset="0"/>
                <a:cs typeface="Courier New" panose="02070309020205020404" pitchFamily="49" charset="0"/>
              </a:rPr>
              <a:t>(</a:t>
            </a:r>
            <a:r>
              <a:rPr lang="en-US" sz="750" dirty="0" err="1">
                <a:latin typeface="Courier New" panose="02070309020205020404" pitchFamily="49" charset="0"/>
                <a:cs typeface="Courier New" panose="02070309020205020404" pitchFamily="49" charset="0"/>
              </a:rPr>
              <a:t>map_matrix</a:t>
            </a:r>
            <a:r>
              <a:rPr lang="en-US" sz="750" dirty="0">
                <a:latin typeface="Courier New" panose="02070309020205020404" pitchFamily="49" charset="0"/>
                <a:cs typeface="Courier New" panose="02070309020205020404" pitchFamily="49" charset="0"/>
              </a:rPr>
              <a:t>[23,4]), </a:t>
            </a:r>
            <a:r>
              <a:rPr lang="en-US" sz="750" dirty="0" err="1">
                <a:latin typeface="Courier New" panose="02070309020205020404" pitchFamily="49" charset="0"/>
                <a:cs typeface="Courier New" panose="02070309020205020404" pitchFamily="49" charset="0"/>
              </a:rPr>
              <a:t>as.numeric</a:t>
            </a:r>
            <a:r>
              <a:rPr lang="en-US" sz="750" dirty="0">
                <a:latin typeface="Courier New" panose="02070309020205020404" pitchFamily="49" charset="0"/>
                <a:cs typeface="Courier New" panose="02070309020205020404" pitchFamily="49" charset="0"/>
              </a:rPr>
              <a:t>(</a:t>
            </a:r>
            <a:r>
              <a:rPr lang="en-US" sz="750" dirty="0" err="1">
                <a:latin typeface="Courier New" panose="02070309020205020404" pitchFamily="49" charset="0"/>
                <a:cs typeface="Courier New" panose="02070309020205020404" pitchFamily="49" charset="0"/>
              </a:rPr>
              <a:t>map_matrix</a:t>
            </a:r>
            <a:r>
              <a:rPr lang="en-US" sz="750" dirty="0">
                <a:latin typeface="Courier New" panose="02070309020205020404" pitchFamily="49" charset="0"/>
                <a:cs typeface="Courier New" panose="02070309020205020404" pitchFamily="49" charset="0"/>
              </a:rPr>
              <a:t>[23,3]), </a:t>
            </a:r>
            <a:r>
              <a:rPr lang="en-US" sz="750" dirty="0" err="1">
                <a:latin typeface="Courier New" panose="02070309020205020404" pitchFamily="49" charset="0"/>
                <a:cs typeface="Courier New" panose="02070309020205020404" pitchFamily="49" charset="0"/>
              </a:rPr>
              <a:t>pch</a:t>
            </a:r>
            <a:r>
              <a:rPr lang="en-US" sz="750" dirty="0">
                <a:latin typeface="Courier New" panose="02070309020205020404" pitchFamily="49" charset="0"/>
                <a:cs typeface="Courier New" panose="02070309020205020404" pitchFamily="49" charset="0"/>
              </a:rPr>
              <a:t>=21, </a:t>
            </a:r>
            <a:r>
              <a:rPr lang="en-US" sz="750" dirty="0" err="1">
                <a:latin typeface="Courier New" panose="02070309020205020404" pitchFamily="49" charset="0"/>
                <a:cs typeface="Courier New" panose="02070309020205020404" pitchFamily="49" charset="0"/>
              </a:rPr>
              <a:t>bg</a:t>
            </a:r>
            <a:r>
              <a:rPr lang="en-US" sz="750" dirty="0">
                <a:latin typeface="Courier New" panose="02070309020205020404" pitchFamily="49" charset="0"/>
                <a:cs typeface="Courier New" panose="02070309020205020404" pitchFamily="49" charset="0"/>
              </a:rPr>
              <a:t>="white", </a:t>
            </a:r>
            <a:r>
              <a:rPr lang="en-US" sz="750" dirty="0" err="1">
                <a:latin typeface="Courier New" panose="02070309020205020404" pitchFamily="49" charset="0"/>
                <a:cs typeface="Courier New" panose="02070309020205020404" pitchFamily="49" charset="0"/>
              </a:rPr>
              <a:t>cex</a:t>
            </a:r>
            <a:r>
              <a:rPr lang="en-US" sz="750" dirty="0">
                <a:latin typeface="Courier New" panose="02070309020205020404" pitchFamily="49" charset="0"/>
                <a:cs typeface="Courier New" panose="02070309020205020404" pitchFamily="49" charset="0"/>
              </a:rPr>
              <a:t>=2.5, </a:t>
            </a:r>
            <a:r>
              <a:rPr lang="en-US" sz="750" dirty="0" err="1">
                <a:latin typeface="Courier New" panose="02070309020205020404" pitchFamily="49" charset="0"/>
                <a:cs typeface="Courier New" panose="02070309020205020404" pitchFamily="49" charset="0"/>
              </a:rPr>
              <a:t>lwd</a:t>
            </a:r>
            <a:r>
              <a:rPr lang="en-US" sz="750" dirty="0">
                <a:latin typeface="Courier New" panose="02070309020205020404" pitchFamily="49" charset="0"/>
                <a:cs typeface="Courier New" panose="02070309020205020404" pitchFamily="49" charset="0"/>
              </a:rPr>
              <a:t>=1.5)</a:t>
            </a:r>
          </a:p>
          <a:p>
            <a:r>
              <a:rPr lang="en-US" sz="750" dirty="0">
                <a:latin typeface="Courier New" panose="02070309020205020404" pitchFamily="49" charset="0"/>
                <a:cs typeface="Courier New" panose="02070309020205020404" pitchFamily="49" charset="0"/>
              </a:rPr>
              <a:t>points(</a:t>
            </a:r>
            <a:r>
              <a:rPr lang="en-US" sz="750" dirty="0" err="1">
                <a:latin typeface="Courier New" panose="02070309020205020404" pitchFamily="49" charset="0"/>
                <a:cs typeface="Courier New" panose="02070309020205020404" pitchFamily="49" charset="0"/>
              </a:rPr>
              <a:t>as.numeric</a:t>
            </a:r>
            <a:r>
              <a:rPr lang="en-US" sz="750" dirty="0">
                <a:latin typeface="Courier New" panose="02070309020205020404" pitchFamily="49" charset="0"/>
                <a:cs typeface="Courier New" panose="02070309020205020404" pitchFamily="49" charset="0"/>
              </a:rPr>
              <a:t>(</a:t>
            </a:r>
            <a:r>
              <a:rPr lang="en-US" sz="750" dirty="0" err="1">
                <a:latin typeface="Courier New" panose="02070309020205020404" pitchFamily="49" charset="0"/>
                <a:cs typeface="Courier New" panose="02070309020205020404" pitchFamily="49" charset="0"/>
              </a:rPr>
              <a:t>map_matrix</a:t>
            </a:r>
            <a:r>
              <a:rPr lang="en-US" sz="750" dirty="0">
                <a:latin typeface="Courier New" panose="02070309020205020404" pitchFamily="49" charset="0"/>
                <a:cs typeface="Courier New" panose="02070309020205020404" pitchFamily="49" charset="0"/>
              </a:rPr>
              <a:t>[24,4]), </a:t>
            </a:r>
            <a:r>
              <a:rPr lang="en-US" sz="750" dirty="0" err="1">
                <a:latin typeface="Courier New" panose="02070309020205020404" pitchFamily="49" charset="0"/>
                <a:cs typeface="Courier New" panose="02070309020205020404" pitchFamily="49" charset="0"/>
              </a:rPr>
              <a:t>as.numeric</a:t>
            </a:r>
            <a:r>
              <a:rPr lang="en-US" sz="750" dirty="0">
                <a:latin typeface="Courier New" panose="02070309020205020404" pitchFamily="49" charset="0"/>
                <a:cs typeface="Courier New" panose="02070309020205020404" pitchFamily="49" charset="0"/>
              </a:rPr>
              <a:t>(</a:t>
            </a:r>
            <a:r>
              <a:rPr lang="en-US" sz="750" dirty="0" err="1">
                <a:latin typeface="Courier New" panose="02070309020205020404" pitchFamily="49" charset="0"/>
                <a:cs typeface="Courier New" panose="02070309020205020404" pitchFamily="49" charset="0"/>
              </a:rPr>
              <a:t>map_matrix</a:t>
            </a:r>
            <a:r>
              <a:rPr lang="en-US" sz="750" dirty="0">
                <a:latin typeface="Courier New" panose="02070309020205020404" pitchFamily="49" charset="0"/>
                <a:cs typeface="Courier New" panose="02070309020205020404" pitchFamily="49" charset="0"/>
              </a:rPr>
              <a:t>[24,3]), </a:t>
            </a:r>
            <a:r>
              <a:rPr lang="en-US" sz="750" dirty="0" err="1">
                <a:latin typeface="Courier New" panose="02070309020205020404" pitchFamily="49" charset="0"/>
                <a:cs typeface="Courier New" panose="02070309020205020404" pitchFamily="49" charset="0"/>
              </a:rPr>
              <a:t>pch</a:t>
            </a:r>
            <a:r>
              <a:rPr lang="en-US" sz="750" dirty="0">
                <a:latin typeface="Courier New" panose="02070309020205020404" pitchFamily="49" charset="0"/>
                <a:cs typeface="Courier New" panose="02070309020205020404" pitchFamily="49" charset="0"/>
              </a:rPr>
              <a:t>=21, </a:t>
            </a:r>
            <a:r>
              <a:rPr lang="en-US" sz="750" dirty="0" err="1">
                <a:latin typeface="Courier New" panose="02070309020205020404" pitchFamily="49" charset="0"/>
                <a:cs typeface="Courier New" panose="02070309020205020404" pitchFamily="49" charset="0"/>
              </a:rPr>
              <a:t>bg</a:t>
            </a:r>
            <a:r>
              <a:rPr lang="en-US" sz="750" dirty="0">
                <a:latin typeface="Courier New" panose="02070309020205020404" pitchFamily="49" charset="0"/>
                <a:cs typeface="Courier New" panose="02070309020205020404" pitchFamily="49" charset="0"/>
              </a:rPr>
              <a:t>="white", </a:t>
            </a:r>
            <a:r>
              <a:rPr lang="en-US" sz="750" dirty="0" err="1">
                <a:latin typeface="Courier New" panose="02070309020205020404" pitchFamily="49" charset="0"/>
                <a:cs typeface="Courier New" panose="02070309020205020404" pitchFamily="49" charset="0"/>
              </a:rPr>
              <a:t>cex</a:t>
            </a:r>
            <a:r>
              <a:rPr lang="en-US" sz="750" dirty="0">
                <a:latin typeface="Courier New" panose="02070309020205020404" pitchFamily="49" charset="0"/>
                <a:cs typeface="Courier New" panose="02070309020205020404" pitchFamily="49" charset="0"/>
              </a:rPr>
              <a:t>=2.5, </a:t>
            </a:r>
            <a:r>
              <a:rPr lang="en-US" sz="750" dirty="0" err="1">
                <a:latin typeface="Courier New" panose="02070309020205020404" pitchFamily="49" charset="0"/>
                <a:cs typeface="Courier New" panose="02070309020205020404" pitchFamily="49" charset="0"/>
              </a:rPr>
              <a:t>lwd</a:t>
            </a:r>
            <a:r>
              <a:rPr lang="en-US" sz="750" dirty="0">
                <a:latin typeface="Courier New" panose="02070309020205020404" pitchFamily="49" charset="0"/>
                <a:cs typeface="Courier New" panose="02070309020205020404" pitchFamily="49" charset="0"/>
              </a:rPr>
              <a:t>=1.5)</a:t>
            </a:r>
          </a:p>
          <a:p>
            <a:r>
              <a:rPr lang="en-US" sz="750" dirty="0">
                <a:latin typeface="Courier New" panose="02070309020205020404" pitchFamily="49" charset="0"/>
                <a:cs typeface="Courier New" panose="02070309020205020404" pitchFamily="49" charset="0"/>
              </a:rPr>
              <a:t>points(</a:t>
            </a:r>
            <a:r>
              <a:rPr lang="en-US" sz="750" dirty="0" err="1">
                <a:latin typeface="Courier New" panose="02070309020205020404" pitchFamily="49" charset="0"/>
                <a:cs typeface="Courier New" panose="02070309020205020404" pitchFamily="49" charset="0"/>
              </a:rPr>
              <a:t>as.numeric</a:t>
            </a:r>
            <a:r>
              <a:rPr lang="en-US" sz="750" dirty="0">
                <a:latin typeface="Courier New" panose="02070309020205020404" pitchFamily="49" charset="0"/>
                <a:cs typeface="Courier New" panose="02070309020205020404" pitchFamily="49" charset="0"/>
              </a:rPr>
              <a:t>(</a:t>
            </a:r>
            <a:r>
              <a:rPr lang="en-US" sz="750" dirty="0" err="1">
                <a:latin typeface="Courier New" panose="02070309020205020404" pitchFamily="49" charset="0"/>
                <a:cs typeface="Courier New" panose="02070309020205020404" pitchFamily="49" charset="0"/>
              </a:rPr>
              <a:t>map_matrix</a:t>
            </a:r>
            <a:r>
              <a:rPr lang="en-US" sz="750" dirty="0">
                <a:latin typeface="Courier New" panose="02070309020205020404" pitchFamily="49" charset="0"/>
                <a:cs typeface="Courier New" panose="02070309020205020404" pitchFamily="49" charset="0"/>
              </a:rPr>
              <a:t>[25,4]), </a:t>
            </a:r>
            <a:r>
              <a:rPr lang="en-US" sz="750" dirty="0" err="1">
                <a:latin typeface="Courier New" panose="02070309020205020404" pitchFamily="49" charset="0"/>
                <a:cs typeface="Courier New" panose="02070309020205020404" pitchFamily="49" charset="0"/>
              </a:rPr>
              <a:t>as.numeric</a:t>
            </a:r>
            <a:r>
              <a:rPr lang="en-US" sz="750" dirty="0">
                <a:latin typeface="Courier New" panose="02070309020205020404" pitchFamily="49" charset="0"/>
                <a:cs typeface="Courier New" panose="02070309020205020404" pitchFamily="49" charset="0"/>
              </a:rPr>
              <a:t>(</a:t>
            </a:r>
            <a:r>
              <a:rPr lang="en-US" sz="750" dirty="0" err="1">
                <a:latin typeface="Courier New" panose="02070309020205020404" pitchFamily="49" charset="0"/>
                <a:cs typeface="Courier New" panose="02070309020205020404" pitchFamily="49" charset="0"/>
              </a:rPr>
              <a:t>map_matrix</a:t>
            </a:r>
            <a:r>
              <a:rPr lang="en-US" sz="750" dirty="0">
                <a:latin typeface="Courier New" panose="02070309020205020404" pitchFamily="49" charset="0"/>
                <a:cs typeface="Courier New" panose="02070309020205020404" pitchFamily="49" charset="0"/>
              </a:rPr>
              <a:t>[25,3]), </a:t>
            </a:r>
            <a:r>
              <a:rPr lang="en-US" sz="750" dirty="0" err="1">
                <a:latin typeface="Courier New" panose="02070309020205020404" pitchFamily="49" charset="0"/>
                <a:cs typeface="Courier New" panose="02070309020205020404" pitchFamily="49" charset="0"/>
              </a:rPr>
              <a:t>pch</a:t>
            </a:r>
            <a:r>
              <a:rPr lang="en-US" sz="750" dirty="0">
                <a:latin typeface="Courier New" panose="02070309020205020404" pitchFamily="49" charset="0"/>
                <a:cs typeface="Courier New" panose="02070309020205020404" pitchFamily="49" charset="0"/>
              </a:rPr>
              <a:t>=21, </a:t>
            </a:r>
            <a:r>
              <a:rPr lang="en-US" sz="750" dirty="0" err="1">
                <a:latin typeface="Courier New" panose="02070309020205020404" pitchFamily="49" charset="0"/>
                <a:cs typeface="Courier New" panose="02070309020205020404" pitchFamily="49" charset="0"/>
              </a:rPr>
              <a:t>bg</a:t>
            </a:r>
            <a:r>
              <a:rPr lang="en-US" sz="750" dirty="0">
                <a:latin typeface="Courier New" panose="02070309020205020404" pitchFamily="49" charset="0"/>
                <a:cs typeface="Courier New" panose="02070309020205020404" pitchFamily="49" charset="0"/>
              </a:rPr>
              <a:t>="white", </a:t>
            </a:r>
            <a:r>
              <a:rPr lang="en-US" sz="750" dirty="0" err="1">
                <a:latin typeface="Courier New" panose="02070309020205020404" pitchFamily="49" charset="0"/>
                <a:cs typeface="Courier New" panose="02070309020205020404" pitchFamily="49" charset="0"/>
              </a:rPr>
              <a:t>cex</a:t>
            </a:r>
            <a:r>
              <a:rPr lang="en-US" sz="750" dirty="0">
                <a:latin typeface="Courier New" panose="02070309020205020404" pitchFamily="49" charset="0"/>
                <a:cs typeface="Courier New" panose="02070309020205020404" pitchFamily="49" charset="0"/>
              </a:rPr>
              <a:t>=2.5, </a:t>
            </a:r>
            <a:r>
              <a:rPr lang="en-US" sz="750" dirty="0" err="1">
                <a:latin typeface="Courier New" panose="02070309020205020404" pitchFamily="49" charset="0"/>
                <a:cs typeface="Courier New" panose="02070309020205020404" pitchFamily="49" charset="0"/>
              </a:rPr>
              <a:t>lwd</a:t>
            </a:r>
            <a:r>
              <a:rPr lang="en-US" sz="750" dirty="0">
                <a:latin typeface="Courier New" panose="02070309020205020404" pitchFamily="49" charset="0"/>
                <a:cs typeface="Courier New" panose="02070309020205020404" pitchFamily="49" charset="0"/>
              </a:rPr>
              <a:t>=1.5)</a:t>
            </a:r>
          </a:p>
          <a:p>
            <a:r>
              <a:rPr lang="en-US" sz="750" dirty="0">
                <a:latin typeface="Courier New" panose="02070309020205020404" pitchFamily="49" charset="0"/>
                <a:cs typeface="Courier New" panose="02070309020205020404" pitchFamily="49" charset="0"/>
              </a:rPr>
              <a:t>points(</a:t>
            </a:r>
            <a:r>
              <a:rPr lang="en-US" sz="750" dirty="0" err="1">
                <a:latin typeface="Courier New" panose="02070309020205020404" pitchFamily="49" charset="0"/>
                <a:cs typeface="Courier New" panose="02070309020205020404" pitchFamily="49" charset="0"/>
              </a:rPr>
              <a:t>as.numeric</a:t>
            </a:r>
            <a:r>
              <a:rPr lang="en-US" sz="750" dirty="0">
                <a:latin typeface="Courier New" panose="02070309020205020404" pitchFamily="49" charset="0"/>
                <a:cs typeface="Courier New" panose="02070309020205020404" pitchFamily="49" charset="0"/>
              </a:rPr>
              <a:t>(</a:t>
            </a:r>
            <a:r>
              <a:rPr lang="en-US" sz="750" dirty="0" err="1">
                <a:latin typeface="Courier New" panose="02070309020205020404" pitchFamily="49" charset="0"/>
                <a:cs typeface="Courier New" panose="02070309020205020404" pitchFamily="49" charset="0"/>
              </a:rPr>
              <a:t>map_matrix</a:t>
            </a:r>
            <a:r>
              <a:rPr lang="en-US" sz="750" dirty="0">
                <a:latin typeface="Courier New" panose="02070309020205020404" pitchFamily="49" charset="0"/>
                <a:cs typeface="Courier New" panose="02070309020205020404" pitchFamily="49" charset="0"/>
              </a:rPr>
              <a:t>[26,4]), </a:t>
            </a:r>
            <a:r>
              <a:rPr lang="en-US" sz="750" dirty="0" err="1">
                <a:latin typeface="Courier New" panose="02070309020205020404" pitchFamily="49" charset="0"/>
                <a:cs typeface="Courier New" panose="02070309020205020404" pitchFamily="49" charset="0"/>
              </a:rPr>
              <a:t>as.numeric</a:t>
            </a:r>
            <a:r>
              <a:rPr lang="en-US" sz="750" dirty="0">
                <a:latin typeface="Courier New" panose="02070309020205020404" pitchFamily="49" charset="0"/>
                <a:cs typeface="Courier New" panose="02070309020205020404" pitchFamily="49" charset="0"/>
              </a:rPr>
              <a:t>(</a:t>
            </a:r>
            <a:r>
              <a:rPr lang="en-US" sz="750" dirty="0" err="1">
                <a:latin typeface="Courier New" panose="02070309020205020404" pitchFamily="49" charset="0"/>
                <a:cs typeface="Courier New" panose="02070309020205020404" pitchFamily="49" charset="0"/>
              </a:rPr>
              <a:t>map_matrix</a:t>
            </a:r>
            <a:r>
              <a:rPr lang="en-US" sz="750" dirty="0">
                <a:latin typeface="Courier New" panose="02070309020205020404" pitchFamily="49" charset="0"/>
                <a:cs typeface="Courier New" panose="02070309020205020404" pitchFamily="49" charset="0"/>
              </a:rPr>
              <a:t>[26,3]), </a:t>
            </a:r>
            <a:r>
              <a:rPr lang="en-US" sz="750" dirty="0" err="1">
                <a:latin typeface="Courier New" panose="02070309020205020404" pitchFamily="49" charset="0"/>
                <a:cs typeface="Courier New" panose="02070309020205020404" pitchFamily="49" charset="0"/>
              </a:rPr>
              <a:t>pch</a:t>
            </a:r>
            <a:r>
              <a:rPr lang="en-US" sz="750" dirty="0">
                <a:latin typeface="Courier New" panose="02070309020205020404" pitchFamily="49" charset="0"/>
                <a:cs typeface="Courier New" panose="02070309020205020404" pitchFamily="49" charset="0"/>
              </a:rPr>
              <a:t>=21, </a:t>
            </a:r>
            <a:r>
              <a:rPr lang="en-US" sz="750" dirty="0" err="1">
                <a:latin typeface="Courier New" panose="02070309020205020404" pitchFamily="49" charset="0"/>
                <a:cs typeface="Courier New" panose="02070309020205020404" pitchFamily="49" charset="0"/>
              </a:rPr>
              <a:t>bg</a:t>
            </a:r>
            <a:r>
              <a:rPr lang="en-US" sz="750" dirty="0">
                <a:latin typeface="Courier New" panose="02070309020205020404" pitchFamily="49" charset="0"/>
                <a:cs typeface="Courier New" panose="02070309020205020404" pitchFamily="49" charset="0"/>
              </a:rPr>
              <a:t>="white", </a:t>
            </a:r>
            <a:r>
              <a:rPr lang="en-US" sz="750" dirty="0" err="1">
                <a:latin typeface="Courier New" panose="02070309020205020404" pitchFamily="49" charset="0"/>
                <a:cs typeface="Courier New" panose="02070309020205020404" pitchFamily="49" charset="0"/>
              </a:rPr>
              <a:t>cex</a:t>
            </a:r>
            <a:r>
              <a:rPr lang="en-US" sz="750" dirty="0">
                <a:latin typeface="Courier New" panose="02070309020205020404" pitchFamily="49" charset="0"/>
                <a:cs typeface="Courier New" panose="02070309020205020404" pitchFamily="49" charset="0"/>
              </a:rPr>
              <a:t>=2.5, </a:t>
            </a:r>
            <a:r>
              <a:rPr lang="en-US" sz="750" dirty="0" err="1">
                <a:latin typeface="Courier New" panose="02070309020205020404" pitchFamily="49" charset="0"/>
                <a:cs typeface="Courier New" panose="02070309020205020404" pitchFamily="49" charset="0"/>
              </a:rPr>
              <a:t>lwd</a:t>
            </a:r>
            <a:r>
              <a:rPr lang="en-US" sz="750" dirty="0">
                <a:latin typeface="Courier New" panose="02070309020205020404" pitchFamily="49" charset="0"/>
                <a:cs typeface="Courier New" panose="02070309020205020404" pitchFamily="49" charset="0"/>
              </a:rPr>
              <a:t>=1.5)</a:t>
            </a:r>
          </a:p>
          <a:p>
            <a:r>
              <a:rPr lang="en-US" sz="750" dirty="0">
                <a:latin typeface="Courier New" panose="02070309020205020404" pitchFamily="49" charset="0"/>
                <a:cs typeface="Courier New" panose="02070309020205020404" pitchFamily="49" charset="0"/>
              </a:rPr>
              <a:t>points(</a:t>
            </a:r>
            <a:r>
              <a:rPr lang="en-US" sz="750" dirty="0" err="1">
                <a:latin typeface="Courier New" panose="02070309020205020404" pitchFamily="49" charset="0"/>
                <a:cs typeface="Courier New" panose="02070309020205020404" pitchFamily="49" charset="0"/>
              </a:rPr>
              <a:t>as.numeric</a:t>
            </a:r>
            <a:r>
              <a:rPr lang="en-US" sz="750" dirty="0">
                <a:latin typeface="Courier New" panose="02070309020205020404" pitchFamily="49" charset="0"/>
                <a:cs typeface="Courier New" panose="02070309020205020404" pitchFamily="49" charset="0"/>
              </a:rPr>
              <a:t>(</a:t>
            </a:r>
            <a:r>
              <a:rPr lang="en-US" sz="750" dirty="0" err="1">
                <a:latin typeface="Courier New" panose="02070309020205020404" pitchFamily="49" charset="0"/>
                <a:cs typeface="Courier New" panose="02070309020205020404" pitchFamily="49" charset="0"/>
              </a:rPr>
              <a:t>map_matrix</a:t>
            </a:r>
            <a:r>
              <a:rPr lang="en-US" sz="750" dirty="0">
                <a:latin typeface="Courier New" panose="02070309020205020404" pitchFamily="49" charset="0"/>
                <a:cs typeface="Courier New" panose="02070309020205020404" pitchFamily="49" charset="0"/>
              </a:rPr>
              <a:t>[27,4]), </a:t>
            </a:r>
            <a:r>
              <a:rPr lang="en-US" sz="750" dirty="0" err="1">
                <a:latin typeface="Courier New" panose="02070309020205020404" pitchFamily="49" charset="0"/>
                <a:cs typeface="Courier New" panose="02070309020205020404" pitchFamily="49" charset="0"/>
              </a:rPr>
              <a:t>as.numeric</a:t>
            </a:r>
            <a:r>
              <a:rPr lang="en-US" sz="750" dirty="0">
                <a:latin typeface="Courier New" panose="02070309020205020404" pitchFamily="49" charset="0"/>
                <a:cs typeface="Courier New" panose="02070309020205020404" pitchFamily="49" charset="0"/>
              </a:rPr>
              <a:t>(</a:t>
            </a:r>
            <a:r>
              <a:rPr lang="en-US" sz="750" dirty="0" err="1">
                <a:latin typeface="Courier New" panose="02070309020205020404" pitchFamily="49" charset="0"/>
                <a:cs typeface="Courier New" panose="02070309020205020404" pitchFamily="49" charset="0"/>
              </a:rPr>
              <a:t>map_matrix</a:t>
            </a:r>
            <a:r>
              <a:rPr lang="en-US" sz="750" dirty="0">
                <a:latin typeface="Courier New" panose="02070309020205020404" pitchFamily="49" charset="0"/>
                <a:cs typeface="Courier New" panose="02070309020205020404" pitchFamily="49" charset="0"/>
              </a:rPr>
              <a:t>[27,3]), </a:t>
            </a:r>
            <a:r>
              <a:rPr lang="en-US" sz="750" dirty="0" err="1">
                <a:latin typeface="Courier New" panose="02070309020205020404" pitchFamily="49" charset="0"/>
                <a:cs typeface="Courier New" panose="02070309020205020404" pitchFamily="49" charset="0"/>
              </a:rPr>
              <a:t>pch</a:t>
            </a:r>
            <a:r>
              <a:rPr lang="en-US" sz="750" dirty="0">
                <a:latin typeface="Courier New" panose="02070309020205020404" pitchFamily="49" charset="0"/>
                <a:cs typeface="Courier New" panose="02070309020205020404" pitchFamily="49" charset="0"/>
              </a:rPr>
              <a:t>=3, </a:t>
            </a:r>
            <a:r>
              <a:rPr lang="en-US" sz="750" dirty="0" err="1">
                <a:latin typeface="Courier New" panose="02070309020205020404" pitchFamily="49" charset="0"/>
                <a:cs typeface="Courier New" panose="02070309020205020404" pitchFamily="49" charset="0"/>
              </a:rPr>
              <a:t>bg</a:t>
            </a:r>
            <a:r>
              <a:rPr lang="en-US" sz="750" dirty="0">
                <a:latin typeface="Courier New" panose="02070309020205020404" pitchFamily="49" charset="0"/>
                <a:cs typeface="Courier New" panose="02070309020205020404" pitchFamily="49" charset="0"/>
              </a:rPr>
              <a:t>="brown", </a:t>
            </a:r>
            <a:r>
              <a:rPr lang="en-US" sz="750" dirty="0" err="1">
                <a:latin typeface="Courier New" panose="02070309020205020404" pitchFamily="49" charset="0"/>
                <a:cs typeface="Courier New" panose="02070309020205020404" pitchFamily="49" charset="0"/>
              </a:rPr>
              <a:t>cex</a:t>
            </a:r>
            <a:r>
              <a:rPr lang="en-US" sz="750" dirty="0">
                <a:latin typeface="Courier New" panose="02070309020205020404" pitchFamily="49" charset="0"/>
                <a:cs typeface="Courier New" panose="02070309020205020404" pitchFamily="49" charset="0"/>
              </a:rPr>
              <a:t>=2.5, </a:t>
            </a:r>
            <a:r>
              <a:rPr lang="en-US" sz="750" dirty="0" err="1">
                <a:latin typeface="Courier New" panose="02070309020205020404" pitchFamily="49" charset="0"/>
                <a:cs typeface="Courier New" panose="02070309020205020404" pitchFamily="49" charset="0"/>
              </a:rPr>
              <a:t>lwd</a:t>
            </a:r>
            <a:r>
              <a:rPr lang="en-US" sz="750" dirty="0">
                <a:latin typeface="Courier New" panose="02070309020205020404" pitchFamily="49" charset="0"/>
                <a:cs typeface="Courier New" panose="02070309020205020404" pitchFamily="49" charset="0"/>
              </a:rPr>
              <a:t>=1.5)</a:t>
            </a:r>
          </a:p>
          <a:p>
            <a:r>
              <a:rPr lang="en-US" sz="750" dirty="0">
                <a:latin typeface="Courier New" panose="02070309020205020404" pitchFamily="49" charset="0"/>
                <a:cs typeface="Courier New" panose="02070309020205020404" pitchFamily="49" charset="0"/>
              </a:rPr>
              <a:t>points(</a:t>
            </a:r>
            <a:r>
              <a:rPr lang="en-US" sz="750" dirty="0" err="1">
                <a:latin typeface="Courier New" panose="02070309020205020404" pitchFamily="49" charset="0"/>
                <a:cs typeface="Courier New" panose="02070309020205020404" pitchFamily="49" charset="0"/>
              </a:rPr>
              <a:t>as.numeric</a:t>
            </a:r>
            <a:r>
              <a:rPr lang="en-US" sz="750" dirty="0">
                <a:latin typeface="Courier New" panose="02070309020205020404" pitchFamily="49" charset="0"/>
                <a:cs typeface="Courier New" panose="02070309020205020404" pitchFamily="49" charset="0"/>
              </a:rPr>
              <a:t>(</a:t>
            </a:r>
            <a:r>
              <a:rPr lang="en-US" sz="750" dirty="0" err="1">
                <a:latin typeface="Courier New" panose="02070309020205020404" pitchFamily="49" charset="0"/>
                <a:cs typeface="Courier New" panose="02070309020205020404" pitchFamily="49" charset="0"/>
              </a:rPr>
              <a:t>map_matrix</a:t>
            </a:r>
            <a:r>
              <a:rPr lang="en-US" sz="750" dirty="0">
                <a:latin typeface="Courier New" panose="02070309020205020404" pitchFamily="49" charset="0"/>
                <a:cs typeface="Courier New" panose="02070309020205020404" pitchFamily="49" charset="0"/>
              </a:rPr>
              <a:t>[28,4]), </a:t>
            </a:r>
            <a:r>
              <a:rPr lang="en-US" sz="750" dirty="0" err="1">
                <a:latin typeface="Courier New" panose="02070309020205020404" pitchFamily="49" charset="0"/>
                <a:cs typeface="Courier New" panose="02070309020205020404" pitchFamily="49" charset="0"/>
              </a:rPr>
              <a:t>as.numeric</a:t>
            </a:r>
            <a:r>
              <a:rPr lang="en-US" sz="750" dirty="0">
                <a:latin typeface="Courier New" panose="02070309020205020404" pitchFamily="49" charset="0"/>
                <a:cs typeface="Courier New" panose="02070309020205020404" pitchFamily="49" charset="0"/>
              </a:rPr>
              <a:t>(</a:t>
            </a:r>
            <a:r>
              <a:rPr lang="en-US" sz="750" dirty="0" err="1">
                <a:latin typeface="Courier New" panose="02070309020205020404" pitchFamily="49" charset="0"/>
                <a:cs typeface="Courier New" panose="02070309020205020404" pitchFamily="49" charset="0"/>
              </a:rPr>
              <a:t>map_matrix</a:t>
            </a:r>
            <a:r>
              <a:rPr lang="en-US" sz="750" dirty="0">
                <a:latin typeface="Courier New" panose="02070309020205020404" pitchFamily="49" charset="0"/>
                <a:cs typeface="Courier New" panose="02070309020205020404" pitchFamily="49" charset="0"/>
              </a:rPr>
              <a:t>[28,3]), </a:t>
            </a:r>
            <a:r>
              <a:rPr lang="en-US" sz="750" dirty="0" err="1">
                <a:latin typeface="Courier New" panose="02070309020205020404" pitchFamily="49" charset="0"/>
                <a:cs typeface="Courier New" panose="02070309020205020404" pitchFamily="49" charset="0"/>
              </a:rPr>
              <a:t>pch</a:t>
            </a:r>
            <a:r>
              <a:rPr lang="en-US" sz="750" dirty="0">
                <a:latin typeface="Courier New" panose="02070309020205020404" pitchFamily="49" charset="0"/>
                <a:cs typeface="Courier New" panose="02070309020205020404" pitchFamily="49" charset="0"/>
              </a:rPr>
              <a:t>=25, </a:t>
            </a:r>
            <a:r>
              <a:rPr lang="en-US" sz="750" dirty="0" err="1">
                <a:latin typeface="Courier New" panose="02070309020205020404" pitchFamily="49" charset="0"/>
                <a:cs typeface="Courier New" panose="02070309020205020404" pitchFamily="49" charset="0"/>
              </a:rPr>
              <a:t>bg</a:t>
            </a:r>
            <a:r>
              <a:rPr lang="en-US" sz="750" dirty="0">
                <a:latin typeface="Courier New" panose="02070309020205020404" pitchFamily="49" charset="0"/>
                <a:cs typeface="Courier New" panose="02070309020205020404" pitchFamily="49" charset="0"/>
              </a:rPr>
              <a:t>="#</a:t>
            </a:r>
            <a:r>
              <a:rPr lang="en-US" sz="750" dirty="0" err="1">
                <a:latin typeface="Courier New" panose="02070309020205020404" pitchFamily="49" charset="0"/>
                <a:cs typeface="Courier New" panose="02070309020205020404" pitchFamily="49" charset="0"/>
              </a:rPr>
              <a:t>ffffcc</a:t>
            </a:r>
            <a:r>
              <a:rPr lang="en-US" sz="750" dirty="0">
                <a:latin typeface="Courier New" panose="02070309020205020404" pitchFamily="49" charset="0"/>
                <a:cs typeface="Courier New" panose="02070309020205020404" pitchFamily="49" charset="0"/>
              </a:rPr>
              <a:t>", </a:t>
            </a:r>
            <a:r>
              <a:rPr lang="en-US" sz="750" dirty="0" err="1">
                <a:latin typeface="Courier New" panose="02070309020205020404" pitchFamily="49" charset="0"/>
                <a:cs typeface="Courier New" panose="02070309020205020404" pitchFamily="49" charset="0"/>
              </a:rPr>
              <a:t>cex</a:t>
            </a:r>
            <a:r>
              <a:rPr lang="en-US" sz="750" dirty="0">
                <a:latin typeface="Courier New" panose="02070309020205020404" pitchFamily="49" charset="0"/>
                <a:cs typeface="Courier New" panose="02070309020205020404" pitchFamily="49" charset="0"/>
              </a:rPr>
              <a:t>=2.5, </a:t>
            </a:r>
            <a:r>
              <a:rPr lang="en-US" sz="750" dirty="0" err="1">
                <a:latin typeface="Courier New" panose="02070309020205020404" pitchFamily="49" charset="0"/>
                <a:cs typeface="Courier New" panose="02070309020205020404" pitchFamily="49" charset="0"/>
              </a:rPr>
              <a:t>lwd</a:t>
            </a:r>
            <a:r>
              <a:rPr lang="en-US" sz="750" dirty="0">
                <a:latin typeface="Courier New" panose="02070309020205020404" pitchFamily="49" charset="0"/>
                <a:cs typeface="Courier New" panose="02070309020205020404" pitchFamily="49" charset="0"/>
              </a:rPr>
              <a:t>=1.5)</a:t>
            </a:r>
          </a:p>
          <a:p>
            <a:r>
              <a:rPr lang="en-US" sz="750" dirty="0">
                <a:latin typeface="Courier New" panose="02070309020205020404" pitchFamily="49" charset="0"/>
                <a:cs typeface="Courier New" panose="02070309020205020404" pitchFamily="49" charset="0"/>
              </a:rPr>
              <a:t>points(</a:t>
            </a:r>
            <a:r>
              <a:rPr lang="en-US" sz="750" dirty="0" err="1">
                <a:latin typeface="Courier New" panose="02070309020205020404" pitchFamily="49" charset="0"/>
                <a:cs typeface="Courier New" panose="02070309020205020404" pitchFamily="49" charset="0"/>
              </a:rPr>
              <a:t>as.numeric</a:t>
            </a:r>
            <a:r>
              <a:rPr lang="en-US" sz="750" dirty="0">
                <a:latin typeface="Courier New" panose="02070309020205020404" pitchFamily="49" charset="0"/>
                <a:cs typeface="Courier New" panose="02070309020205020404" pitchFamily="49" charset="0"/>
              </a:rPr>
              <a:t>(</a:t>
            </a:r>
            <a:r>
              <a:rPr lang="en-US" sz="750" dirty="0" err="1">
                <a:latin typeface="Courier New" panose="02070309020205020404" pitchFamily="49" charset="0"/>
                <a:cs typeface="Courier New" panose="02070309020205020404" pitchFamily="49" charset="0"/>
              </a:rPr>
              <a:t>map_matrix</a:t>
            </a:r>
            <a:r>
              <a:rPr lang="en-US" sz="750" dirty="0">
                <a:latin typeface="Courier New" panose="02070309020205020404" pitchFamily="49" charset="0"/>
                <a:cs typeface="Courier New" panose="02070309020205020404" pitchFamily="49" charset="0"/>
              </a:rPr>
              <a:t>[29,4]), </a:t>
            </a:r>
            <a:r>
              <a:rPr lang="en-US" sz="750" dirty="0" err="1">
                <a:latin typeface="Courier New" panose="02070309020205020404" pitchFamily="49" charset="0"/>
                <a:cs typeface="Courier New" panose="02070309020205020404" pitchFamily="49" charset="0"/>
              </a:rPr>
              <a:t>as.numeric</a:t>
            </a:r>
            <a:r>
              <a:rPr lang="en-US" sz="750" dirty="0">
                <a:latin typeface="Courier New" panose="02070309020205020404" pitchFamily="49" charset="0"/>
                <a:cs typeface="Courier New" panose="02070309020205020404" pitchFamily="49" charset="0"/>
              </a:rPr>
              <a:t>(</a:t>
            </a:r>
            <a:r>
              <a:rPr lang="en-US" sz="750" dirty="0" err="1">
                <a:latin typeface="Courier New" panose="02070309020205020404" pitchFamily="49" charset="0"/>
                <a:cs typeface="Courier New" panose="02070309020205020404" pitchFamily="49" charset="0"/>
              </a:rPr>
              <a:t>map_matrix</a:t>
            </a:r>
            <a:r>
              <a:rPr lang="en-US" sz="750" dirty="0">
                <a:latin typeface="Courier New" panose="02070309020205020404" pitchFamily="49" charset="0"/>
                <a:cs typeface="Courier New" panose="02070309020205020404" pitchFamily="49" charset="0"/>
              </a:rPr>
              <a:t>[29,3]), </a:t>
            </a:r>
            <a:r>
              <a:rPr lang="en-US" sz="750" dirty="0" err="1">
                <a:latin typeface="Courier New" panose="02070309020205020404" pitchFamily="49" charset="0"/>
                <a:cs typeface="Courier New" panose="02070309020205020404" pitchFamily="49" charset="0"/>
              </a:rPr>
              <a:t>pch</a:t>
            </a:r>
            <a:r>
              <a:rPr lang="en-US" sz="750" dirty="0">
                <a:latin typeface="Courier New" panose="02070309020205020404" pitchFamily="49" charset="0"/>
                <a:cs typeface="Courier New" panose="02070309020205020404" pitchFamily="49" charset="0"/>
              </a:rPr>
              <a:t>=25, </a:t>
            </a:r>
            <a:r>
              <a:rPr lang="en-US" sz="750" dirty="0" err="1">
                <a:latin typeface="Courier New" panose="02070309020205020404" pitchFamily="49" charset="0"/>
                <a:cs typeface="Courier New" panose="02070309020205020404" pitchFamily="49" charset="0"/>
              </a:rPr>
              <a:t>bg</a:t>
            </a:r>
            <a:r>
              <a:rPr lang="en-US" sz="750" dirty="0">
                <a:latin typeface="Courier New" panose="02070309020205020404" pitchFamily="49" charset="0"/>
                <a:cs typeface="Courier New" panose="02070309020205020404" pitchFamily="49" charset="0"/>
              </a:rPr>
              <a:t>="#</a:t>
            </a:r>
            <a:r>
              <a:rPr lang="en-US" sz="750" dirty="0" err="1">
                <a:latin typeface="Courier New" panose="02070309020205020404" pitchFamily="49" charset="0"/>
                <a:cs typeface="Courier New" panose="02070309020205020404" pitchFamily="49" charset="0"/>
              </a:rPr>
              <a:t>ffffcc</a:t>
            </a:r>
            <a:r>
              <a:rPr lang="en-US" sz="750" dirty="0">
                <a:latin typeface="Courier New" panose="02070309020205020404" pitchFamily="49" charset="0"/>
                <a:cs typeface="Courier New" panose="02070309020205020404" pitchFamily="49" charset="0"/>
              </a:rPr>
              <a:t>", </a:t>
            </a:r>
            <a:r>
              <a:rPr lang="en-US" sz="750" dirty="0" err="1">
                <a:latin typeface="Courier New" panose="02070309020205020404" pitchFamily="49" charset="0"/>
                <a:cs typeface="Courier New" panose="02070309020205020404" pitchFamily="49" charset="0"/>
              </a:rPr>
              <a:t>cex</a:t>
            </a:r>
            <a:r>
              <a:rPr lang="en-US" sz="750" dirty="0">
                <a:latin typeface="Courier New" panose="02070309020205020404" pitchFamily="49" charset="0"/>
                <a:cs typeface="Courier New" panose="02070309020205020404" pitchFamily="49" charset="0"/>
              </a:rPr>
              <a:t>=2.5, </a:t>
            </a:r>
            <a:r>
              <a:rPr lang="en-US" sz="750" dirty="0" err="1">
                <a:latin typeface="Courier New" panose="02070309020205020404" pitchFamily="49" charset="0"/>
                <a:cs typeface="Courier New" panose="02070309020205020404" pitchFamily="49" charset="0"/>
              </a:rPr>
              <a:t>lwd</a:t>
            </a:r>
            <a:r>
              <a:rPr lang="en-US" sz="750" dirty="0">
                <a:latin typeface="Courier New" panose="02070309020205020404" pitchFamily="49" charset="0"/>
                <a:cs typeface="Courier New" panose="02070309020205020404" pitchFamily="49" charset="0"/>
              </a:rPr>
              <a:t>=1.5)</a:t>
            </a:r>
          </a:p>
          <a:p>
            <a:r>
              <a:rPr lang="en-US" sz="750" dirty="0">
                <a:latin typeface="Courier New" panose="02070309020205020404" pitchFamily="49" charset="0"/>
                <a:cs typeface="Courier New" panose="02070309020205020404" pitchFamily="49" charset="0"/>
              </a:rPr>
              <a:t>points(</a:t>
            </a:r>
            <a:r>
              <a:rPr lang="en-US" sz="750" dirty="0" err="1">
                <a:latin typeface="Courier New" panose="02070309020205020404" pitchFamily="49" charset="0"/>
                <a:cs typeface="Courier New" panose="02070309020205020404" pitchFamily="49" charset="0"/>
              </a:rPr>
              <a:t>as.numeric</a:t>
            </a:r>
            <a:r>
              <a:rPr lang="en-US" sz="750" dirty="0">
                <a:latin typeface="Courier New" panose="02070309020205020404" pitchFamily="49" charset="0"/>
                <a:cs typeface="Courier New" panose="02070309020205020404" pitchFamily="49" charset="0"/>
              </a:rPr>
              <a:t>(</a:t>
            </a:r>
            <a:r>
              <a:rPr lang="en-US" sz="750" dirty="0" err="1">
                <a:latin typeface="Courier New" panose="02070309020205020404" pitchFamily="49" charset="0"/>
                <a:cs typeface="Courier New" panose="02070309020205020404" pitchFamily="49" charset="0"/>
              </a:rPr>
              <a:t>map_matrix</a:t>
            </a:r>
            <a:r>
              <a:rPr lang="en-US" sz="750" dirty="0">
                <a:latin typeface="Courier New" panose="02070309020205020404" pitchFamily="49" charset="0"/>
                <a:cs typeface="Courier New" panose="02070309020205020404" pitchFamily="49" charset="0"/>
              </a:rPr>
              <a:t>[30,4]), </a:t>
            </a:r>
            <a:r>
              <a:rPr lang="en-US" sz="750" dirty="0" err="1">
                <a:latin typeface="Courier New" panose="02070309020205020404" pitchFamily="49" charset="0"/>
                <a:cs typeface="Courier New" panose="02070309020205020404" pitchFamily="49" charset="0"/>
              </a:rPr>
              <a:t>as.numeric</a:t>
            </a:r>
            <a:r>
              <a:rPr lang="en-US" sz="750" dirty="0">
                <a:latin typeface="Courier New" panose="02070309020205020404" pitchFamily="49" charset="0"/>
                <a:cs typeface="Courier New" panose="02070309020205020404" pitchFamily="49" charset="0"/>
              </a:rPr>
              <a:t>(</a:t>
            </a:r>
            <a:r>
              <a:rPr lang="en-US" sz="750" dirty="0" err="1">
                <a:latin typeface="Courier New" panose="02070309020205020404" pitchFamily="49" charset="0"/>
                <a:cs typeface="Courier New" panose="02070309020205020404" pitchFamily="49" charset="0"/>
              </a:rPr>
              <a:t>map_matrix</a:t>
            </a:r>
            <a:r>
              <a:rPr lang="en-US" sz="750" dirty="0">
                <a:latin typeface="Courier New" panose="02070309020205020404" pitchFamily="49" charset="0"/>
                <a:cs typeface="Courier New" panose="02070309020205020404" pitchFamily="49" charset="0"/>
              </a:rPr>
              <a:t>[30,3]), </a:t>
            </a:r>
            <a:r>
              <a:rPr lang="en-US" sz="750" dirty="0" err="1">
                <a:latin typeface="Courier New" panose="02070309020205020404" pitchFamily="49" charset="0"/>
                <a:cs typeface="Courier New" panose="02070309020205020404" pitchFamily="49" charset="0"/>
              </a:rPr>
              <a:t>pch</a:t>
            </a:r>
            <a:r>
              <a:rPr lang="en-US" sz="750" dirty="0">
                <a:latin typeface="Courier New" panose="02070309020205020404" pitchFamily="49" charset="0"/>
                <a:cs typeface="Courier New" panose="02070309020205020404" pitchFamily="49" charset="0"/>
              </a:rPr>
              <a:t>=25, </a:t>
            </a:r>
            <a:r>
              <a:rPr lang="en-US" sz="750" dirty="0" err="1">
                <a:latin typeface="Courier New" panose="02070309020205020404" pitchFamily="49" charset="0"/>
                <a:cs typeface="Courier New" panose="02070309020205020404" pitchFamily="49" charset="0"/>
              </a:rPr>
              <a:t>bg</a:t>
            </a:r>
            <a:r>
              <a:rPr lang="en-US" sz="750" dirty="0">
                <a:latin typeface="Courier New" panose="02070309020205020404" pitchFamily="49" charset="0"/>
                <a:cs typeface="Courier New" panose="02070309020205020404" pitchFamily="49" charset="0"/>
              </a:rPr>
              <a:t>="#41b6c4", </a:t>
            </a:r>
            <a:r>
              <a:rPr lang="en-US" sz="750" dirty="0" err="1">
                <a:latin typeface="Courier New" panose="02070309020205020404" pitchFamily="49" charset="0"/>
                <a:cs typeface="Courier New" panose="02070309020205020404" pitchFamily="49" charset="0"/>
              </a:rPr>
              <a:t>cex</a:t>
            </a:r>
            <a:r>
              <a:rPr lang="en-US" sz="750" dirty="0">
                <a:latin typeface="Courier New" panose="02070309020205020404" pitchFamily="49" charset="0"/>
                <a:cs typeface="Courier New" panose="02070309020205020404" pitchFamily="49" charset="0"/>
              </a:rPr>
              <a:t>=2.5, </a:t>
            </a:r>
            <a:r>
              <a:rPr lang="en-US" sz="750" dirty="0" err="1">
                <a:latin typeface="Courier New" panose="02070309020205020404" pitchFamily="49" charset="0"/>
                <a:cs typeface="Courier New" panose="02070309020205020404" pitchFamily="49" charset="0"/>
              </a:rPr>
              <a:t>lwd</a:t>
            </a:r>
            <a:r>
              <a:rPr lang="en-US" sz="750" dirty="0">
                <a:latin typeface="Courier New" panose="02070309020205020404" pitchFamily="49" charset="0"/>
                <a:cs typeface="Courier New" panose="02070309020205020404" pitchFamily="49" charset="0"/>
              </a:rPr>
              <a:t>=1.5)</a:t>
            </a:r>
          </a:p>
          <a:p>
            <a:r>
              <a:rPr lang="en-US" sz="750" dirty="0">
                <a:latin typeface="Courier New" panose="02070309020205020404" pitchFamily="49" charset="0"/>
                <a:cs typeface="Courier New" panose="02070309020205020404" pitchFamily="49" charset="0"/>
              </a:rPr>
              <a:t>points(</a:t>
            </a:r>
            <a:r>
              <a:rPr lang="en-US" sz="750" dirty="0" err="1">
                <a:latin typeface="Courier New" panose="02070309020205020404" pitchFamily="49" charset="0"/>
                <a:cs typeface="Courier New" panose="02070309020205020404" pitchFamily="49" charset="0"/>
              </a:rPr>
              <a:t>as.numeric</a:t>
            </a:r>
            <a:r>
              <a:rPr lang="en-US" sz="750" dirty="0">
                <a:latin typeface="Courier New" panose="02070309020205020404" pitchFamily="49" charset="0"/>
                <a:cs typeface="Courier New" panose="02070309020205020404" pitchFamily="49" charset="0"/>
              </a:rPr>
              <a:t>(</a:t>
            </a:r>
            <a:r>
              <a:rPr lang="en-US" sz="750" dirty="0" err="1">
                <a:latin typeface="Courier New" panose="02070309020205020404" pitchFamily="49" charset="0"/>
                <a:cs typeface="Courier New" panose="02070309020205020404" pitchFamily="49" charset="0"/>
              </a:rPr>
              <a:t>map_matrix</a:t>
            </a:r>
            <a:r>
              <a:rPr lang="en-US" sz="750" dirty="0">
                <a:latin typeface="Courier New" panose="02070309020205020404" pitchFamily="49" charset="0"/>
                <a:cs typeface="Courier New" panose="02070309020205020404" pitchFamily="49" charset="0"/>
              </a:rPr>
              <a:t>[31,4]), </a:t>
            </a:r>
            <a:r>
              <a:rPr lang="en-US" sz="750" dirty="0" err="1">
                <a:latin typeface="Courier New" panose="02070309020205020404" pitchFamily="49" charset="0"/>
                <a:cs typeface="Courier New" panose="02070309020205020404" pitchFamily="49" charset="0"/>
              </a:rPr>
              <a:t>as.numeric</a:t>
            </a:r>
            <a:r>
              <a:rPr lang="en-US" sz="750" dirty="0">
                <a:latin typeface="Courier New" panose="02070309020205020404" pitchFamily="49" charset="0"/>
                <a:cs typeface="Courier New" panose="02070309020205020404" pitchFamily="49" charset="0"/>
              </a:rPr>
              <a:t>(</a:t>
            </a:r>
            <a:r>
              <a:rPr lang="en-US" sz="750" dirty="0" err="1">
                <a:latin typeface="Courier New" panose="02070309020205020404" pitchFamily="49" charset="0"/>
                <a:cs typeface="Courier New" panose="02070309020205020404" pitchFamily="49" charset="0"/>
              </a:rPr>
              <a:t>map_matrix</a:t>
            </a:r>
            <a:r>
              <a:rPr lang="en-US" sz="750" dirty="0">
                <a:latin typeface="Courier New" panose="02070309020205020404" pitchFamily="49" charset="0"/>
                <a:cs typeface="Courier New" panose="02070309020205020404" pitchFamily="49" charset="0"/>
              </a:rPr>
              <a:t>[31,3]), </a:t>
            </a:r>
            <a:r>
              <a:rPr lang="en-US" sz="750" dirty="0" err="1">
                <a:latin typeface="Courier New" panose="02070309020205020404" pitchFamily="49" charset="0"/>
                <a:cs typeface="Courier New" panose="02070309020205020404" pitchFamily="49" charset="0"/>
              </a:rPr>
              <a:t>pch</a:t>
            </a:r>
            <a:r>
              <a:rPr lang="en-US" sz="750" dirty="0">
                <a:latin typeface="Courier New" panose="02070309020205020404" pitchFamily="49" charset="0"/>
                <a:cs typeface="Courier New" panose="02070309020205020404" pitchFamily="49" charset="0"/>
              </a:rPr>
              <a:t>=25, </a:t>
            </a:r>
            <a:r>
              <a:rPr lang="en-US" sz="750" dirty="0" err="1">
                <a:latin typeface="Courier New" panose="02070309020205020404" pitchFamily="49" charset="0"/>
                <a:cs typeface="Courier New" panose="02070309020205020404" pitchFamily="49" charset="0"/>
              </a:rPr>
              <a:t>bg</a:t>
            </a:r>
            <a:r>
              <a:rPr lang="en-US" sz="750" dirty="0">
                <a:latin typeface="Courier New" panose="02070309020205020404" pitchFamily="49" charset="0"/>
                <a:cs typeface="Courier New" panose="02070309020205020404" pitchFamily="49" charset="0"/>
              </a:rPr>
              <a:t>="#41b6c4", </a:t>
            </a:r>
            <a:r>
              <a:rPr lang="en-US" sz="750" dirty="0" err="1">
                <a:latin typeface="Courier New" panose="02070309020205020404" pitchFamily="49" charset="0"/>
                <a:cs typeface="Courier New" panose="02070309020205020404" pitchFamily="49" charset="0"/>
              </a:rPr>
              <a:t>cex</a:t>
            </a:r>
            <a:r>
              <a:rPr lang="en-US" sz="750" dirty="0">
                <a:latin typeface="Courier New" panose="02070309020205020404" pitchFamily="49" charset="0"/>
                <a:cs typeface="Courier New" panose="02070309020205020404" pitchFamily="49" charset="0"/>
              </a:rPr>
              <a:t>=2.5, </a:t>
            </a:r>
            <a:r>
              <a:rPr lang="en-US" sz="750" dirty="0" err="1">
                <a:latin typeface="Courier New" panose="02070309020205020404" pitchFamily="49" charset="0"/>
                <a:cs typeface="Courier New" panose="02070309020205020404" pitchFamily="49" charset="0"/>
              </a:rPr>
              <a:t>lwd</a:t>
            </a:r>
            <a:r>
              <a:rPr lang="en-US" sz="750" dirty="0">
                <a:latin typeface="Courier New" panose="02070309020205020404" pitchFamily="49" charset="0"/>
                <a:cs typeface="Courier New" panose="02070309020205020404" pitchFamily="49" charset="0"/>
              </a:rPr>
              <a:t>=1.5)</a:t>
            </a:r>
          </a:p>
          <a:p>
            <a:r>
              <a:rPr lang="en-US" sz="750" dirty="0">
                <a:latin typeface="Courier New" panose="02070309020205020404" pitchFamily="49" charset="0"/>
                <a:cs typeface="Courier New" panose="02070309020205020404" pitchFamily="49" charset="0"/>
              </a:rPr>
              <a:t>legend("</a:t>
            </a:r>
            <a:r>
              <a:rPr lang="en-US" sz="750" dirty="0" err="1">
                <a:latin typeface="Courier New" panose="02070309020205020404" pitchFamily="49" charset="0"/>
                <a:cs typeface="Courier New" panose="02070309020205020404" pitchFamily="49" charset="0"/>
              </a:rPr>
              <a:t>topleft</a:t>
            </a:r>
            <a:r>
              <a:rPr lang="en-US" sz="750" dirty="0">
                <a:latin typeface="Courier New" panose="02070309020205020404" pitchFamily="49" charset="0"/>
                <a:cs typeface="Courier New" panose="02070309020205020404" pitchFamily="49" charset="0"/>
              </a:rPr>
              <a:t>", legend=c("T. elegans (TTXs)", "T. </a:t>
            </a:r>
            <a:r>
              <a:rPr lang="en-US" sz="750" dirty="0" err="1">
                <a:latin typeface="Courier New" panose="02070309020205020404" pitchFamily="49" charset="0"/>
                <a:cs typeface="Courier New" panose="02070309020205020404" pitchFamily="49" charset="0"/>
              </a:rPr>
              <a:t>couchii</a:t>
            </a:r>
            <a:r>
              <a:rPr lang="en-US" sz="750" dirty="0">
                <a:latin typeface="Courier New" panose="02070309020205020404" pitchFamily="49" charset="0"/>
                <a:cs typeface="Courier New" panose="02070309020205020404" pitchFamily="49" charset="0"/>
              </a:rPr>
              <a:t> (</a:t>
            </a:r>
            <a:r>
              <a:rPr lang="en-US" sz="750" dirty="0" err="1">
                <a:latin typeface="Courier New" panose="02070309020205020404" pitchFamily="49" charset="0"/>
                <a:cs typeface="Courier New" panose="02070309020205020404" pitchFamily="49" charset="0"/>
              </a:rPr>
              <a:t>TTXr.m</a:t>
            </a:r>
            <a:r>
              <a:rPr lang="en-US" sz="750" dirty="0">
                <a:latin typeface="Courier New" panose="02070309020205020404" pitchFamily="49" charset="0"/>
                <a:cs typeface="Courier New" panose="02070309020205020404" pitchFamily="49" charset="0"/>
              </a:rPr>
              <a:t>)", "T. atratus (TTXs)", "T. atratus (</a:t>
            </a:r>
            <a:r>
              <a:rPr lang="en-US" sz="750" dirty="0" err="1">
                <a:latin typeface="Courier New" panose="02070309020205020404" pitchFamily="49" charset="0"/>
                <a:cs typeface="Courier New" panose="02070309020205020404" pitchFamily="49" charset="0"/>
              </a:rPr>
              <a:t>TTXr.m</a:t>
            </a:r>
            <a:r>
              <a:rPr lang="en-US" sz="750" dirty="0">
                <a:latin typeface="Courier New" panose="02070309020205020404" pitchFamily="49" charset="0"/>
                <a:cs typeface="Courier New" panose="02070309020205020404" pitchFamily="49" charset="0"/>
              </a:rPr>
              <a:t>)", "T. atratus (</a:t>
            </a:r>
            <a:r>
              <a:rPr lang="en-US" sz="750" dirty="0" err="1">
                <a:latin typeface="Courier New" panose="02070309020205020404" pitchFamily="49" charset="0"/>
                <a:cs typeface="Courier New" panose="02070309020205020404" pitchFamily="49" charset="0"/>
              </a:rPr>
              <a:t>TTXr.x</a:t>
            </a:r>
            <a:r>
              <a:rPr lang="en-US" sz="750" dirty="0">
                <a:latin typeface="Courier New" panose="02070309020205020404" pitchFamily="49" charset="0"/>
                <a:cs typeface="Courier New" panose="02070309020205020404" pitchFamily="49" charset="0"/>
              </a:rPr>
              <a:t>)", "T. </a:t>
            </a:r>
            <a:r>
              <a:rPr lang="en-US" sz="750" dirty="0" err="1">
                <a:latin typeface="Courier New" panose="02070309020205020404" pitchFamily="49" charset="0"/>
                <a:cs typeface="Courier New" panose="02070309020205020404" pitchFamily="49" charset="0"/>
              </a:rPr>
              <a:t>hammondii</a:t>
            </a:r>
            <a:r>
              <a:rPr lang="en-US" sz="750" dirty="0">
                <a:latin typeface="Courier New" panose="02070309020205020404" pitchFamily="49" charset="0"/>
                <a:cs typeface="Courier New" panose="02070309020205020404" pitchFamily="49" charset="0"/>
              </a:rPr>
              <a:t> (TTXs)",</a:t>
            </a:r>
          </a:p>
          <a:p>
            <a:r>
              <a:rPr lang="en-US" sz="750" dirty="0">
                <a:latin typeface="Courier New" panose="02070309020205020404" pitchFamily="49" charset="0"/>
                <a:cs typeface="Courier New" panose="02070309020205020404" pitchFamily="49" charset="0"/>
              </a:rPr>
              <a:t>"T. sirtalis (</a:t>
            </a:r>
            <a:r>
              <a:rPr lang="en-US" sz="750" dirty="0" err="1">
                <a:latin typeface="Courier New" panose="02070309020205020404" pitchFamily="49" charset="0"/>
                <a:cs typeface="Courier New" panose="02070309020205020404" pitchFamily="49" charset="0"/>
              </a:rPr>
              <a:t>TTXr.m</a:t>
            </a:r>
            <a:r>
              <a:rPr lang="en-US" sz="750" dirty="0">
                <a:latin typeface="Courier New" panose="02070309020205020404" pitchFamily="49" charset="0"/>
                <a:cs typeface="Courier New" panose="02070309020205020404" pitchFamily="49" charset="0"/>
              </a:rPr>
              <a:t>)", "</a:t>
            </a:r>
            <a:r>
              <a:rPr lang="en-US" sz="750" dirty="0" err="1">
                <a:latin typeface="Courier New" panose="02070309020205020404" pitchFamily="49" charset="0"/>
                <a:cs typeface="Courier New" panose="02070309020205020404" pitchFamily="49" charset="0"/>
              </a:rPr>
              <a:t>T.sirtalis</a:t>
            </a:r>
            <a:r>
              <a:rPr lang="en-US" sz="750" dirty="0">
                <a:latin typeface="Courier New" panose="02070309020205020404" pitchFamily="49" charset="0"/>
                <a:cs typeface="Courier New" panose="02070309020205020404" pitchFamily="49" charset="0"/>
              </a:rPr>
              <a:t> (</a:t>
            </a:r>
            <a:r>
              <a:rPr lang="en-US" sz="750" dirty="0" err="1">
                <a:latin typeface="Courier New" panose="02070309020205020404" pitchFamily="49" charset="0"/>
                <a:cs typeface="Courier New" panose="02070309020205020404" pitchFamily="49" charset="0"/>
              </a:rPr>
              <a:t>TTXr.x</a:t>
            </a:r>
            <a:r>
              <a:rPr lang="en-US" sz="750" dirty="0">
                <a:latin typeface="Courier New" panose="02070309020205020404" pitchFamily="49" charset="0"/>
                <a:cs typeface="Courier New" panose="02070309020205020404" pitchFamily="49" charset="0"/>
              </a:rPr>
              <a:t>)"), </a:t>
            </a:r>
            <a:r>
              <a:rPr lang="en-US" sz="750" dirty="0" err="1">
                <a:latin typeface="Courier New" panose="02070309020205020404" pitchFamily="49" charset="0"/>
                <a:cs typeface="Courier New" panose="02070309020205020404" pitchFamily="49" charset="0"/>
              </a:rPr>
              <a:t>pch</a:t>
            </a:r>
            <a:r>
              <a:rPr lang="en-US" sz="750" dirty="0">
                <a:latin typeface="Courier New" panose="02070309020205020404" pitchFamily="49" charset="0"/>
                <a:cs typeface="Courier New" panose="02070309020205020404" pitchFamily="49" charset="0"/>
              </a:rPr>
              <a:t>=c(21,22,24,24,24,3,25,25), </a:t>
            </a:r>
            <a:r>
              <a:rPr lang="en-US" sz="750" dirty="0" err="1">
                <a:latin typeface="Courier New" panose="02070309020205020404" pitchFamily="49" charset="0"/>
                <a:cs typeface="Courier New" panose="02070309020205020404" pitchFamily="49" charset="0"/>
              </a:rPr>
              <a:t>pt.bg</a:t>
            </a:r>
            <a:r>
              <a:rPr lang="en-US" sz="750" dirty="0">
                <a:latin typeface="Courier New" panose="02070309020205020404" pitchFamily="49" charset="0"/>
                <a:cs typeface="Courier New" panose="02070309020205020404" pitchFamily="49" charset="0"/>
              </a:rPr>
              <a:t>=c("white", "#a1dab4", "black", "#253494", "#2c7fb8", "brown", "#</a:t>
            </a:r>
            <a:r>
              <a:rPr lang="en-US" sz="750" dirty="0" err="1">
                <a:latin typeface="Courier New" panose="02070309020205020404" pitchFamily="49" charset="0"/>
                <a:cs typeface="Courier New" panose="02070309020205020404" pitchFamily="49" charset="0"/>
              </a:rPr>
              <a:t>ffffcc</a:t>
            </a:r>
            <a:r>
              <a:rPr lang="en-US" sz="750" dirty="0">
                <a:latin typeface="Courier New" panose="02070309020205020404" pitchFamily="49" charset="0"/>
                <a:cs typeface="Courier New" panose="02070309020205020404" pitchFamily="49" charset="0"/>
              </a:rPr>
              <a:t>", "#41b6c4"),</a:t>
            </a:r>
          </a:p>
          <a:p>
            <a:r>
              <a:rPr lang="en-US" sz="750" dirty="0" err="1">
                <a:latin typeface="Courier New" panose="02070309020205020404" pitchFamily="49" charset="0"/>
                <a:cs typeface="Courier New" panose="02070309020205020404" pitchFamily="49" charset="0"/>
              </a:rPr>
              <a:t>pt.cex</a:t>
            </a:r>
            <a:r>
              <a:rPr lang="en-US" sz="750" dirty="0">
                <a:latin typeface="Courier New" panose="02070309020205020404" pitchFamily="49" charset="0"/>
                <a:cs typeface="Courier New" panose="02070309020205020404" pitchFamily="49" charset="0"/>
              </a:rPr>
              <a:t>=2, </a:t>
            </a:r>
            <a:r>
              <a:rPr lang="en-US" sz="750" dirty="0" err="1">
                <a:latin typeface="Courier New" panose="02070309020205020404" pitchFamily="49" charset="0"/>
                <a:cs typeface="Courier New" panose="02070309020205020404" pitchFamily="49" charset="0"/>
              </a:rPr>
              <a:t>pt.lwd</a:t>
            </a:r>
            <a:r>
              <a:rPr lang="en-US" sz="750" dirty="0">
                <a:latin typeface="Courier New" panose="02070309020205020404" pitchFamily="49" charset="0"/>
                <a:cs typeface="Courier New" panose="02070309020205020404" pitchFamily="49" charset="0"/>
              </a:rPr>
              <a:t>=1.5, </a:t>
            </a:r>
            <a:r>
              <a:rPr lang="en-US" sz="750" dirty="0" err="1">
                <a:latin typeface="Courier New" panose="02070309020205020404" pitchFamily="49" charset="0"/>
                <a:cs typeface="Courier New" panose="02070309020205020404" pitchFamily="49" charset="0"/>
              </a:rPr>
              <a:t>box.lwd</a:t>
            </a:r>
            <a:r>
              <a:rPr lang="en-US" sz="750" dirty="0">
                <a:latin typeface="Courier New" panose="02070309020205020404" pitchFamily="49" charset="0"/>
                <a:cs typeface="Courier New" panose="02070309020205020404" pitchFamily="49" charset="0"/>
              </a:rPr>
              <a:t>=1.5)</a:t>
            </a:r>
          </a:p>
          <a:p>
            <a:br>
              <a:rPr lang="en-US" sz="750" dirty="0">
                <a:latin typeface="Courier New" panose="02070309020205020404" pitchFamily="49" charset="0"/>
                <a:cs typeface="Courier New" panose="02070309020205020404" pitchFamily="49" charset="0"/>
              </a:rPr>
            </a:br>
            <a:endParaRPr lang="en-US" sz="750" dirty="0">
              <a:latin typeface="Courier New" panose="02070309020205020404" pitchFamily="49" charset="0"/>
              <a:cs typeface="Courier New" panose="02070309020205020404" pitchFamily="49" charset="0"/>
            </a:endParaRPr>
          </a:p>
          <a:p>
            <a:r>
              <a:rPr lang="en-US" sz="750" dirty="0">
                <a:latin typeface="Courier New" panose="02070309020205020404" pitchFamily="49" charset="0"/>
                <a:cs typeface="Courier New" panose="02070309020205020404" pitchFamily="49" charset="0"/>
              </a:rPr>
              <a:t>plot(-1*</a:t>
            </a:r>
            <a:r>
              <a:rPr lang="en-US" sz="750" dirty="0" err="1">
                <a:latin typeface="Courier New" panose="02070309020205020404" pitchFamily="49" charset="0"/>
                <a:cs typeface="Courier New" panose="02070309020205020404" pitchFamily="49" charset="0"/>
              </a:rPr>
              <a:t>snake_data</a:t>
            </a:r>
            <a:r>
              <a:rPr lang="en-US" sz="750" dirty="0">
                <a:latin typeface="Courier New" panose="02070309020205020404" pitchFamily="49" charset="0"/>
                <a:cs typeface="Courier New" panose="02070309020205020404" pitchFamily="49" charset="0"/>
              </a:rPr>
              <a:t>[,7], -1*</a:t>
            </a:r>
            <a:r>
              <a:rPr lang="en-US" sz="750" dirty="0" err="1">
                <a:latin typeface="Courier New" panose="02070309020205020404" pitchFamily="49" charset="0"/>
                <a:cs typeface="Courier New" panose="02070309020205020404" pitchFamily="49" charset="0"/>
              </a:rPr>
              <a:t>snake_data</a:t>
            </a:r>
            <a:r>
              <a:rPr lang="en-US" sz="750" dirty="0">
                <a:latin typeface="Courier New" panose="02070309020205020404" pitchFamily="49" charset="0"/>
                <a:cs typeface="Courier New" panose="02070309020205020404" pitchFamily="49" charset="0"/>
              </a:rPr>
              <a:t>[,6], type="n", </a:t>
            </a:r>
            <a:r>
              <a:rPr lang="en-US" sz="750" dirty="0" err="1">
                <a:latin typeface="Courier New" panose="02070309020205020404" pitchFamily="49" charset="0"/>
                <a:cs typeface="Courier New" panose="02070309020205020404" pitchFamily="49" charset="0"/>
              </a:rPr>
              <a:t>xlab</a:t>
            </a:r>
            <a:r>
              <a:rPr lang="en-US" sz="750" dirty="0">
                <a:latin typeface="Courier New" panose="02070309020205020404" pitchFamily="49" charset="0"/>
                <a:cs typeface="Courier New" panose="02070309020205020404" pitchFamily="49" charset="0"/>
              </a:rPr>
              <a:t>="Principal component 2", </a:t>
            </a:r>
            <a:r>
              <a:rPr lang="en-US" sz="750" dirty="0" err="1">
                <a:latin typeface="Courier New" panose="02070309020205020404" pitchFamily="49" charset="0"/>
                <a:cs typeface="Courier New" panose="02070309020205020404" pitchFamily="49" charset="0"/>
              </a:rPr>
              <a:t>ylab</a:t>
            </a:r>
            <a:r>
              <a:rPr lang="en-US" sz="750" dirty="0">
                <a:latin typeface="Courier New" panose="02070309020205020404" pitchFamily="49" charset="0"/>
                <a:cs typeface="Courier New" panose="02070309020205020404" pitchFamily="49" charset="0"/>
              </a:rPr>
              <a:t>="Principal component 1", </a:t>
            </a:r>
            <a:r>
              <a:rPr lang="en-US" sz="750" dirty="0" err="1">
                <a:latin typeface="Courier New" panose="02070309020205020404" pitchFamily="49" charset="0"/>
                <a:cs typeface="Courier New" panose="02070309020205020404" pitchFamily="49" charset="0"/>
              </a:rPr>
              <a:t>cex.lab</a:t>
            </a:r>
            <a:r>
              <a:rPr lang="en-US" sz="750" dirty="0">
                <a:latin typeface="Courier New" panose="02070309020205020404" pitchFamily="49" charset="0"/>
                <a:cs typeface="Courier New" panose="02070309020205020404" pitchFamily="49" charset="0"/>
              </a:rPr>
              <a:t>=1.25, las=1); box(</a:t>
            </a:r>
            <a:r>
              <a:rPr lang="en-US" sz="750" dirty="0" err="1">
                <a:latin typeface="Courier New" panose="02070309020205020404" pitchFamily="49" charset="0"/>
                <a:cs typeface="Courier New" panose="02070309020205020404" pitchFamily="49" charset="0"/>
              </a:rPr>
              <a:t>lwd</a:t>
            </a:r>
            <a:r>
              <a:rPr lang="en-US" sz="750" dirty="0">
                <a:latin typeface="Courier New" panose="02070309020205020404" pitchFamily="49" charset="0"/>
                <a:cs typeface="Courier New" panose="02070309020205020404" pitchFamily="49" charset="0"/>
              </a:rPr>
              <a:t>=2)</a:t>
            </a:r>
          </a:p>
          <a:p>
            <a:r>
              <a:rPr lang="en-US" sz="750" dirty="0" err="1">
                <a:latin typeface="Courier New" panose="02070309020205020404" pitchFamily="49" charset="0"/>
                <a:cs typeface="Courier New" panose="02070309020205020404" pitchFamily="49" charset="0"/>
              </a:rPr>
              <a:t>rect</a:t>
            </a:r>
            <a:r>
              <a:rPr lang="en-US" sz="750" dirty="0">
                <a:latin typeface="Courier New" panose="02070309020205020404" pitchFamily="49" charset="0"/>
                <a:cs typeface="Courier New" panose="02070309020205020404" pitchFamily="49" charset="0"/>
              </a:rPr>
              <a:t>(par("</a:t>
            </a:r>
            <a:r>
              <a:rPr lang="en-US" sz="750" dirty="0" err="1">
                <a:latin typeface="Courier New" panose="02070309020205020404" pitchFamily="49" charset="0"/>
                <a:cs typeface="Courier New" panose="02070309020205020404" pitchFamily="49" charset="0"/>
              </a:rPr>
              <a:t>usr</a:t>
            </a:r>
            <a:r>
              <a:rPr lang="en-US" sz="750" dirty="0">
                <a:latin typeface="Courier New" panose="02070309020205020404" pitchFamily="49" charset="0"/>
                <a:cs typeface="Courier New" panose="02070309020205020404" pitchFamily="49" charset="0"/>
              </a:rPr>
              <a:t>")[1], par("</a:t>
            </a:r>
            <a:r>
              <a:rPr lang="en-US" sz="750" dirty="0" err="1">
                <a:latin typeface="Courier New" panose="02070309020205020404" pitchFamily="49" charset="0"/>
                <a:cs typeface="Courier New" panose="02070309020205020404" pitchFamily="49" charset="0"/>
              </a:rPr>
              <a:t>usr</a:t>
            </a:r>
            <a:r>
              <a:rPr lang="en-US" sz="750" dirty="0">
                <a:latin typeface="Courier New" panose="02070309020205020404" pitchFamily="49" charset="0"/>
                <a:cs typeface="Courier New" panose="02070309020205020404" pitchFamily="49" charset="0"/>
              </a:rPr>
              <a:t>")[3], par("</a:t>
            </a:r>
            <a:r>
              <a:rPr lang="en-US" sz="750" dirty="0" err="1">
                <a:latin typeface="Courier New" panose="02070309020205020404" pitchFamily="49" charset="0"/>
                <a:cs typeface="Courier New" panose="02070309020205020404" pitchFamily="49" charset="0"/>
              </a:rPr>
              <a:t>usr</a:t>
            </a:r>
            <a:r>
              <a:rPr lang="en-US" sz="750" dirty="0">
                <a:latin typeface="Courier New" panose="02070309020205020404" pitchFamily="49" charset="0"/>
                <a:cs typeface="Courier New" panose="02070309020205020404" pitchFamily="49" charset="0"/>
              </a:rPr>
              <a:t>")[2], par("</a:t>
            </a:r>
            <a:r>
              <a:rPr lang="en-US" sz="750" dirty="0" err="1">
                <a:latin typeface="Courier New" panose="02070309020205020404" pitchFamily="49" charset="0"/>
                <a:cs typeface="Courier New" panose="02070309020205020404" pitchFamily="49" charset="0"/>
              </a:rPr>
              <a:t>usr</a:t>
            </a:r>
            <a:r>
              <a:rPr lang="en-US" sz="750" dirty="0">
                <a:latin typeface="Courier New" panose="02070309020205020404" pitchFamily="49" charset="0"/>
                <a:cs typeface="Courier New" panose="02070309020205020404" pitchFamily="49" charset="0"/>
              </a:rPr>
              <a:t>")[4], col="light gray")</a:t>
            </a:r>
          </a:p>
          <a:p>
            <a:r>
              <a:rPr lang="en-US" sz="750" dirty="0">
                <a:latin typeface="Courier New" panose="02070309020205020404" pitchFamily="49" charset="0"/>
                <a:cs typeface="Courier New" panose="02070309020205020404" pitchFamily="49" charset="0"/>
              </a:rPr>
              <a:t>points(-1*</a:t>
            </a:r>
            <a:r>
              <a:rPr lang="en-US" sz="750" dirty="0" err="1">
                <a:latin typeface="Courier New" panose="02070309020205020404" pitchFamily="49" charset="0"/>
                <a:cs typeface="Courier New" panose="02070309020205020404" pitchFamily="49" charset="0"/>
              </a:rPr>
              <a:t>snake_data</a:t>
            </a:r>
            <a:r>
              <a:rPr lang="en-US" sz="750" dirty="0">
                <a:latin typeface="Courier New" panose="02070309020205020404" pitchFamily="49" charset="0"/>
                <a:cs typeface="Courier New" panose="02070309020205020404" pitchFamily="49" charset="0"/>
              </a:rPr>
              <a:t>[</a:t>
            </a:r>
            <a:r>
              <a:rPr lang="en-US" sz="750" dirty="0" err="1">
                <a:latin typeface="Courier New" panose="02070309020205020404" pitchFamily="49" charset="0"/>
                <a:cs typeface="Courier New" panose="02070309020205020404" pitchFamily="49" charset="0"/>
              </a:rPr>
              <a:t>snake_data</a:t>
            </a:r>
            <a:r>
              <a:rPr lang="en-US" sz="750" dirty="0">
                <a:latin typeface="Courier New" panose="02070309020205020404" pitchFamily="49" charset="0"/>
                <a:cs typeface="Courier New" panose="02070309020205020404" pitchFamily="49" charset="0"/>
              </a:rPr>
              <a:t>[,5]=="atratus_EPN",7], -1*</a:t>
            </a:r>
            <a:r>
              <a:rPr lang="en-US" sz="750" dirty="0" err="1">
                <a:latin typeface="Courier New" panose="02070309020205020404" pitchFamily="49" charset="0"/>
                <a:cs typeface="Courier New" panose="02070309020205020404" pitchFamily="49" charset="0"/>
              </a:rPr>
              <a:t>snake_data</a:t>
            </a:r>
            <a:r>
              <a:rPr lang="en-US" sz="750" dirty="0">
                <a:latin typeface="Courier New" panose="02070309020205020404" pitchFamily="49" charset="0"/>
                <a:cs typeface="Courier New" panose="02070309020205020404" pitchFamily="49" charset="0"/>
              </a:rPr>
              <a:t>[</a:t>
            </a:r>
            <a:r>
              <a:rPr lang="en-US" sz="750" dirty="0" err="1">
                <a:latin typeface="Courier New" panose="02070309020205020404" pitchFamily="49" charset="0"/>
                <a:cs typeface="Courier New" panose="02070309020205020404" pitchFamily="49" charset="0"/>
              </a:rPr>
              <a:t>snake_data</a:t>
            </a:r>
            <a:r>
              <a:rPr lang="en-US" sz="750" dirty="0">
                <a:latin typeface="Courier New" panose="02070309020205020404" pitchFamily="49" charset="0"/>
                <a:cs typeface="Courier New" panose="02070309020205020404" pitchFamily="49" charset="0"/>
              </a:rPr>
              <a:t>[,5]=="atratus_EPN",6], </a:t>
            </a:r>
            <a:r>
              <a:rPr lang="en-US" sz="750" dirty="0" err="1">
                <a:latin typeface="Courier New" panose="02070309020205020404" pitchFamily="49" charset="0"/>
                <a:cs typeface="Courier New" panose="02070309020205020404" pitchFamily="49" charset="0"/>
              </a:rPr>
              <a:t>pch</a:t>
            </a:r>
            <a:r>
              <a:rPr lang="en-US" sz="750" dirty="0">
                <a:latin typeface="Courier New" panose="02070309020205020404" pitchFamily="49" charset="0"/>
                <a:cs typeface="Courier New" panose="02070309020205020404" pitchFamily="49" charset="0"/>
              </a:rPr>
              <a:t>=24, </a:t>
            </a:r>
            <a:r>
              <a:rPr lang="en-US" sz="750" dirty="0" err="1">
                <a:latin typeface="Courier New" panose="02070309020205020404" pitchFamily="49" charset="0"/>
                <a:cs typeface="Courier New" panose="02070309020205020404" pitchFamily="49" charset="0"/>
              </a:rPr>
              <a:t>bg</a:t>
            </a:r>
            <a:r>
              <a:rPr lang="en-US" sz="750" dirty="0">
                <a:latin typeface="Courier New" panose="02070309020205020404" pitchFamily="49" charset="0"/>
                <a:cs typeface="Courier New" panose="02070309020205020404" pitchFamily="49" charset="0"/>
              </a:rPr>
              <a:t>="#2c7fb8", </a:t>
            </a:r>
            <a:r>
              <a:rPr lang="en-US" sz="750" dirty="0" err="1">
                <a:latin typeface="Courier New" panose="02070309020205020404" pitchFamily="49" charset="0"/>
                <a:cs typeface="Courier New" panose="02070309020205020404" pitchFamily="49" charset="0"/>
              </a:rPr>
              <a:t>cex</a:t>
            </a:r>
            <a:r>
              <a:rPr lang="en-US" sz="750" dirty="0">
                <a:latin typeface="Courier New" panose="02070309020205020404" pitchFamily="49" charset="0"/>
                <a:cs typeface="Courier New" panose="02070309020205020404" pitchFamily="49" charset="0"/>
              </a:rPr>
              <a:t>=1.5, </a:t>
            </a:r>
            <a:r>
              <a:rPr lang="en-US" sz="750" dirty="0" err="1">
                <a:latin typeface="Courier New" panose="02070309020205020404" pitchFamily="49" charset="0"/>
                <a:cs typeface="Courier New" panose="02070309020205020404" pitchFamily="49" charset="0"/>
              </a:rPr>
              <a:t>lwd</a:t>
            </a:r>
            <a:r>
              <a:rPr lang="en-US" sz="750" dirty="0">
                <a:latin typeface="Courier New" panose="02070309020205020404" pitchFamily="49" charset="0"/>
                <a:cs typeface="Courier New" panose="02070309020205020404" pitchFamily="49" charset="0"/>
              </a:rPr>
              <a:t>=1.25)</a:t>
            </a:r>
          </a:p>
          <a:p>
            <a:r>
              <a:rPr lang="en-US" sz="750" dirty="0">
                <a:latin typeface="Courier New" panose="02070309020205020404" pitchFamily="49" charset="0"/>
                <a:cs typeface="Courier New" panose="02070309020205020404" pitchFamily="49" charset="0"/>
              </a:rPr>
              <a:t>points(-1*</a:t>
            </a:r>
            <a:r>
              <a:rPr lang="en-US" sz="750" dirty="0" err="1">
                <a:latin typeface="Courier New" panose="02070309020205020404" pitchFamily="49" charset="0"/>
                <a:cs typeface="Courier New" panose="02070309020205020404" pitchFamily="49" charset="0"/>
              </a:rPr>
              <a:t>snake_data</a:t>
            </a:r>
            <a:r>
              <a:rPr lang="en-US" sz="750" dirty="0">
                <a:latin typeface="Courier New" panose="02070309020205020404" pitchFamily="49" charset="0"/>
                <a:cs typeface="Courier New" panose="02070309020205020404" pitchFamily="49" charset="0"/>
              </a:rPr>
              <a:t>[</a:t>
            </a:r>
            <a:r>
              <a:rPr lang="en-US" sz="750" dirty="0" err="1">
                <a:latin typeface="Courier New" panose="02070309020205020404" pitchFamily="49" charset="0"/>
                <a:cs typeface="Courier New" panose="02070309020205020404" pitchFamily="49" charset="0"/>
              </a:rPr>
              <a:t>snake_data</a:t>
            </a:r>
            <a:r>
              <a:rPr lang="en-US" sz="750" dirty="0">
                <a:latin typeface="Courier New" panose="02070309020205020404" pitchFamily="49" charset="0"/>
                <a:cs typeface="Courier New" panose="02070309020205020404" pitchFamily="49" charset="0"/>
              </a:rPr>
              <a:t>[,5]=="atratus_P",7], -1*</a:t>
            </a:r>
            <a:r>
              <a:rPr lang="en-US" sz="750" dirty="0" err="1">
                <a:latin typeface="Courier New" panose="02070309020205020404" pitchFamily="49" charset="0"/>
                <a:cs typeface="Courier New" panose="02070309020205020404" pitchFamily="49" charset="0"/>
              </a:rPr>
              <a:t>snake_data</a:t>
            </a:r>
            <a:r>
              <a:rPr lang="en-US" sz="750" dirty="0">
                <a:latin typeface="Courier New" panose="02070309020205020404" pitchFamily="49" charset="0"/>
                <a:cs typeface="Courier New" panose="02070309020205020404" pitchFamily="49" charset="0"/>
              </a:rPr>
              <a:t>[</a:t>
            </a:r>
            <a:r>
              <a:rPr lang="en-US" sz="750" dirty="0" err="1">
                <a:latin typeface="Courier New" panose="02070309020205020404" pitchFamily="49" charset="0"/>
                <a:cs typeface="Courier New" panose="02070309020205020404" pitchFamily="49" charset="0"/>
              </a:rPr>
              <a:t>snake_data</a:t>
            </a:r>
            <a:r>
              <a:rPr lang="en-US" sz="750" dirty="0">
                <a:latin typeface="Courier New" panose="02070309020205020404" pitchFamily="49" charset="0"/>
                <a:cs typeface="Courier New" panose="02070309020205020404" pitchFamily="49" charset="0"/>
              </a:rPr>
              <a:t>[,5]=="atratus_P",6], </a:t>
            </a:r>
            <a:r>
              <a:rPr lang="en-US" sz="750" dirty="0" err="1">
                <a:latin typeface="Courier New" panose="02070309020205020404" pitchFamily="49" charset="0"/>
                <a:cs typeface="Courier New" panose="02070309020205020404" pitchFamily="49" charset="0"/>
              </a:rPr>
              <a:t>pch</a:t>
            </a:r>
            <a:r>
              <a:rPr lang="en-US" sz="750" dirty="0">
                <a:latin typeface="Courier New" panose="02070309020205020404" pitchFamily="49" charset="0"/>
                <a:cs typeface="Courier New" panose="02070309020205020404" pitchFamily="49" charset="0"/>
              </a:rPr>
              <a:t>=24, </a:t>
            </a:r>
            <a:r>
              <a:rPr lang="en-US" sz="750" dirty="0" err="1">
                <a:latin typeface="Courier New" panose="02070309020205020404" pitchFamily="49" charset="0"/>
                <a:cs typeface="Courier New" panose="02070309020205020404" pitchFamily="49" charset="0"/>
              </a:rPr>
              <a:t>bg</a:t>
            </a:r>
            <a:r>
              <a:rPr lang="en-US" sz="750" dirty="0">
                <a:latin typeface="Courier New" panose="02070309020205020404" pitchFamily="49" charset="0"/>
                <a:cs typeface="Courier New" panose="02070309020205020404" pitchFamily="49" charset="0"/>
              </a:rPr>
              <a:t>="#253494", </a:t>
            </a:r>
            <a:r>
              <a:rPr lang="en-US" sz="750" dirty="0" err="1">
                <a:latin typeface="Courier New" panose="02070309020205020404" pitchFamily="49" charset="0"/>
                <a:cs typeface="Courier New" panose="02070309020205020404" pitchFamily="49" charset="0"/>
              </a:rPr>
              <a:t>cex</a:t>
            </a:r>
            <a:r>
              <a:rPr lang="en-US" sz="750" dirty="0">
                <a:latin typeface="Courier New" panose="02070309020205020404" pitchFamily="49" charset="0"/>
                <a:cs typeface="Courier New" panose="02070309020205020404" pitchFamily="49" charset="0"/>
              </a:rPr>
              <a:t>=1.5, </a:t>
            </a:r>
            <a:r>
              <a:rPr lang="en-US" sz="750" dirty="0" err="1">
                <a:latin typeface="Courier New" panose="02070309020205020404" pitchFamily="49" charset="0"/>
                <a:cs typeface="Courier New" panose="02070309020205020404" pitchFamily="49" charset="0"/>
              </a:rPr>
              <a:t>lwd</a:t>
            </a:r>
            <a:r>
              <a:rPr lang="en-US" sz="750" dirty="0">
                <a:latin typeface="Courier New" panose="02070309020205020404" pitchFamily="49" charset="0"/>
                <a:cs typeface="Courier New" panose="02070309020205020404" pitchFamily="49" charset="0"/>
              </a:rPr>
              <a:t>=1.25)</a:t>
            </a:r>
          </a:p>
          <a:p>
            <a:r>
              <a:rPr lang="en-US" sz="750" dirty="0">
                <a:latin typeface="Courier New" panose="02070309020205020404" pitchFamily="49" charset="0"/>
                <a:cs typeface="Courier New" panose="02070309020205020404" pitchFamily="49" charset="0"/>
              </a:rPr>
              <a:t>points(-1*</a:t>
            </a:r>
            <a:r>
              <a:rPr lang="en-US" sz="750" dirty="0" err="1">
                <a:latin typeface="Courier New" panose="02070309020205020404" pitchFamily="49" charset="0"/>
                <a:cs typeface="Courier New" panose="02070309020205020404" pitchFamily="49" charset="0"/>
              </a:rPr>
              <a:t>snake_data</a:t>
            </a:r>
            <a:r>
              <a:rPr lang="en-US" sz="750" dirty="0">
                <a:latin typeface="Courier New" panose="02070309020205020404" pitchFamily="49" charset="0"/>
                <a:cs typeface="Courier New" panose="02070309020205020404" pitchFamily="49" charset="0"/>
              </a:rPr>
              <a:t>[</a:t>
            </a:r>
            <a:r>
              <a:rPr lang="en-US" sz="750" dirty="0" err="1">
                <a:latin typeface="Courier New" panose="02070309020205020404" pitchFamily="49" charset="0"/>
                <a:cs typeface="Courier New" panose="02070309020205020404" pitchFamily="49" charset="0"/>
              </a:rPr>
              <a:t>snake_data</a:t>
            </a:r>
            <a:r>
              <a:rPr lang="en-US" sz="750" dirty="0">
                <a:latin typeface="Courier New" panose="02070309020205020404" pitchFamily="49" charset="0"/>
                <a:cs typeface="Courier New" panose="02070309020205020404" pitchFamily="49" charset="0"/>
              </a:rPr>
              <a:t>[,5]=="atratus_WT",7], -1*</a:t>
            </a:r>
            <a:r>
              <a:rPr lang="en-US" sz="750" dirty="0" err="1">
                <a:latin typeface="Courier New" panose="02070309020205020404" pitchFamily="49" charset="0"/>
                <a:cs typeface="Courier New" panose="02070309020205020404" pitchFamily="49" charset="0"/>
              </a:rPr>
              <a:t>snake_data</a:t>
            </a:r>
            <a:r>
              <a:rPr lang="en-US" sz="750" dirty="0">
                <a:latin typeface="Courier New" panose="02070309020205020404" pitchFamily="49" charset="0"/>
                <a:cs typeface="Courier New" panose="02070309020205020404" pitchFamily="49" charset="0"/>
              </a:rPr>
              <a:t>[</a:t>
            </a:r>
            <a:r>
              <a:rPr lang="en-US" sz="750" dirty="0" err="1">
                <a:latin typeface="Courier New" panose="02070309020205020404" pitchFamily="49" charset="0"/>
                <a:cs typeface="Courier New" panose="02070309020205020404" pitchFamily="49" charset="0"/>
              </a:rPr>
              <a:t>snake_data</a:t>
            </a:r>
            <a:r>
              <a:rPr lang="en-US" sz="750" dirty="0">
                <a:latin typeface="Courier New" panose="02070309020205020404" pitchFamily="49" charset="0"/>
                <a:cs typeface="Courier New" panose="02070309020205020404" pitchFamily="49" charset="0"/>
              </a:rPr>
              <a:t>[,5]=="atratus_WT",6], </a:t>
            </a:r>
            <a:r>
              <a:rPr lang="en-US" sz="750" dirty="0" err="1">
                <a:latin typeface="Courier New" panose="02070309020205020404" pitchFamily="49" charset="0"/>
                <a:cs typeface="Courier New" panose="02070309020205020404" pitchFamily="49" charset="0"/>
              </a:rPr>
              <a:t>pch</a:t>
            </a:r>
            <a:r>
              <a:rPr lang="en-US" sz="750" dirty="0">
                <a:latin typeface="Courier New" panose="02070309020205020404" pitchFamily="49" charset="0"/>
                <a:cs typeface="Courier New" panose="02070309020205020404" pitchFamily="49" charset="0"/>
              </a:rPr>
              <a:t>=24, </a:t>
            </a:r>
            <a:r>
              <a:rPr lang="en-US" sz="750" dirty="0" err="1">
                <a:latin typeface="Courier New" panose="02070309020205020404" pitchFamily="49" charset="0"/>
                <a:cs typeface="Courier New" panose="02070309020205020404" pitchFamily="49" charset="0"/>
              </a:rPr>
              <a:t>bg</a:t>
            </a:r>
            <a:r>
              <a:rPr lang="en-US" sz="750" dirty="0">
                <a:latin typeface="Courier New" panose="02070309020205020404" pitchFamily="49" charset="0"/>
                <a:cs typeface="Courier New" panose="02070309020205020404" pitchFamily="49" charset="0"/>
              </a:rPr>
              <a:t>="black", </a:t>
            </a:r>
            <a:r>
              <a:rPr lang="en-US" sz="750" dirty="0" err="1">
                <a:latin typeface="Courier New" panose="02070309020205020404" pitchFamily="49" charset="0"/>
                <a:cs typeface="Courier New" panose="02070309020205020404" pitchFamily="49" charset="0"/>
              </a:rPr>
              <a:t>cex</a:t>
            </a:r>
            <a:r>
              <a:rPr lang="en-US" sz="750" dirty="0">
                <a:latin typeface="Courier New" panose="02070309020205020404" pitchFamily="49" charset="0"/>
                <a:cs typeface="Courier New" panose="02070309020205020404" pitchFamily="49" charset="0"/>
              </a:rPr>
              <a:t>=1.5, </a:t>
            </a:r>
            <a:r>
              <a:rPr lang="en-US" sz="750" dirty="0" err="1">
                <a:latin typeface="Courier New" panose="02070309020205020404" pitchFamily="49" charset="0"/>
                <a:cs typeface="Courier New" panose="02070309020205020404" pitchFamily="49" charset="0"/>
              </a:rPr>
              <a:t>lwd</a:t>
            </a:r>
            <a:r>
              <a:rPr lang="en-US" sz="750" dirty="0">
                <a:latin typeface="Courier New" panose="02070309020205020404" pitchFamily="49" charset="0"/>
                <a:cs typeface="Courier New" panose="02070309020205020404" pitchFamily="49" charset="0"/>
              </a:rPr>
              <a:t>=1.25)</a:t>
            </a:r>
          </a:p>
          <a:p>
            <a:r>
              <a:rPr lang="en-US" sz="750" dirty="0">
                <a:latin typeface="Courier New" panose="02070309020205020404" pitchFamily="49" charset="0"/>
                <a:cs typeface="Courier New" panose="02070309020205020404" pitchFamily="49" charset="0"/>
              </a:rPr>
              <a:t>points(-1*</a:t>
            </a:r>
            <a:r>
              <a:rPr lang="en-US" sz="750" dirty="0" err="1">
                <a:latin typeface="Courier New" panose="02070309020205020404" pitchFamily="49" charset="0"/>
                <a:cs typeface="Courier New" panose="02070309020205020404" pitchFamily="49" charset="0"/>
              </a:rPr>
              <a:t>snake_data</a:t>
            </a:r>
            <a:r>
              <a:rPr lang="en-US" sz="750" dirty="0">
                <a:latin typeface="Courier New" panose="02070309020205020404" pitchFamily="49" charset="0"/>
                <a:cs typeface="Courier New" panose="02070309020205020404" pitchFamily="49" charset="0"/>
              </a:rPr>
              <a:t>[</a:t>
            </a:r>
            <a:r>
              <a:rPr lang="en-US" sz="750" dirty="0" err="1">
                <a:latin typeface="Courier New" panose="02070309020205020404" pitchFamily="49" charset="0"/>
                <a:cs typeface="Courier New" panose="02070309020205020404" pitchFamily="49" charset="0"/>
              </a:rPr>
              <a:t>snake_data</a:t>
            </a:r>
            <a:r>
              <a:rPr lang="en-US" sz="750" dirty="0">
                <a:latin typeface="Courier New" panose="02070309020205020404" pitchFamily="49" charset="0"/>
                <a:cs typeface="Courier New" panose="02070309020205020404" pitchFamily="49" charset="0"/>
              </a:rPr>
              <a:t>[,5]=="couchii_T",7], -1*</a:t>
            </a:r>
            <a:r>
              <a:rPr lang="en-US" sz="750" dirty="0" err="1">
                <a:latin typeface="Courier New" panose="02070309020205020404" pitchFamily="49" charset="0"/>
                <a:cs typeface="Courier New" panose="02070309020205020404" pitchFamily="49" charset="0"/>
              </a:rPr>
              <a:t>snake_data</a:t>
            </a:r>
            <a:r>
              <a:rPr lang="en-US" sz="750" dirty="0">
                <a:latin typeface="Courier New" panose="02070309020205020404" pitchFamily="49" charset="0"/>
                <a:cs typeface="Courier New" panose="02070309020205020404" pitchFamily="49" charset="0"/>
              </a:rPr>
              <a:t>[</a:t>
            </a:r>
            <a:r>
              <a:rPr lang="en-US" sz="750" dirty="0" err="1">
                <a:latin typeface="Courier New" panose="02070309020205020404" pitchFamily="49" charset="0"/>
                <a:cs typeface="Courier New" panose="02070309020205020404" pitchFamily="49" charset="0"/>
              </a:rPr>
              <a:t>snake_data</a:t>
            </a:r>
            <a:r>
              <a:rPr lang="en-US" sz="750" dirty="0">
                <a:latin typeface="Courier New" panose="02070309020205020404" pitchFamily="49" charset="0"/>
                <a:cs typeface="Courier New" panose="02070309020205020404" pitchFamily="49" charset="0"/>
              </a:rPr>
              <a:t>[,5]=="couchii_T",6], </a:t>
            </a:r>
            <a:r>
              <a:rPr lang="en-US" sz="750" dirty="0" err="1">
                <a:latin typeface="Courier New" panose="02070309020205020404" pitchFamily="49" charset="0"/>
                <a:cs typeface="Courier New" panose="02070309020205020404" pitchFamily="49" charset="0"/>
              </a:rPr>
              <a:t>pch</a:t>
            </a:r>
            <a:r>
              <a:rPr lang="en-US" sz="750" dirty="0">
                <a:latin typeface="Courier New" panose="02070309020205020404" pitchFamily="49" charset="0"/>
                <a:cs typeface="Courier New" panose="02070309020205020404" pitchFamily="49" charset="0"/>
              </a:rPr>
              <a:t>=22, </a:t>
            </a:r>
            <a:r>
              <a:rPr lang="en-US" sz="750" dirty="0" err="1">
                <a:latin typeface="Courier New" panose="02070309020205020404" pitchFamily="49" charset="0"/>
                <a:cs typeface="Courier New" panose="02070309020205020404" pitchFamily="49" charset="0"/>
              </a:rPr>
              <a:t>bg</a:t>
            </a:r>
            <a:r>
              <a:rPr lang="en-US" sz="750" dirty="0">
                <a:latin typeface="Courier New" panose="02070309020205020404" pitchFamily="49" charset="0"/>
                <a:cs typeface="Courier New" panose="02070309020205020404" pitchFamily="49" charset="0"/>
              </a:rPr>
              <a:t>="#a1dab4", </a:t>
            </a:r>
            <a:r>
              <a:rPr lang="en-US" sz="750" dirty="0" err="1">
                <a:latin typeface="Courier New" panose="02070309020205020404" pitchFamily="49" charset="0"/>
                <a:cs typeface="Courier New" panose="02070309020205020404" pitchFamily="49" charset="0"/>
              </a:rPr>
              <a:t>cex</a:t>
            </a:r>
            <a:r>
              <a:rPr lang="en-US" sz="750" dirty="0">
                <a:latin typeface="Courier New" panose="02070309020205020404" pitchFamily="49" charset="0"/>
                <a:cs typeface="Courier New" panose="02070309020205020404" pitchFamily="49" charset="0"/>
              </a:rPr>
              <a:t>=1.5, </a:t>
            </a:r>
            <a:r>
              <a:rPr lang="en-US" sz="750" dirty="0" err="1">
                <a:latin typeface="Courier New" panose="02070309020205020404" pitchFamily="49" charset="0"/>
                <a:cs typeface="Courier New" panose="02070309020205020404" pitchFamily="49" charset="0"/>
              </a:rPr>
              <a:t>lwd</a:t>
            </a:r>
            <a:r>
              <a:rPr lang="en-US" sz="750" dirty="0">
                <a:latin typeface="Courier New" panose="02070309020205020404" pitchFamily="49" charset="0"/>
                <a:cs typeface="Courier New" panose="02070309020205020404" pitchFamily="49" charset="0"/>
              </a:rPr>
              <a:t>=1.25)</a:t>
            </a:r>
          </a:p>
          <a:p>
            <a:r>
              <a:rPr lang="en-US" sz="750" dirty="0">
                <a:latin typeface="Courier New" panose="02070309020205020404" pitchFamily="49" charset="0"/>
                <a:cs typeface="Courier New" panose="02070309020205020404" pitchFamily="49" charset="0"/>
              </a:rPr>
              <a:t>points(-1*</a:t>
            </a:r>
            <a:r>
              <a:rPr lang="en-US" sz="750" dirty="0" err="1">
                <a:latin typeface="Courier New" panose="02070309020205020404" pitchFamily="49" charset="0"/>
                <a:cs typeface="Courier New" panose="02070309020205020404" pitchFamily="49" charset="0"/>
              </a:rPr>
              <a:t>snake_data</a:t>
            </a:r>
            <a:r>
              <a:rPr lang="en-US" sz="750" dirty="0">
                <a:latin typeface="Courier New" panose="02070309020205020404" pitchFamily="49" charset="0"/>
                <a:cs typeface="Courier New" panose="02070309020205020404" pitchFamily="49" charset="0"/>
              </a:rPr>
              <a:t>[</a:t>
            </a:r>
            <a:r>
              <a:rPr lang="en-US" sz="750" dirty="0" err="1">
                <a:latin typeface="Courier New" panose="02070309020205020404" pitchFamily="49" charset="0"/>
                <a:cs typeface="Courier New" panose="02070309020205020404" pitchFamily="49" charset="0"/>
              </a:rPr>
              <a:t>snake_data</a:t>
            </a:r>
            <a:r>
              <a:rPr lang="en-US" sz="750" dirty="0">
                <a:latin typeface="Courier New" panose="02070309020205020404" pitchFamily="49" charset="0"/>
                <a:cs typeface="Courier New" panose="02070309020205020404" pitchFamily="49" charset="0"/>
              </a:rPr>
              <a:t>[,5]=="elegans_WT",7], -1*</a:t>
            </a:r>
            <a:r>
              <a:rPr lang="en-US" sz="750" dirty="0" err="1">
                <a:latin typeface="Courier New" panose="02070309020205020404" pitchFamily="49" charset="0"/>
                <a:cs typeface="Courier New" panose="02070309020205020404" pitchFamily="49" charset="0"/>
              </a:rPr>
              <a:t>snake_data</a:t>
            </a:r>
            <a:r>
              <a:rPr lang="en-US" sz="750" dirty="0">
                <a:latin typeface="Courier New" panose="02070309020205020404" pitchFamily="49" charset="0"/>
                <a:cs typeface="Courier New" panose="02070309020205020404" pitchFamily="49" charset="0"/>
              </a:rPr>
              <a:t>[</a:t>
            </a:r>
            <a:r>
              <a:rPr lang="en-US" sz="750" dirty="0" err="1">
                <a:latin typeface="Courier New" panose="02070309020205020404" pitchFamily="49" charset="0"/>
                <a:cs typeface="Courier New" panose="02070309020205020404" pitchFamily="49" charset="0"/>
              </a:rPr>
              <a:t>snake_data</a:t>
            </a:r>
            <a:r>
              <a:rPr lang="en-US" sz="750" dirty="0">
                <a:latin typeface="Courier New" panose="02070309020205020404" pitchFamily="49" charset="0"/>
                <a:cs typeface="Courier New" panose="02070309020205020404" pitchFamily="49" charset="0"/>
              </a:rPr>
              <a:t>[,5]=="elegans_WT",6], </a:t>
            </a:r>
            <a:r>
              <a:rPr lang="en-US" sz="750" dirty="0" err="1">
                <a:latin typeface="Courier New" panose="02070309020205020404" pitchFamily="49" charset="0"/>
                <a:cs typeface="Courier New" panose="02070309020205020404" pitchFamily="49" charset="0"/>
              </a:rPr>
              <a:t>pch</a:t>
            </a:r>
            <a:r>
              <a:rPr lang="en-US" sz="750" dirty="0">
                <a:latin typeface="Courier New" panose="02070309020205020404" pitchFamily="49" charset="0"/>
                <a:cs typeface="Courier New" panose="02070309020205020404" pitchFamily="49" charset="0"/>
              </a:rPr>
              <a:t>=21, </a:t>
            </a:r>
            <a:r>
              <a:rPr lang="en-US" sz="750" dirty="0" err="1">
                <a:latin typeface="Courier New" panose="02070309020205020404" pitchFamily="49" charset="0"/>
                <a:cs typeface="Courier New" panose="02070309020205020404" pitchFamily="49" charset="0"/>
              </a:rPr>
              <a:t>bg</a:t>
            </a:r>
            <a:r>
              <a:rPr lang="en-US" sz="750" dirty="0">
                <a:latin typeface="Courier New" panose="02070309020205020404" pitchFamily="49" charset="0"/>
                <a:cs typeface="Courier New" panose="02070309020205020404" pitchFamily="49" charset="0"/>
              </a:rPr>
              <a:t>="white", </a:t>
            </a:r>
            <a:r>
              <a:rPr lang="en-US" sz="750" dirty="0" err="1">
                <a:latin typeface="Courier New" panose="02070309020205020404" pitchFamily="49" charset="0"/>
                <a:cs typeface="Courier New" panose="02070309020205020404" pitchFamily="49" charset="0"/>
              </a:rPr>
              <a:t>cex</a:t>
            </a:r>
            <a:r>
              <a:rPr lang="en-US" sz="750" dirty="0">
                <a:latin typeface="Courier New" panose="02070309020205020404" pitchFamily="49" charset="0"/>
                <a:cs typeface="Courier New" panose="02070309020205020404" pitchFamily="49" charset="0"/>
              </a:rPr>
              <a:t>=1.5, </a:t>
            </a:r>
            <a:r>
              <a:rPr lang="en-US" sz="750" dirty="0" err="1">
                <a:latin typeface="Courier New" panose="02070309020205020404" pitchFamily="49" charset="0"/>
                <a:cs typeface="Courier New" panose="02070309020205020404" pitchFamily="49" charset="0"/>
              </a:rPr>
              <a:t>lwd</a:t>
            </a:r>
            <a:r>
              <a:rPr lang="en-US" sz="750" dirty="0">
                <a:latin typeface="Courier New" panose="02070309020205020404" pitchFamily="49" charset="0"/>
                <a:cs typeface="Courier New" panose="02070309020205020404" pitchFamily="49" charset="0"/>
              </a:rPr>
              <a:t>=1.25)</a:t>
            </a:r>
          </a:p>
          <a:p>
            <a:r>
              <a:rPr lang="en-US" sz="750" dirty="0">
                <a:latin typeface="Courier New" panose="02070309020205020404" pitchFamily="49" charset="0"/>
                <a:cs typeface="Courier New" panose="02070309020205020404" pitchFamily="49" charset="0"/>
              </a:rPr>
              <a:t>points(-1*</a:t>
            </a:r>
            <a:r>
              <a:rPr lang="en-US" sz="750" dirty="0" err="1">
                <a:latin typeface="Courier New" panose="02070309020205020404" pitchFamily="49" charset="0"/>
                <a:cs typeface="Courier New" panose="02070309020205020404" pitchFamily="49" charset="0"/>
              </a:rPr>
              <a:t>snake_data</a:t>
            </a:r>
            <a:r>
              <a:rPr lang="en-US" sz="750" dirty="0">
                <a:latin typeface="Courier New" panose="02070309020205020404" pitchFamily="49" charset="0"/>
                <a:cs typeface="Courier New" panose="02070309020205020404" pitchFamily="49" charset="0"/>
              </a:rPr>
              <a:t>[</a:t>
            </a:r>
            <a:r>
              <a:rPr lang="en-US" sz="750" dirty="0" err="1">
                <a:latin typeface="Courier New" panose="02070309020205020404" pitchFamily="49" charset="0"/>
                <a:cs typeface="Courier New" panose="02070309020205020404" pitchFamily="49" charset="0"/>
              </a:rPr>
              <a:t>snake_data</a:t>
            </a:r>
            <a:r>
              <a:rPr lang="en-US" sz="750" dirty="0">
                <a:latin typeface="Courier New" panose="02070309020205020404" pitchFamily="49" charset="0"/>
                <a:cs typeface="Courier New" panose="02070309020205020404" pitchFamily="49" charset="0"/>
              </a:rPr>
              <a:t>[,5]=="hammondii_WT",7], -1*</a:t>
            </a:r>
            <a:r>
              <a:rPr lang="en-US" sz="750" dirty="0" err="1">
                <a:latin typeface="Courier New" panose="02070309020205020404" pitchFamily="49" charset="0"/>
                <a:cs typeface="Courier New" panose="02070309020205020404" pitchFamily="49" charset="0"/>
              </a:rPr>
              <a:t>snake_data</a:t>
            </a:r>
            <a:r>
              <a:rPr lang="en-US" sz="750" dirty="0">
                <a:latin typeface="Courier New" panose="02070309020205020404" pitchFamily="49" charset="0"/>
                <a:cs typeface="Courier New" panose="02070309020205020404" pitchFamily="49" charset="0"/>
              </a:rPr>
              <a:t>[</a:t>
            </a:r>
            <a:r>
              <a:rPr lang="en-US" sz="750" dirty="0" err="1">
                <a:latin typeface="Courier New" panose="02070309020205020404" pitchFamily="49" charset="0"/>
                <a:cs typeface="Courier New" panose="02070309020205020404" pitchFamily="49" charset="0"/>
              </a:rPr>
              <a:t>snake_data</a:t>
            </a:r>
            <a:r>
              <a:rPr lang="en-US" sz="750" dirty="0">
                <a:latin typeface="Courier New" panose="02070309020205020404" pitchFamily="49" charset="0"/>
                <a:cs typeface="Courier New" panose="02070309020205020404" pitchFamily="49" charset="0"/>
              </a:rPr>
              <a:t>[,5]=="hammondii_WT",6], </a:t>
            </a:r>
            <a:r>
              <a:rPr lang="en-US" sz="750" dirty="0" err="1">
                <a:latin typeface="Courier New" panose="02070309020205020404" pitchFamily="49" charset="0"/>
                <a:cs typeface="Courier New" panose="02070309020205020404" pitchFamily="49" charset="0"/>
              </a:rPr>
              <a:t>pch</a:t>
            </a:r>
            <a:r>
              <a:rPr lang="en-US" sz="750" dirty="0">
                <a:latin typeface="Courier New" panose="02070309020205020404" pitchFamily="49" charset="0"/>
                <a:cs typeface="Courier New" panose="02070309020205020404" pitchFamily="49" charset="0"/>
              </a:rPr>
              <a:t>=3, </a:t>
            </a:r>
            <a:r>
              <a:rPr lang="en-US" sz="750" dirty="0" err="1">
                <a:latin typeface="Courier New" panose="02070309020205020404" pitchFamily="49" charset="0"/>
                <a:cs typeface="Courier New" panose="02070309020205020404" pitchFamily="49" charset="0"/>
              </a:rPr>
              <a:t>bg</a:t>
            </a:r>
            <a:r>
              <a:rPr lang="en-US" sz="750" dirty="0">
                <a:latin typeface="Courier New" panose="02070309020205020404" pitchFamily="49" charset="0"/>
                <a:cs typeface="Courier New" panose="02070309020205020404" pitchFamily="49" charset="0"/>
              </a:rPr>
              <a:t>="brown", </a:t>
            </a:r>
            <a:r>
              <a:rPr lang="en-US" sz="750" dirty="0" err="1">
                <a:latin typeface="Courier New" panose="02070309020205020404" pitchFamily="49" charset="0"/>
                <a:cs typeface="Courier New" panose="02070309020205020404" pitchFamily="49" charset="0"/>
              </a:rPr>
              <a:t>cex</a:t>
            </a:r>
            <a:r>
              <a:rPr lang="en-US" sz="750" dirty="0">
                <a:latin typeface="Courier New" panose="02070309020205020404" pitchFamily="49" charset="0"/>
                <a:cs typeface="Courier New" panose="02070309020205020404" pitchFamily="49" charset="0"/>
              </a:rPr>
              <a:t>=1.5, </a:t>
            </a:r>
            <a:r>
              <a:rPr lang="en-US" sz="750" dirty="0" err="1">
                <a:latin typeface="Courier New" panose="02070309020205020404" pitchFamily="49" charset="0"/>
                <a:cs typeface="Courier New" panose="02070309020205020404" pitchFamily="49" charset="0"/>
              </a:rPr>
              <a:t>lwd</a:t>
            </a:r>
            <a:r>
              <a:rPr lang="en-US" sz="750" dirty="0">
                <a:latin typeface="Courier New" panose="02070309020205020404" pitchFamily="49" charset="0"/>
                <a:cs typeface="Courier New" panose="02070309020205020404" pitchFamily="49" charset="0"/>
              </a:rPr>
              <a:t>=1.25)</a:t>
            </a:r>
          </a:p>
          <a:p>
            <a:r>
              <a:rPr lang="en-US" sz="750" dirty="0">
                <a:latin typeface="Courier New" panose="02070309020205020404" pitchFamily="49" charset="0"/>
                <a:cs typeface="Courier New" panose="02070309020205020404" pitchFamily="49" charset="0"/>
              </a:rPr>
              <a:t>points(-1*</a:t>
            </a:r>
            <a:r>
              <a:rPr lang="en-US" sz="750" dirty="0" err="1">
                <a:latin typeface="Courier New" panose="02070309020205020404" pitchFamily="49" charset="0"/>
                <a:cs typeface="Courier New" panose="02070309020205020404" pitchFamily="49" charset="0"/>
              </a:rPr>
              <a:t>snake_data</a:t>
            </a:r>
            <a:r>
              <a:rPr lang="en-US" sz="750" dirty="0">
                <a:latin typeface="Courier New" panose="02070309020205020404" pitchFamily="49" charset="0"/>
                <a:cs typeface="Courier New" panose="02070309020205020404" pitchFamily="49" charset="0"/>
              </a:rPr>
              <a:t>[</a:t>
            </a:r>
            <a:r>
              <a:rPr lang="en-US" sz="750" dirty="0" err="1">
                <a:latin typeface="Courier New" panose="02070309020205020404" pitchFamily="49" charset="0"/>
                <a:cs typeface="Courier New" panose="02070309020205020404" pitchFamily="49" charset="0"/>
              </a:rPr>
              <a:t>snake_data</a:t>
            </a:r>
            <a:r>
              <a:rPr lang="en-US" sz="750" dirty="0">
                <a:latin typeface="Courier New" panose="02070309020205020404" pitchFamily="49" charset="0"/>
                <a:cs typeface="Courier New" panose="02070309020205020404" pitchFamily="49" charset="0"/>
              </a:rPr>
              <a:t>[,5]=="sirtalis_+/LVNV",7], -1*</a:t>
            </a:r>
            <a:r>
              <a:rPr lang="en-US" sz="750" dirty="0" err="1">
                <a:latin typeface="Courier New" panose="02070309020205020404" pitchFamily="49" charset="0"/>
                <a:cs typeface="Courier New" panose="02070309020205020404" pitchFamily="49" charset="0"/>
              </a:rPr>
              <a:t>snake_data</a:t>
            </a:r>
            <a:r>
              <a:rPr lang="en-US" sz="750" dirty="0">
                <a:latin typeface="Courier New" panose="02070309020205020404" pitchFamily="49" charset="0"/>
                <a:cs typeface="Courier New" panose="02070309020205020404" pitchFamily="49" charset="0"/>
              </a:rPr>
              <a:t>[</a:t>
            </a:r>
            <a:r>
              <a:rPr lang="en-US" sz="750" dirty="0" err="1">
                <a:latin typeface="Courier New" panose="02070309020205020404" pitchFamily="49" charset="0"/>
                <a:cs typeface="Courier New" panose="02070309020205020404" pitchFamily="49" charset="0"/>
              </a:rPr>
              <a:t>snake_data</a:t>
            </a:r>
            <a:r>
              <a:rPr lang="en-US" sz="750" dirty="0">
                <a:latin typeface="Courier New" panose="02070309020205020404" pitchFamily="49" charset="0"/>
                <a:cs typeface="Courier New" panose="02070309020205020404" pitchFamily="49" charset="0"/>
              </a:rPr>
              <a:t>[,5]=="sirtalis_+/LVNV",6], </a:t>
            </a:r>
            <a:r>
              <a:rPr lang="en-US" sz="750" dirty="0" err="1">
                <a:latin typeface="Courier New" panose="02070309020205020404" pitchFamily="49" charset="0"/>
                <a:cs typeface="Courier New" panose="02070309020205020404" pitchFamily="49" charset="0"/>
              </a:rPr>
              <a:t>pch</a:t>
            </a:r>
            <a:r>
              <a:rPr lang="en-US" sz="750" dirty="0">
                <a:latin typeface="Courier New" panose="02070309020205020404" pitchFamily="49" charset="0"/>
                <a:cs typeface="Courier New" panose="02070309020205020404" pitchFamily="49" charset="0"/>
              </a:rPr>
              <a:t>=21, </a:t>
            </a:r>
            <a:r>
              <a:rPr lang="en-US" sz="750" dirty="0" err="1">
                <a:latin typeface="Courier New" panose="02070309020205020404" pitchFamily="49" charset="0"/>
                <a:cs typeface="Courier New" panose="02070309020205020404" pitchFamily="49" charset="0"/>
              </a:rPr>
              <a:t>bg</a:t>
            </a:r>
            <a:r>
              <a:rPr lang="en-US" sz="750" dirty="0">
                <a:latin typeface="Courier New" panose="02070309020205020404" pitchFamily="49" charset="0"/>
                <a:cs typeface="Courier New" panose="02070309020205020404" pitchFamily="49" charset="0"/>
              </a:rPr>
              <a:t>="#775511", </a:t>
            </a:r>
            <a:r>
              <a:rPr lang="en-US" sz="750" dirty="0" err="1">
                <a:latin typeface="Courier New" panose="02070309020205020404" pitchFamily="49" charset="0"/>
                <a:cs typeface="Courier New" panose="02070309020205020404" pitchFamily="49" charset="0"/>
              </a:rPr>
              <a:t>cex</a:t>
            </a:r>
            <a:r>
              <a:rPr lang="en-US" sz="750" dirty="0">
                <a:latin typeface="Courier New" panose="02070309020205020404" pitchFamily="49" charset="0"/>
                <a:cs typeface="Courier New" panose="02070309020205020404" pitchFamily="49" charset="0"/>
              </a:rPr>
              <a:t>=1.5, </a:t>
            </a:r>
            <a:r>
              <a:rPr lang="en-US" sz="750" dirty="0" err="1">
                <a:latin typeface="Courier New" panose="02070309020205020404" pitchFamily="49" charset="0"/>
                <a:cs typeface="Courier New" panose="02070309020205020404" pitchFamily="49" charset="0"/>
              </a:rPr>
              <a:t>lwd</a:t>
            </a:r>
            <a:r>
              <a:rPr lang="en-US" sz="750" dirty="0">
                <a:latin typeface="Courier New" panose="02070309020205020404" pitchFamily="49" charset="0"/>
                <a:cs typeface="Courier New" panose="02070309020205020404" pitchFamily="49" charset="0"/>
              </a:rPr>
              <a:t>=1.25)</a:t>
            </a:r>
          </a:p>
          <a:p>
            <a:r>
              <a:rPr lang="en-US" sz="750" dirty="0">
                <a:latin typeface="Courier New" panose="02070309020205020404" pitchFamily="49" charset="0"/>
                <a:cs typeface="Courier New" panose="02070309020205020404" pitchFamily="49" charset="0"/>
              </a:rPr>
              <a:t>points(-1*</a:t>
            </a:r>
            <a:r>
              <a:rPr lang="en-US" sz="750" dirty="0" err="1">
                <a:latin typeface="Courier New" panose="02070309020205020404" pitchFamily="49" charset="0"/>
                <a:cs typeface="Courier New" panose="02070309020205020404" pitchFamily="49" charset="0"/>
              </a:rPr>
              <a:t>snake_data</a:t>
            </a:r>
            <a:r>
              <a:rPr lang="en-US" sz="750" dirty="0">
                <a:latin typeface="Courier New" panose="02070309020205020404" pitchFamily="49" charset="0"/>
                <a:cs typeface="Courier New" panose="02070309020205020404" pitchFamily="49" charset="0"/>
              </a:rPr>
              <a:t>[</a:t>
            </a:r>
            <a:r>
              <a:rPr lang="en-US" sz="750" dirty="0" err="1">
                <a:latin typeface="Courier New" panose="02070309020205020404" pitchFamily="49" charset="0"/>
                <a:cs typeface="Courier New" panose="02070309020205020404" pitchFamily="49" charset="0"/>
              </a:rPr>
              <a:t>snake_data</a:t>
            </a:r>
            <a:r>
              <a:rPr lang="en-US" sz="750" dirty="0">
                <a:latin typeface="Courier New" panose="02070309020205020404" pitchFamily="49" charset="0"/>
                <a:cs typeface="Courier New" panose="02070309020205020404" pitchFamily="49" charset="0"/>
              </a:rPr>
              <a:t>[,5]=="sirtalis_LVNV",7], -1*</a:t>
            </a:r>
            <a:r>
              <a:rPr lang="en-US" sz="750" dirty="0" err="1">
                <a:latin typeface="Courier New" panose="02070309020205020404" pitchFamily="49" charset="0"/>
                <a:cs typeface="Courier New" panose="02070309020205020404" pitchFamily="49" charset="0"/>
              </a:rPr>
              <a:t>snake_data</a:t>
            </a:r>
            <a:r>
              <a:rPr lang="en-US" sz="750" dirty="0">
                <a:latin typeface="Courier New" panose="02070309020205020404" pitchFamily="49" charset="0"/>
                <a:cs typeface="Courier New" panose="02070309020205020404" pitchFamily="49" charset="0"/>
              </a:rPr>
              <a:t>[</a:t>
            </a:r>
            <a:r>
              <a:rPr lang="en-US" sz="750" dirty="0" err="1">
                <a:latin typeface="Courier New" panose="02070309020205020404" pitchFamily="49" charset="0"/>
                <a:cs typeface="Courier New" panose="02070309020205020404" pitchFamily="49" charset="0"/>
              </a:rPr>
              <a:t>snake_data</a:t>
            </a:r>
            <a:r>
              <a:rPr lang="en-US" sz="750" dirty="0">
                <a:latin typeface="Courier New" panose="02070309020205020404" pitchFamily="49" charset="0"/>
                <a:cs typeface="Courier New" panose="02070309020205020404" pitchFamily="49" charset="0"/>
              </a:rPr>
              <a:t>[,5]=="sirtalis_LVNV",6], </a:t>
            </a:r>
            <a:r>
              <a:rPr lang="en-US" sz="750" dirty="0" err="1">
                <a:latin typeface="Courier New" panose="02070309020205020404" pitchFamily="49" charset="0"/>
                <a:cs typeface="Courier New" panose="02070309020205020404" pitchFamily="49" charset="0"/>
              </a:rPr>
              <a:t>pch</a:t>
            </a:r>
            <a:r>
              <a:rPr lang="en-US" sz="750" dirty="0">
                <a:latin typeface="Courier New" panose="02070309020205020404" pitchFamily="49" charset="0"/>
                <a:cs typeface="Courier New" panose="02070309020205020404" pitchFamily="49" charset="0"/>
              </a:rPr>
              <a:t>=25, </a:t>
            </a:r>
            <a:r>
              <a:rPr lang="en-US" sz="750" dirty="0" err="1">
                <a:latin typeface="Courier New" panose="02070309020205020404" pitchFamily="49" charset="0"/>
                <a:cs typeface="Courier New" panose="02070309020205020404" pitchFamily="49" charset="0"/>
              </a:rPr>
              <a:t>bg</a:t>
            </a:r>
            <a:r>
              <a:rPr lang="en-US" sz="750" dirty="0">
                <a:latin typeface="Courier New" panose="02070309020205020404" pitchFamily="49" charset="0"/>
                <a:cs typeface="Courier New" panose="02070309020205020404" pitchFamily="49" charset="0"/>
              </a:rPr>
              <a:t>="#CB0505", </a:t>
            </a:r>
            <a:r>
              <a:rPr lang="en-US" sz="750" dirty="0" err="1">
                <a:latin typeface="Courier New" panose="02070309020205020404" pitchFamily="49" charset="0"/>
                <a:cs typeface="Courier New" panose="02070309020205020404" pitchFamily="49" charset="0"/>
              </a:rPr>
              <a:t>cex</a:t>
            </a:r>
            <a:r>
              <a:rPr lang="en-US" sz="750" dirty="0">
                <a:latin typeface="Courier New" panose="02070309020205020404" pitchFamily="49" charset="0"/>
                <a:cs typeface="Courier New" panose="02070309020205020404" pitchFamily="49" charset="0"/>
              </a:rPr>
              <a:t>=1.5, </a:t>
            </a:r>
            <a:r>
              <a:rPr lang="en-US" sz="750" dirty="0" err="1">
                <a:latin typeface="Courier New" panose="02070309020205020404" pitchFamily="49" charset="0"/>
                <a:cs typeface="Courier New" panose="02070309020205020404" pitchFamily="49" charset="0"/>
              </a:rPr>
              <a:t>lwd</a:t>
            </a:r>
            <a:r>
              <a:rPr lang="en-US" sz="750" dirty="0">
                <a:latin typeface="Courier New" panose="02070309020205020404" pitchFamily="49" charset="0"/>
                <a:cs typeface="Courier New" panose="02070309020205020404" pitchFamily="49" charset="0"/>
              </a:rPr>
              <a:t>=1.25)</a:t>
            </a:r>
          </a:p>
          <a:p>
            <a:r>
              <a:rPr lang="en-US" sz="750" dirty="0">
                <a:latin typeface="Courier New" panose="02070309020205020404" pitchFamily="49" charset="0"/>
                <a:cs typeface="Courier New" panose="02070309020205020404" pitchFamily="49" charset="0"/>
              </a:rPr>
              <a:t>points(-1*</a:t>
            </a:r>
            <a:r>
              <a:rPr lang="en-US" sz="750" dirty="0" err="1">
                <a:latin typeface="Courier New" panose="02070309020205020404" pitchFamily="49" charset="0"/>
                <a:cs typeface="Courier New" panose="02070309020205020404" pitchFamily="49" charset="0"/>
              </a:rPr>
              <a:t>snake_data</a:t>
            </a:r>
            <a:r>
              <a:rPr lang="en-US" sz="750" dirty="0">
                <a:latin typeface="Courier New" panose="02070309020205020404" pitchFamily="49" charset="0"/>
                <a:cs typeface="Courier New" panose="02070309020205020404" pitchFamily="49" charset="0"/>
              </a:rPr>
              <a:t>[</a:t>
            </a:r>
            <a:r>
              <a:rPr lang="en-US" sz="750" dirty="0" err="1">
                <a:latin typeface="Courier New" panose="02070309020205020404" pitchFamily="49" charset="0"/>
                <a:cs typeface="Courier New" panose="02070309020205020404" pitchFamily="49" charset="0"/>
              </a:rPr>
              <a:t>snake_data</a:t>
            </a:r>
            <a:r>
              <a:rPr lang="en-US" sz="750" dirty="0">
                <a:latin typeface="Courier New" panose="02070309020205020404" pitchFamily="49" charset="0"/>
                <a:cs typeface="Courier New" panose="02070309020205020404" pitchFamily="49" charset="0"/>
              </a:rPr>
              <a:t>[,5]=="sirtalis_V",7], -1*</a:t>
            </a:r>
            <a:r>
              <a:rPr lang="en-US" sz="750" dirty="0" err="1">
                <a:latin typeface="Courier New" panose="02070309020205020404" pitchFamily="49" charset="0"/>
                <a:cs typeface="Courier New" panose="02070309020205020404" pitchFamily="49" charset="0"/>
              </a:rPr>
              <a:t>snake_data</a:t>
            </a:r>
            <a:r>
              <a:rPr lang="en-US" sz="750" dirty="0">
                <a:latin typeface="Courier New" panose="02070309020205020404" pitchFamily="49" charset="0"/>
                <a:cs typeface="Courier New" panose="02070309020205020404" pitchFamily="49" charset="0"/>
              </a:rPr>
              <a:t>[</a:t>
            </a:r>
            <a:r>
              <a:rPr lang="en-US" sz="750" dirty="0" err="1">
                <a:latin typeface="Courier New" panose="02070309020205020404" pitchFamily="49" charset="0"/>
                <a:cs typeface="Courier New" panose="02070309020205020404" pitchFamily="49" charset="0"/>
              </a:rPr>
              <a:t>snake_data</a:t>
            </a:r>
            <a:r>
              <a:rPr lang="en-US" sz="750" dirty="0">
                <a:latin typeface="Courier New" panose="02070309020205020404" pitchFamily="49" charset="0"/>
                <a:cs typeface="Courier New" panose="02070309020205020404" pitchFamily="49" charset="0"/>
              </a:rPr>
              <a:t>[,5]=="sirtalis_V",6], </a:t>
            </a:r>
            <a:r>
              <a:rPr lang="en-US" sz="750" dirty="0" err="1">
                <a:latin typeface="Courier New" panose="02070309020205020404" pitchFamily="49" charset="0"/>
                <a:cs typeface="Courier New" panose="02070309020205020404" pitchFamily="49" charset="0"/>
              </a:rPr>
              <a:t>pch</a:t>
            </a:r>
            <a:r>
              <a:rPr lang="en-US" sz="750" dirty="0">
                <a:latin typeface="Courier New" panose="02070309020205020404" pitchFamily="49" charset="0"/>
                <a:cs typeface="Courier New" panose="02070309020205020404" pitchFamily="49" charset="0"/>
              </a:rPr>
              <a:t>=25, </a:t>
            </a:r>
            <a:r>
              <a:rPr lang="en-US" sz="750" dirty="0" err="1">
                <a:latin typeface="Courier New" panose="02070309020205020404" pitchFamily="49" charset="0"/>
                <a:cs typeface="Courier New" panose="02070309020205020404" pitchFamily="49" charset="0"/>
              </a:rPr>
              <a:t>bg</a:t>
            </a:r>
            <a:r>
              <a:rPr lang="en-US" sz="750" dirty="0">
                <a:latin typeface="Courier New" panose="02070309020205020404" pitchFamily="49" charset="0"/>
                <a:cs typeface="Courier New" panose="02070309020205020404" pitchFamily="49" charset="0"/>
              </a:rPr>
              <a:t>="#</a:t>
            </a:r>
            <a:r>
              <a:rPr lang="en-US" sz="750" dirty="0" err="1">
                <a:latin typeface="Courier New" panose="02070309020205020404" pitchFamily="49" charset="0"/>
                <a:cs typeface="Courier New" panose="02070309020205020404" pitchFamily="49" charset="0"/>
              </a:rPr>
              <a:t>ffffcc</a:t>
            </a:r>
            <a:r>
              <a:rPr lang="en-US" sz="750" dirty="0">
                <a:latin typeface="Courier New" panose="02070309020205020404" pitchFamily="49" charset="0"/>
                <a:cs typeface="Courier New" panose="02070309020205020404" pitchFamily="49" charset="0"/>
              </a:rPr>
              <a:t>", </a:t>
            </a:r>
            <a:r>
              <a:rPr lang="en-US" sz="750" dirty="0" err="1">
                <a:latin typeface="Courier New" panose="02070309020205020404" pitchFamily="49" charset="0"/>
                <a:cs typeface="Courier New" panose="02070309020205020404" pitchFamily="49" charset="0"/>
              </a:rPr>
              <a:t>cex</a:t>
            </a:r>
            <a:r>
              <a:rPr lang="en-US" sz="750" dirty="0">
                <a:latin typeface="Courier New" panose="02070309020205020404" pitchFamily="49" charset="0"/>
                <a:cs typeface="Courier New" panose="02070309020205020404" pitchFamily="49" charset="0"/>
              </a:rPr>
              <a:t>=1.5, </a:t>
            </a:r>
            <a:r>
              <a:rPr lang="en-US" sz="750" dirty="0" err="1">
                <a:latin typeface="Courier New" panose="02070309020205020404" pitchFamily="49" charset="0"/>
                <a:cs typeface="Courier New" panose="02070309020205020404" pitchFamily="49" charset="0"/>
              </a:rPr>
              <a:t>lwd</a:t>
            </a:r>
            <a:r>
              <a:rPr lang="en-US" sz="750" dirty="0">
                <a:latin typeface="Courier New" panose="02070309020205020404" pitchFamily="49" charset="0"/>
                <a:cs typeface="Courier New" panose="02070309020205020404" pitchFamily="49" charset="0"/>
              </a:rPr>
              <a:t>=1.25)</a:t>
            </a:r>
          </a:p>
          <a:p>
            <a:r>
              <a:rPr lang="en-US" sz="750" dirty="0">
                <a:latin typeface="Courier New" panose="02070309020205020404" pitchFamily="49" charset="0"/>
                <a:cs typeface="Courier New" panose="02070309020205020404" pitchFamily="49" charset="0"/>
              </a:rPr>
              <a:t>points(-1*</a:t>
            </a:r>
            <a:r>
              <a:rPr lang="en-US" sz="750" dirty="0" err="1">
                <a:latin typeface="Courier New" panose="02070309020205020404" pitchFamily="49" charset="0"/>
                <a:cs typeface="Courier New" panose="02070309020205020404" pitchFamily="49" charset="0"/>
              </a:rPr>
              <a:t>snake_data</a:t>
            </a:r>
            <a:r>
              <a:rPr lang="en-US" sz="750" dirty="0">
                <a:latin typeface="Courier New" panose="02070309020205020404" pitchFamily="49" charset="0"/>
                <a:cs typeface="Courier New" panose="02070309020205020404" pitchFamily="49" charset="0"/>
              </a:rPr>
              <a:t>[</a:t>
            </a:r>
            <a:r>
              <a:rPr lang="en-US" sz="750" dirty="0" err="1">
                <a:latin typeface="Courier New" panose="02070309020205020404" pitchFamily="49" charset="0"/>
                <a:cs typeface="Courier New" panose="02070309020205020404" pitchFamily="49" charset="0"/>
              </a:rPr>
              <a:t>snake_data</a:t>
            </a:r>
            <a:r>
              <a:rPr lang="en-US" sz="750" dirty="0">
                <a:latin typeface="Courier New" panose="02070309020205020404" pitchFamily="49" charset="0"/>
                <a:cs typeface="Courier New" panose="02070309020205020404" pitchFamily="49" charset="0"/>
              </a:rPr>
              <a:t>[,5]=="</a:t>
            </a:r>
            <a:r>
              <a:rPr lang="en-US" sz="750" dirty="0" err="1">
                <a:latin typeface="Courier New" panose="02070309020205020404" pitchFamily="49" charset="0"/>
                <a:cs typeface="Courier New" panose="02070309020205020404" pitchFamily="49" charset="0"/>
              </a:rPr>
              <a:t>sirtalis_V</a:t>
            </a:r>
            <a:r>
              <a:rPr lang="en-US" sz="750" dirty="0">
                <a:latin typeface="Courier New" panose="02070309020205020404" pitchFamily="49" charset="0"/>
                <a:cs typeface="Courier New" panose="02070309020205020404" pitchFamily="49" charset="0"/>
              </a:rPr>
              <a:t>/VA",7], -1*</a:t>
            </a:r>
            <a:r>
              <a:rPr lang="en-US" sz="750" dirty="0" err="1">
                <a:latin typeface="Courier New" panose="02070309020205020404" pitchFamily="49" charset="0"/>
                <a:cs typeface="Courier New" panose="02070309020205020404" pitchFamily="49" charset="0"/>
              </a:rPr>
              <a:t>snake_data</a:t>
            </a:r>
            <a:r>
              <a:rPr lang="en-US" sz="750" dirty="0">
                <a:latin typeface="Courier New" panose="02070309020205020404" pitchFamily="49" charset="0"/>
                <a:cs typeface="Courier New" panose="02070309020205020404" pitchFamily="49" charset="0"/>
              </a:rPr>
              <a:t>[</a:t>
            </a:r>
            <a:r>
              <a:rPr lang="en-US" sz="750" dirty="0" err="1">
                <a:latin typeface="Courier New" panose="02070309020205020404" pitchFamily="49" charset="0"/>
                <a:cs typeface="Courier New" panose="02070309020205020404" pitchFamily="49" charset="0"/>
              </a:rPr>
              <a:t>snake_data</a:t>
            </a:r>
            <a:r>
              <a:rPr lang="en-US" sz="750" dirty="0">
                <a:latin typeface="Courier New" panose="02070309020205020404" pitchFamily="49" charset="0"/>
                <a:cs typeface="Courier New" panose="02070309020205020404" pitchFamily="49" charset="0"/>
              </a:rPr>
              <a:t>[,5]=="</a:t>
            </a:r>
            <a:r>
              <a:rPr lang="en-US" sz="750" dirty="0" err="1">
                <a:latin typeface="Courier New" panose="02070309020205020404" pitchFamily="49" charset="0"/>
                <a:cs typeface="Courier New" panose="02070309020205020404" pitchFamily="49" charset="0"/>
              </a:rPr>
              <a:t>sirtalis_V</a:t>
            </a:r>
            <a:r>
              <a:rPr lang="en-US" sz="750" dirty="0">
                <a:latin typeface="Courier New" panose="02070309020205020404" pitchFamily="49" charset="0"/>
                <a:cs typeface="Courier New" panose="02070309020205020404" pitchFamily="49" charset="0"/>
              </a:rPr>
              <a:t>/VA",6], </a:t>
            </a:r>
            <a:r>
              <a:rPr lang="en-US" sz="750" dirty="0" err="1">
                <a:latin typeface="Courier New" panose="02070309020205020404" pitchFamily="49" charset="0"/>
                <a:cs typeface="Courier New" panose="02070309020205020404" pitchFamily="49" charset="0"/>
              </a:rPr>
              <a:t>pch</a:t>
            </a:r>
            <a:r>
              <a:rPr lang="en-US" sz="750" dirty="0">
                <a:latin typeface="Courier New" panose="02070309020205020404" pitchFamily="49" charset="0"/>
                <a:cs typeface="Courier New" panose="02070309020205020404" pitchFamily="49" charset="0"/>
              </a:rPr>
              <a:t>=25, </a:t>
            </a:r>
            <a:r>
              <a:rPr lang="en-US" sz="750" dirty="0" err="1">
                <a:latin typeface="Courier New" panose="02070309020205020404" pitchFamily="49" charset="0"/>
                <a:cs typeface="Courier New" panose="02070309020205020404" pitchFamily="49" charset="0"/>
              </a:rPr>
              <a:t>bg</a:t>
            </a:r>
            <a:r>
              <a:rPr lang="en-US" sz="750" dirty="0">
                <a:latin typeface="Courier New" panose="02070309020205020404" pitchFamily="49" charset="0"/>
                <a:cs typeface="Courier New" panose="02070309020205020404" pitchFamily="49" charset="0"/>
              </a:rPr>
              <a:t>="#ba7570", </a:t>
            </a:r>
            <a:r>
              <a:rPr lang="en-US" sz="750" dirty="0" err="1">
                <a:latin typeface="Courier New" panose="02070309020205020404" pitchFamily="49" charset="0"/>
                <a:cs typeface="Courier New" panose="02070309020205020404" pitchFamily="49" charset="0"/>
              </a:rPr>
              <a:t>cex</a:t>
            </a:r>
            <a:r>
              <a:rPr lang="en-US" sz="750" dirty="0">
                <a:latin typeface="Courier New" panose="02070309020205020404" pitchFamily="49" charset="0"/>
                <a:cs typeface="Courier New" panose="02070309020205020404" pitchFamily="49" charset="0"/>
              </a:rPr>
              <a:t>=1.5, </a:t>
            </a:r>
            <a:r>
              <a:rPr lang="en-US" sz="750" dirty="0" err="1">
                <a:latin typeface="Courier New" panose="02070309020205020404" pitchFamily="49" charset="0"/>
                <a:cs typeface="Courier New" panose="02070309020205020404" pitchFamily="49" charset="0"/>
              </a:rPr>
              <a:t>lwd</a:t>
            </a:r>
            <a:r>
              <a:rPr lang="en-US" sz="750" dirty="0">
                <a:latin typeface="Courier New" panose="02070309020205020404" pitchFamily="49" charset="0"/>
                <a:cs typeface="Courier New" panose="02070309020205020404" pitchFamily="49" charset="0"/>
              </a:rPr>
              <a:t>=1.25)</a:t>
            </a:r>
          </a:p>
          <a:p>
            <a:r>
              <a:rPr lang="en-US" sz="750" dirty="0">
                <a:latin typeface="Courier New" panose="02070309020205020404" pitchFamily="49" charset="0"/>
                <a:cs typeface="Courier New" panose="02070309020205020404" pitchFamily="49" charset="0"/>
              </a:rPr>
              <a:t>points(-1*</a:t>
            </a:r>
            <a:r>
              <a:rPr lang="en-US" sz="750" dirty="0" err="1">
                <a:latin typeface="Courier New" panose="02070309020205020404" pitchFamily="49" charset="0"/>
                <a:cs typeface="Courier New" panose="02070309020205020404" pitchFamily="49" charset="0"/>
              </a:rPr>
              <a:t>snake_data</a:t>
            </a:r>
            <a:r>
              <a:rPr lang="en-US" sz="750" dirty="0">
                <a:latin typeface="Courier New" panose="02070309020205020404" pitchFamily="49" charset="0"/>
                <a:cs typeface="Courier New" panose="02070309020205020404" pitchFamily="49" charset="0"/>
              </a:rPr>
              <a:t>[</a:t>
            </a:r>
            <a:r>
              <a:rPr lang="en-US" sz="750" dirty="0" err="1">
                <a:latin typeface="Courier New" panose="02070309020205020404" pitchFamily="49" charset="0"/>
                <a:cs typeface="Courier New" panose="02070309020205020404" pitchFamily="49" charset="0"/>
              </a:rPr>
              <a:t>snake_data</a:t>
            </a:r>
            <a:r>
              <a:rPr lang="en-US" sz="750" dirty="0">
                <a:latin typeface="Courier New" panose="02070309020205020404" pitchFamily="49" charset="0"/>
                <a:cs typeface="Courier New" panose="02070309020205020404" pitchFamily="49" charset="0"/>
              </a:rPr>
              <a:t>[,5]=="sirtalis_VA",7], -1*</a:t>
            </a:r>
            <a:r>
              <a:rPr lang="en-US" sz="750" dirty="0" err="1">
                <a:latin typeface="Courier New" panose="02070309020205020404" pitchFamily="49" charset="0"/>
                <a:cs typeface="Courier New" panose="02070309020205020404" pitchFamily="49" charset="0"/>
              </a:rPr>
              <a:t>snake_data</a:t>
            </a:r>
            <a:r>
              <a:rPr lang="en-US" sz="750" dirty="0">
                <a:latin typeface="Courier New" panose="02070309020205020404" pitchFamily="49" charset="0"/>
                <a:cs typeface="Courier New" panose="02070309020205020404" pitchFamily="49" charset="0"/>
              </a:rPr>
              <a:t>[</a:t>
            </a:r>
            <a:r>
              <a:rPr lang="en-US" sz="750" dirty="0" err="1">
                <a:latin typeface="Courier New" panose="02070309020205020404" pitchFamily="49" charset="0"/>
                <a:cs typeface="Courier New" panose="02070309020205020404" pitchFamily="49" charset="0"/>
              </a:rPr>
              <a:t>snake_data</a:t>
            </a:r>
            <a:r>
              <a:rPr lang="en-US" sz="750" dirty="0">
                <a:latin typeface="Courier New" panose="02070309020205020404" pitchFamily="49" charset="0"/>
                <a:cs typeface="Courier New" panose="02070309020205020404" pitchFamily="49" charset="0"/>
              </a:rPr>
              <a:t>[,5]=="sirtalis_VA",6], </a:t>
            </a:r>
            <a:r>
              <a:rPr lang="en-US" sz="750" dirty="0" err="1">
                <a:latin typeface="Courier New" panose="02070309020205020404" pitchFamily="49" charset="0"/>
                <a:cs typeface="Courier New" panose="02070309020205020404" pitchFamily="49" charset="0"/>
              </a:rPr>
              <a:t>pch</a:t>
            </a:r>
            <a:r>
              <a:rPr lang="en-US" sz="750" dirty="0">
                <a:latin typeface="Courier New" panose="02070309020205020404" pitchFamily="49" charset="0"/>
                <a:cs typeface="Courier New" panose="02070309020205020404" pitchFamily="49" charset="0"/>
              </a:rPr>
              <a:t>=25, </a:t>
            </a:r>
            <a:r>
              <a:rPr lang="en-US" sz="750" dirty="0" err="1">
                <a:latin typeface="Courier New" panose="02070309020205020404" pitchFamily="49" charset="0"/>
                <a:cs typeface="Courier New" panose="02070309020205020404" pitchFamily="49" charset="0"/>
              </a:rPr>
              <a:t>bg</a:t>
            </a:r>
            <a:r>
              <a:rPr lang="en-US" sz="750" dirty="0">
                <a:latin typeface="Courier New" panose="02070309020205020404" pitchFamily="49" charset="0"/>
                <a:cs typeface="Courier New" panose="02070309020205020404" pitchFamily="49" charset="0"/>
              </a:rPr>
              <a:t>="#41b6c4", </a:t>
            </a:r>
            <a:r>
              <a:rPr lang="en-US" sz="750" dirty="0" err="1">
                <a:latin typeface="Courier New" panose="02070309020205020404" pitchFamily="49" charset="0"/>
                <a:cs typeface="Courier New" panose="02070309020205020404" pitchFamily="49" charset="0"/>
              </a:rPr>
              <a:t>cex</a:t>
            </a:r>
            <a:r>
              <a:rPr lang="en-US" sz="750" dirty="0">
                <a:latin typeface="Courier New" panose="02070309020205020404" pitchFamily="49" charset="0"/>
                <a:cs typeface="Courier New" panose="02070309020205020404" pitchFamily="49" charset="0"/>
              </a:rPr>
              <a:t>=1.5, </a:t>
            </a:r>
            <a:r>
              <a:rPr lang="en-US" sz="750" dirty="0" err="1">
                <a:latin typeface="Courier New" panose="02070309020205020404" pitchFamily="49" charset="0"/>
                <a:cs typeface="Courier New" panose="02070309020205020404" pitchFamily="49" charset="0"/>
              </a:rPr>
              <a:t>lwd</a:t>
            </a:r>
            <a:r>
              <a:rPr lang="en-US" sz="750" dirty="0">
                <a:latin typeface="Courier New" panose="02070309020205020404" pitchFamily="49" charset="0"/>
                <a:cs typeface="Courier New" panose="02070309020205020404" pitchFamily="49" charset="0"/>
              </a:rPr>
              <a:t>=1.25)</a:t>
            </a:r>
          </a:p>
          <a:p>
            <a:r>
              <a:rPr lang="en-US" sz="750" dirty="0">
                <a:latin typeface="Courier New" panose="02070309020205020404" pitchFamily="49" charset="0"/>
                <a:cs typeface="Courier New" panose="02070309020205020404" pitchFamily="49" charset="0"/>
              </a:rPr>
              <a:t>points(-1*</a:t>
            </a:r>
            <a:r>
              <a:rPr lang="en-US" sz="750" dirty="0" err="1">
                <a:latin typeface="Courier New" panose="02070309020205020404" pitchFamily="49" charset="0"/>
                <a:cs typeface="Courier New" panose="02070309020205020404" pitchFamily="49" charset="0"/>
              </a:rPr>
              <a:t>snake_data</a:t>
            </a:r>
            <a:r>
              <a:rPr lang="en-US" sz="750" dirty="0">
                <a:latin typeface="Courier New" panose="02070309020205020404" pitchFamily="49" charset="0"/>
                <a:cs typeface="Courier New" panose="02070309020205020404" pitchFamily="49" charset="0"/>
              </a:rPr>
              <a:t>[</a:t>
            </a:r>
            <a:r>
              <a:rPr lang="en-US" sz="750" dirty="0" err="1">
                <a:latin typeface="Courier New" panose="02070309020205020404" pitchFamily="49" charset="0"/>
                <a:cs typeface="Courier New" panose="02070309020205020404" pitchFamily="49" charset="0"/>
              </a:rPr>
              <a:t>snake_data</a:t>
            </a:r>
            <a:r>
              <a:rPr lang="en-US" sz="750" dirty="0">
                <a:latin typeface="Courier New" panose="02070309020205020404" pitchFamily="49" charset="0"/>
                <a:cs typeface="Courier New" panose="02070309020205020404" pitchFamily="49" charset="0"/>
              </a:rPr>
              <a:t>[,5]=="sirtalis_WT",7], -1*</a:t>
            </a:r>
            <a:r>
              <a:rPr lang="en-US" sz="750" dirty="0" err="1">
                <a:latin typeface="Courier New" panose="02070309020205020404" pitchFamily="49" charset="0"/>
                <a:cs typeface="Courier New" panose="02070309020205020404" pitchFamily="49" charset="0"/>
              </a:rPr>
              <a:t>snake_data</a:t>
            </a:r>
            <a:r>
              <a:rPr lang="en-US" sz="750" dirty="0">
                <a:latin typeface="Courier New" panose="02070309020205020404" pitchFamily="49" charset="0"/>
                <a:cs typeface="Courier New" panose="02070309020205020404" pitchFamily="49" charset="0"/>
              </a:rPr>
              <a:t>[</a:t>
            </a:r>
            <a:r>
              <a:rPr lang="en-US" sz="750" dirty="0" err="1">
                <a:latin typeface="Courier New" panose="02070309020205020404" pitchFamily="49" charset="0"/>
                <a:cs typeface="Courier New" panose="02070309020205020404" pitchFamily="49" charset="0"/>
              </a:rPr>
              <a:t>snake_data</a:t>
            </a:r>
            <a:r>
              <a:rPr lang="en-US" sz="750" dirty="0">
                <a:latin typeface="Courier New" panose="02070309020205020404" pitchFamily="49" charset="0"/>
                <a:cs typeface="Courier New" panose="02070309020205020404" pitchFamily="49" charset="0"/>
              </a:rPr>
              <a:t>[,5]=="sirtalis_WT",6], </a:t>
            </a:r>
            <a:r>
              <a:rPr lang="en-US" sz="750" dirty="0" err="1">
                <a:latin typeface="Courier New" panose="02070309020205020404" pitchFamily="49" charset="0"/>
                <a:cs typeface="Courier New" panose="02070309020205020404" pitchFamily="49" charset="0"/>
              </a:rPr>
              <a:t>pch</a:t>
            </a:r>
            <a:r>
              <a:rPr lang="en-US" sz="750" dirty="0">
                <a:latin typeface="Courier New" panose="02070309020205020404" pitchFamily="49" charset="0"/>
                <a:cs typeface="Courier New" panose="02070309020205020404" pitchFamily="49" charset="0"/>
              </a:rPr>
              <a:t>=25, </a:t>
            </a:r>
            <a:r>
              <a:rPr lang="en-US" sz="750" dirty="0" err="1">
                <a:latin typeface="Courier New" panose="02070309020205020404" pitchFamily="49" charset="0"/>
                <a:cs typeface="Courier New" panose="02070309020205020404" pitchFamily="49" charset="0"/>
              </a:rPr>
              <a:t>bg</a:t>
            </a:r>
            <a:r>
              <a:rPr lang="en-US" sz="750" dirty="0">
                <a:latin typeface="Courier New" panose="02070309020205020404" pitchFamily="49" charset="0"/>
                <a:cs typeface="Courier New" panose="02070309020205020404" pitchFamily="49" charset="0"/>
              </a:rPr>
              <a:t>="black", </a:t>
            </a:r>
            <a:r>
              <a:rPr lang="en-US" sz="750" dirty="0" err="1">
                <a:latin typeface="Courier New" panose="02070309020205020404" pitchFamily="49" charset="0"/>
                <a:cs typeface="Courier New" panose="02070309020205020404" pitchFamily="49" charset="0"/>
              </a:rPr>
              <a:t>cex</a:t>
            </a:r>
            <a:r>
              <a:rPr lang="en-US" sz="750" dirty="0">
                <a:latin typeface="Courier New" panose="02070309020205020404" pitchFamily="49" charset="0"/>
                <a:cs typeface="Courier New" panose="02070309020205020404" pitchFamily="49" charset="0"/>
              </a:rPr>
              <a:t>=1.5, </a:t>
            </a:r>
            <a:r>
              <a:rPr lang="en-US" sz="750" dirty="0" err="1">
                <a:latin typeface="Courier New" panose="02070309020205020404" pitchFamily="49" charset="0"/>
                <a:cs typeface="Courier New" panose="02070309020205020404" pitchFamily="49" charset="0"/>
              </a:rPr>
              <a:t>lwd</a:t>
            </a:r>
            <a:r>
              <a:rPr lang="en-US" sz="750" dirty="0">
                <a:latin typeface="Courier New" panose="02070309020205020404" pitchFamily="49" charset="0"/>
                <a:cs typeface="Courier New" panose="02070309020205020404" pitchFamily="49" charset="0"/>
              </a:rPr>
              <a:t>=1.25)</a:t>
            </a:r>
          </a:p>
        </p:txBody>
      </p:sp>
      <p:sp>
        <p:nvSpPr>
          <p:cNvPr id="8" name="Title 1">
            <a:extLst>
              <a:ext uri="{FF2B5EF4-FFF2-40B4-BE49-F238E27FC236}">
                <a16:creationId xmlns:a16="http://schemas.microsoft.com/office/drawing/2014/main" id="{5410B811-8506-DC4D-9B75-074A68D760A4}"/>
              </a:ext>
            </a:extLst>
          </p:cNvPr>
          <p:cNvSpPr txBox="1">
            <a:spLocks/>
          </p:cNvSpPr>
          <p:nvPr/>
        </p:nvSpPr>
        <p:spPr>
          <a:xfrm>
            <a:off x="621250" y="4900538"/>
            <a:ext cx="365491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1800" dirty="0">
              <a:solidFill>
                <a:srgbClr val="538199"/>
              </a:solidFill>
              <a:latin typeface="DengXian Light" panose="02010600030101010101" pitchFamily="2" charset="-122"/>
              <a:ea typeface="DengXian Light" panose="02010600030101010101" pitchFamily="2" charset="-122"/>
            </a:endParaRPr>
          </a:p>
        </p:txBody>
      </p:sp>
      <p:sp>
        <p:nvSpPr>
          <p:cNvPr id="10" name="Title 1">
            <a:extLst>
              <a:ext uri="{FF2B5EF4-FFF2-40B4-BE49-F238E27FC236}">
                <a16:creationId xmlns:a16="http://schemas.microsoft.com/office/drawing/2014/main" id="{886096F5-46B1-E749-9FD9-3895F6DD7CF8}"/>
              </a:ext>
            </a:extLst>
          </p:cNvPr>
          <p:cNvSpPr txBox="1">
            <a:spLocks/>
          </p:cNvSpPr>
          <p:nvPr/>
        </p:nvSpPr>
        <p:spPr>
          <a:xfrm>
            <a:off x="6963597" y="1603897"/>
            <a:ext cx="6062593"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DengXian Light" panose="02010600030101010101" pitchFamily="2" charset="-122"/>
                <a:ea typeface="DengXian Light" panose="02010600030101010101" pitchFamily="2" charset="-122"/>
              </a:rPr>
              <a:t>Why do we do it the hard way???</a:t>
            </a:r>
          </a:p>
        </p:txBody>
      </p:sp>
      <p:sp>
        <p:nvSpPr>
          <p:cNvPr id="3" name="Rectangle 2">
            <a:extLst>
              <a:ext uri="{FF2B5EF4-FFF2-40B4-BE49-F238E27FC236}">
                <a16:creationId xmlns:a16="http://schemas.microsoft.com/office/drawing/2014/main" id="{78EBFD53-7612-B74B-811B-50986D835576}"/>
              </a:ext>
            </a:extLst>
          </p:cNvPr>
          <p:cNvSpPr/>
          <p:nvPr/>
        </p:nvSpPr>
        <p:spPr>
          <a:xfrm rot="20583724">
            <a:off x="7260616" y="3413466"/>
            <a:ext cx="4653518" cy="923544"/>
          </a:xfrm>
          <a:prstGeom prst="rect">
            <a:avLst/>
          </a:prstGeom>
          <a:noFill/>
        </p:spPr>
        <p:txBody>
          <a:bodyPr wrap="none" lIns="91440" tIns="45720" rIns="91440" bIns="45720">
            <a:prstTxWarp prst="textArchUp">
              <a:avLst/>
            </a:prstTxWarp>
            <a:spAutoFit/>
          </a:bodyPr>
          <a:lstStyle/>
          <a:p>
            <a:pPr algn="ctr"/>
            <a:r>
              <a:rPr lang="en-US" sz="5400" b="1" cap="none" spc="0" dirty="0">
                <a:ln w="6600">
                  <a:solidFill>
                    <a:schemeClr val="accent2"/>
                  </a:solidFill>
                  <a:prstDash val="solid"/>
                </a:ln>
                <a:solidFill>
                  <a:srgbClr val="FFFFFF"/>
                </a:solidFill>
                <a:effectLst>
                  <a:outerShdw dist="38100" dir="2700000" algn="tl" rotWithShape="0">
                    <a:schemeClr val="accent2"/>
                  </a:outerShdw>
                </a:effectLst>
              </a:rPr>
              <a:t>Documentation</a:t>
            </a:r>
          </a:p>
        </p:txBody>
      </p:sp>
      <p:sp>
        <p:nvSpPr>
          <p:cNvPr id="17" name="4-Point Star 16">
            <a:extLst>
              <a:ext uri="{FF2B5EF4-FFF2-40B4-BE49-F238E27FC236}">
                <a16:creationId xmlns:a16="http://schemas.microsoft.com/office/drawing/2014/main" id="{3CB90AB6-3691-A549-94D6-0AF6F69A4D36}"/>
              </a:ext>
            </a:extLst>
          </p:cNvPr>
          <p:cNvSpPr/>
          <p:nvPr/>
        </p:nvSpPr>
        <p:spPr>
          <a:xfrm>
            <a:off x="7227018" y="3112168"/>
            <a:ext cx="489235" cy="489235"/>
          </a:xfrm>
          <a:prstGeom prst="star4">
            <a:avLst/>
          </a:prstGeom>
          <a:solidFill>
            <a:schemeClr val="accent2">
              <a:lumMod val="75000"/>
            </a:schemeClr>
          </a:solidFill>
          <a:ln>
            <a:solidFill>
              <a:schemeClr val="accent2">
                <a:lumMod val="40000"/>
                <a:lumOff val="60000"/>
              </a:schemeClr>
            </a:solid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4-Point Star 17">
            <a:extLst>
              <a:ext uri="{FF2B5EF4-FFF2-40B4-BE49-F238E27FC236}">
                <a16:creationId xmlns:a16="http://schemas.microsoft.com/office/drawing/2014/main" id="{0C417324-519C-0143-A5AB-FE7D5419AE6A}"/>
              </a:ext>
            </a:extLst>
          </p:cNvPr>
          <p:cNvSpPr/>
          <p:nvPr/>
        </p:nvSpPr>
        <p:spPr>
          <a:xfrm>
            <a:off x="9178351" y="3833717"/>
            <a:ext cx="489235" cy="489235"/>
          </a:xfrm>
          <a:prstGeom prst="star4">
            <a:avLst/>
          </a:prstGeom>
          <a:solidFill>
            <a:schemeClr val="accent2">
              <a:lumMod val="75000"/>
            </a:schemeClr>
          </a:solidFill>
          <a:ln>
            <a:solidFill>
              <a:schemeClr val="accent2">
                <a:lumMod val="40000"/>
                <a:lumOff val="60000"/>
              </a:schemeClr>
            </a:solid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4-Point Star 18">
            <a:extLst>
              <a:ext uri="{FF2B5EF4-FFF2-40B4-BE49-F238E27FC236}">
                <a16:creationId xmlns:a16="http://schemas.microsoft.com/office/drawing/2014/main" id="{5A9CE4E8-8A9A-5646-8FC6-E4594B1C3BFC}"/>
              </a:ext>
            </a:extLst>
          </p:cNvPr>
          <p:cNvSpPr/>
          <p:nvPr/>
        </p:nvSpPr>
        <p:spPr>
          <a:xfrm>
            <a:off x="11047256" y="2326672"/>
            <a:ext cx="489235" cy="489235"/>
          </a:xfrm>
          <a:prstGeom prst="star4">
            <a:avLst/>
          </a:prstGeom>
          <a:solidFill>
            <a:schemeClr val="accent2">
              <a:lumMod val="75000"/>
            </a:schemeClr>
          </a:solidFill>
          <a:ln>
            <a:solidFill>
              <a:schemeClr val="accent2">
                <a:lumMod val="40000"/>
                <a:lumOff val="60000"/>
              </a:schemeClr>
            </a:solid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46764851"/>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par>
                          <p:cTn id="13" fill="hold">
                            <p:stCondLst>
                              <p:cond delay="500"/>
                            </p:stCondLst>
                            <p:childTnLst>
                              <p:par>
                                <p:cTn id="14" presetID="26" presetClass="emph" presetSubtype="0" fill="hold" grpId="1" nodeType="afterEffect">
                                  <p:stCondLst>
                                    <p:cond delay="0"/>
                                  </p:stCondLst>
                                  <p:childTnLst>
                                    <p:animEffect transition="out" filter="fade">
                                      <p:cBhvr>
                                        <p:cTn id="15" dur="500" tmFilter="0, 0; .2, .5; .8, .5; 1, 0"/>
                                        <p:tgtEl>
                                          <p:spTgt spid="3"/>
                                        </p:tgtEl>
                                      </p:cBhvr>
                                    </p:animEffect>
                                    <p:animScale>
                                      <p:cBhvr>
                                        <p:cTn id="16" dur="250" autoRev="1" fill="hold"/>
                                        <p:tgtEl>
                                          <p:spTgt spid="3"/>
                                        </p:tgtEl>
                                      </p:cBhvr>
                                      <p:by x="105000" y="105000"/>
                                    </p:animScale>
                                  </p:childTnLst>
                                </p:cTn>
                              </p:par>
                              <p:par>
                                <p:cTn id="17" presetID="6" presetClass="entr" presetSubtype="32"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circle(out)">
                                      <p:cBhvr>
                                        <p:cTn id="19" dur="500"/>
                                        <p:tgtEl>
                                          <p:spTgt spid="17"/>
                                        </p:tgtEl>
                                      </p:cBhvr>
                                    </p:animEffect>
                                  </p:childTnLst>
                                </p:cTn>
                              </p:par>
                            </p:childTnLst>
                          </p:cTn>
                        </p:par>
                        <p:par>
                          <p:cTn id="20" fill="hold">
                            <p:stCondLst>
                              <p:cond delay="1000"/>
                            </p:stCondLst>
                            <p:childTnLst>
                              <p:par>
                                <p:cTn id="21" presetID="26" presetClass="emph" presetSubtype="0" fill="hold" grpId="2" nodeType="afterEffect">
                                  <p:stCondLst>
                                    <p:cond delay="0"/>
                                  </p:stCondLst>
                                  <p:childTnLst>
                                    <p:animEffect transition="out" filter="fade">
                                      <p:cBhvr>
                                        <p:cTn id="22" dur="500" tmFilter="0, 0; .2, .5; .8, .5; 1, 0"/>
                                        <p:tgtEl>
                                          <p:spTgt spid="3"/>
                                        </p:tgtEl>
                                      </p:cBhvr>
                                    </p:animEffect>
                                    <p:animScale>
                                      <p:cBhvr>
                                        <p:cTn id="23" dur="250" autoRev="1" fill="hold"/>
                                        <p:tgtEl>
                                          <p:spTgt spid="3"/>
                                        </p:tgtEl>
                                      </p:cBhvr>
                                      <p:by x="105000" y="105000"/>
                                    </p:animScale>
                                  </p:childTnLst>
                                </p:cTn>
                              </p:par>
                              <p:par>
                                <p:cTn id="24" presetID="6" presetClass="entr" presetSubtype="32" fill="hold" grpId="0" nodeType="with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circle(out)">
                                      <p:cBhvr>
                                        <p:cTn id="26" dur="500"/>
                                        <p:tgtEl>
                                          <p:spTgt spid="18"/>
                                        </p:tgtEl>
                                      </p:cBhvr>
                                    </p:animEffect>
                                  </p:childTnLst>
                                </p:cTn>
                              </p:par>
                            </p:childTnLst>
                          </p:cTn>
                        </p:par>
                        <p:par>
                          <p:cTn id="27" fill="hold">
                            <p:stCondLst>
                              <p:cond delay="1500"/>
                            </p:stCondLst>
                            <p:childTnLst>
                              <p:par>
                                <p:cTn id="28" presetID="26" presetClass="emph" presetSubtype="0" fill="hold" grpId="3" nodeType="afterEffect">
                                  <p:stCondLst>
                                    <p:cond delay="0"/>
                                  </p:stCondLst>
                                  <p:childTnLst>
                                    <p:animEffect transition="out" filter="fade">
                                      <p:cBhvr>
                                        <p:cTn id="29" dur="500" tmFilter="0, 0; .2, .5; .8, .5; 1, 0"/>
                                        <p:tgtEl>
                                          <p:spTgt spid="3"/>
                                        </p:tgtEl>
                                      </p:cBhvr>
                                    </p:animEffect>
                                    <p:animScale>
                                      <p:cBhvr>
                                        <p:cTn id="30" dur="250" autoRev="1" fill="hold"/>
                                        <p:tgtEl>
                                          <p:spTgt spid="3"/>
                                        </p:tgtEl>
                                      </p:cBhvr>
                                      <p:by x="105000" y="105000"/>
                                    </p:animScale>
                                  </p:childTnLst>
                                </p:cTn>
                              </p:par>
                              <p:par>
                                <p:cTn id="31" presetID="6" presetClass="entr" presetSubtype="32"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animEffect transition="in" filter="circle(out)">
                                      <p:cBhvr>
                                        <p:cTn id="33"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3" grpId="0"/>
      <p:bldP spid="3" grpId="1"/>
      <p:bldP spid="3" grpId="2"/>
      <p:bldP spid="3" grpId="3"/>
      <p:bldP spid="17" grpId="0" animBg="1"/>
      <p:bldP spid="18" grpId="0" animBg="1"/>
      <p:bldP spid="19" grpId="0" animBg="1"/>
    </p:bldLst>
  </p:timing>
</p:sld>
</file>

<file path=ppt/slides/slide99.xml><?xml version="1.0" encoding="utf-8"?>
<p:sld xmlns:a="http://schemas.openxmlformats.org/drawingml/2006/main" xmlns:r="http://schemas.openxmlformats.org/officeDocument/2006/relationships" xmlns:p="http://schemas.openxmlformats.org/presentationml/2006/main">
  <p:cSld>
    <p:bg>
      <p:bgPr>
        <a:solidFill>
          <a:schemeClr val="bg1">
            <a:alpha val="5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E2A68D-0C98-C444-8404-744BD1CC9F49}"/>
              </a:ext>
            </a:extLst>
          </p:cNvPr>
          <p:cNvSpPr>
            <a:spLocks noGrp="1"/>
          </p:cNvSpPr>
          <p:nvPr>
            <p:ph type="title"/>
          </p:nvPr>
        </p:nvSpPr>
        <p:spPr>
          <a:xfrm>
            <a:off x="509954" y="-4662"/>
            <a:ext cx="11172092" cy="1325563"/>
          </a:xfrm>
        </p:spPr>
        <p:txBody>
          <a:bodyPr/>
          <a:lstStyle/>
          <a:p>
            <a:r>
              <a:rPr lang="en-US" dirty="0">
                <a:latin typeface="DengXian Light" panose="02010600030101010101" pitchFamily="2" charset="-122"/>
                <a:ea typeface="DengXian Light" panose="02010600030101010101" pitchFamily="2" charset="-122"/>
              </a:rPr>
              <a:t>What are we really doing here?</a:t>
            </a:r>
          </a:p>
        </p:txBody>
      </p:sp>
      <p:sp>
        <p:nvSpPr>
          <p:cNvPr id="6" name="Title 1">
            <a:extLst>
              <a:ext uri="{FF2B5EF4-FFF2-40B4-BE49-F238E27FC236}">
                <a16:creationId xmlns:a16="http://schemas.microsoft.com/office/drawing/2014/main" id="{37002387-CF65-F547-B26B-63498529E372}"/>
              </a:ext>
            </a:extLst>
          </p:cNvPr>
          <p:cNvSpPr txBox="1">
            <a:spLocks/>
          </p:cNvSpPr>
          <p:nvPr/>
        </p:nvSpPr>
        <p:spPr>
          <a:xfrm>
            <a:off x="509954" y="2571289"/>
            <a:ext cx="5899197" cy="289108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n-US" sz="2000" i="1" dirty="0"/>
              <a:t>As of the end of March, across all of Cell Press, we have passed 7,386 figures through the screening process and highlighted a concern to the editors for 622 of these (8%). In the vast majority of cases, the points that came up were either not in fact concerns or easy to resolve and did not delay publication at all. Some did cause a delay before they were resolved, and for a very small number of papers (2), we identified serious issues that meant we did not go forward with publication.</a:t>
            </a:r>
            <a:endParaRPr lang="en-US" sz="700" i="1" dirty="0">
              <a:latin typeface="Courier New" panose="02070309020205020404" pitchFamily="49" charset="0"/>
              <a:cs typeface="Courier New" panose="02070309020205020404" pitchFamily="49" charset="0"/>
            </a:endParaRPr>
          </a:p>
        </p:txBody>
      </p:sp>
      <p:sp>
        <p:nvSpPr>
          <p:cNvPr id="8" name="Title 1">
            <a:extLst>
              <a:ext uri="{FF2B5EF4-FFF2-40B4-BE49-F238E27FC236}">
                <a16:creationId xmlns:a16="http://schemas.microsoft.com/office/drawing/2014/main" id="{5410B811-8506-DC4D-9B75-074A68D760A4}"/>
              </a:ext>
            </a:extLst>
          </p:cNvPr>
          <p:cNvSpPr txBox="1">
            <a:spLocks/>
          </p:cNvSpPr>
          <p:nvPr/>
        </p:nvSpPr>
        <p:spPr>
          <a:xfrm>
            <a:off x="621250" y="4900538"/>
            <a:ext cx="365491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1800" dirty="0">
              <a:solidFill>
                <a:srgbClr val="538199"/>
              </a:solidFill>
              <a:latin typeface="DengXian Light" panose="02010600030101010101" pitchFamily="2" charset="-122"/>
              <a:ea typeface="DengXian Light" panose="02010600030101010101" pitchFamily="2" charset="-122"/>
            </a:endParaRPr>
          </a:p>
        </p:txBody>
      </p:sp>
      <p:sp>
        <p:nvSpPr>
          <p:cNvPr id="10" name="Title 1">
            <a:extLst>
              <a:ext uri="{FF2B5EF4-FFF2-40B4-BE49-F238E27FC236}">
                <a16:creationId xmlns:a16="http://schemas.microsoft.com/office/drawing/2014/main" id="{886096F5-46B1-E749-9FD9-3895F6DD7CF8}"/>
              </a:ext>
            </a:extLst>
          </p:cNvPr>
          <p:cNvSpPr txBox="1">
            <a:spLocks/>
          </p:cNvSpPr>
          <p:nvPr/>
        </p:nvSpPr>
        <p:spPr>
          <a:xfrm>
            <a:off x="6963597" y="1603897"/>
            <a:ext cx="6062593"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DengXian Light" panose="02010600030101010101" pitchFamily="2" charset="-122"/>
                <a:ea typeface="DengXian Light" panose="02010600030101010101" pitchFamily="2" charset="-122"/>
              </a:rPr>
              <a:t>Why do we do it the hard way???</a:t>
            </a:r>
          </a:p>
        </p:txBody>
      </p:sp>
      <p:sp>
        <p:nvSpPr>
          <p:cNvPr id="3" name="Rectangle 2">
            <a:extLst>
              <a:ext uri="{FF2B5EF4-FFF2-40B4-BE49-F238E27FC236}">
                <a16:creationId xmlns:a16="http://schemas.microsoft.com/office/drawing/2014/main" id="{78EBFD53-7612-B74B-811B-50986D835576}"/>
              </a:ext>
            </a:extLst>
          </p:cNvPr>
          <p:cNvSpPr/>
          <p:nvPr/>
        </p:nvSpPr>
        <p:spPr>
          <a:xfrm rot="20583724">
            <a:off x="7260616" y="3413466"/>
            <a:ext cx="4653518" cy="923544"/>
          </a:xfrm>
          <a:prstGeom prst="rect">
            <a:avLst/>
          </a:prstGeom>
          <a:noFill/>
        </p:spPr>
        <p:txBody>
          <a:bodyPr wrap="none" lIns="91440" tIns="45720" rIns="91440" bIns="45720">
            <a:prstTxWarp prst="textArchUp">
              <a:avLst/>
            </a:prstTxWarp>
            <a:spAutoFit/>
          </a:bodyPr>
          <a:lstStyle/>
          <a:p>
            <a:pPr algn="ctr"/>
            <a:r>
              <a:rPr lang="en-US" sz="5400" b="1" cap="none" spc="0" dirty="0">
                <a:ln w="6600">
                  <a:solidFill>
                    <a:schemeClr val="accent2"/>
                  </a:solidFill>
                  <a:prstDash val="solid"/>
                </a:ln>
                <a:solidFill>
                  <a:srgbClr val="FFFFFF"/>
                </a:solidFill>
                <a:effectLst>
                  <a:outerShdw dist="38100" dir="2700000" algn="tl" rotWithShape="0">
                    <a:schemeClr val="accent2"/>
                  </a:outerShdw>
                </a:effectLst>
              </a:rPr>
              <a:t>Documentation</a:t>
            </a:r>
          </a:p>
        </p:txBody>
      </p:sp>
      <p:sp>
        <p:nvSpPr>
          <p:cNvPr id="17" name="4-Point Star 16">
            <a:extLst>
              <a:ext uri="{FF2B5EF4-FFF2-40B4-BE49-F238E27FC236}">
                <a16:creationId xmlns:a16="http://schemas.microsoft.com/office/drawing/2014/main" id="{3CB90AB6-3691-A549-94D6-0AF6F69A4D36}"/>
              </a:ext>
            </a:extLst>
          </p:cNvPr>
          <p:cNvSpPr/>
          <p:nvPr/>
        </p:nvSpPr>
        <p:spPr>
          <a:xfrm>
            <a:off x="7227018" y="3112168"/>
            <a:ext cx="489235" cy="489235"/>
          </a:xfrm>
          <a:prstGeom prst="star4">
            <a:avLst/>
          </a:prstGeom>
          <a:solidFill>
            <a:schemeClr val="accent2">
              <a:lumMod val="75000"/>
            </a:schemeClr>
          </a:solidFill>
          <a:ln>
            <a:solidFill>
              <a:schemeClr val="accent2">
                <a:lumMod val="40000"/>
                <a:lumOff val="60000"/>
              </a:schemeClr>
            </a:solid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4-Point Star 17">
            <a:extLst>
              <a:ext uri="{FF2B5EF4-FFF2-40B4-BE49-F238E27FC236}">
                <a16:creationId xmlns:a16="http://schemas.microsoft.com/office/drawing/2014/main" id="{0C417324-519C-0143-A5AB-FE7D5419AE6A}"/>
              </a:ext>
            </a:extLst>
          </p:cNvPr>
          <p:cNvSpPr/>
          <p:nvPr/>
        </p:nvSpPr>
        <p:spPr>
          <a:xfrm>
            <a:off x="9178351" y="3833717"/>
            <a:ext cx="489235" cy="489235"/>
          </a:xfrm>
          <a:prstGeom prst="star4">
            <a:avLst/>
          </a:prstGeom>
          <a:solidFill>
            <a:schemeClr val="accent2">
              <a:lumMod val="75000"/>
            </a:schemeClr>
          </a:solidFill>
          <a:ln>
            <a:solidFill>
              <a:schemeClr val="accent2">
                <a:lumMod val="40000"/>
                <a:lumOff val="60000"/>
              </a:schemeClr>
            </a:solid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4-Point Star 18">
            <a:extLst>
              <a:ext uri="{FF2B5EF4-FFF2-40B4-BE49-F238E27FC236}">
                <a16:creationId xmlns:a16="http://schemas.microsoft.com/office/drawing/2014/main" id="{5A9CE4E8-8A9A-5646-8FC6-E4594B1C3BFC}"/>
              </a:ext>
            </a:extLst>
          </p:cNvPr>
          <p:cNvSpPr/>
          <p:nvPr/>
        </p:nvSpPr>
        <p:spPr>
          <a:xfrm>
            <a:off x="11047256" y="2326672"/>
            <a:ext cx="489235" cy="489235"/>
          </a:xfrm>
          <a:prstGeom prst="star4">
            <a:avLst/>
          </a:prstGeom>
          <a:solidFill>
            <a:schemeClr val="accent2">
              <a:lumMod val="75000"/>
            </a:schemeClr>
          </a:solidFill>
          <a:ln>
            <a:solidFill>
              <a:schemeClr val="accent2">
                <a:lumMod val="40000"/>
                <a:lumOff val="60000"/>
              </a:schemeClr>
            </a:solid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D594FECF-3FDE-0F40-BA38-5EF193161D34}"/>
              </a:ext>
            </a:extLst>
          </p:cNvPr>
          <p:cNvSpPr txBox="1">
            <a:spLocks/>
          </p:cNvSpPr>
          <p:nvPr/>
        </p:nvSpPr>
        <p:spPr>
          <a:xfrm>
            <a:off x="0" y="2424238"/>
            <a:ext cx="712383" cy="66278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8000" i="1" dirty="0"/>
              <a:t>“</a:t>
            </a:r>
            <a:endParaRPr lang="en-US" sz="2800" i="1" dirty="0">
              <a:latin typeface="Courier New" panose="02070309020205020404" pitchFamily="49" charset="0"/>
              <a:cs typeface="Courier New" panose="02070309020205020404" pitchFamily="49" charset="0"/>
            </a:endParaRPr>
          </a:p>
        </p:txBody>
      </p:sp>
      <p:sp>
        <p:nvSpPr>
          <p:cNvPr id="12" name="Title 1">
            <a:extLst>
              <a:ext uri="{FF2B5EF4-FFF2-40B4-BE49-F238E27FC236}">
                <a16:creationId xmlns:a16="http://schemas.microsoft.com/office/drawing/2014/main" id="{D7DFAE7B-833A-6F4F-9DC1-91B10E76FF9D}"/>
              </a:ext>
            </a:extLst>
          </p:cNvPr>
          <p:cNvSpPr txBox="1">
            <a:spLocks/>
          </p:cNvSpPr>
          <p:nvPr/>
        </p:nvSpPr>
        <p:spPr>
          <a:xfrm rot="10800000">
            <a:off x="5436177" y="4994847"/>
            <a:ext cx="712383" cy="66278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8000" i="1" dirty="0"/>
              <a:t>“</a:t>
            </a:r>
            <a:endParaRPr lang="en-US" sz="2800" i="1" dirty="0">
              <a:latin typeface="Courier New" panose="02070309020205020404" pitchFamily="49" charset="0"/>
              <a:cs typeface="Courier New" panose="02070309020205020404" pitchFamily="49" charset="0"/>
            </a:endParaRPr>
          </a:p>
        </p:txBody>
      </p:sp>
      <p:pic>
        <p:nvPicPr>
          <p:cNvPr id="9" name="Picture 8" descr="Logo&#10;&#10;Description automatically generated with low confidence">
            <a:extLst>
              <a:ext uri="{FF2B5EF4-FFF2-40B4-BE49-F238E27FC236}">
                <a16:creationId xmlns:a16="http://schemas.microsoft.com/office/drawing/2014/main" id="{973460F5-15E0-3142-9025-F86ACE203746}"/>
              </a:ext>
            </a:extLst>
          </p:cNvPr>
          <p:cNvPicPr>
            <a:picLocks noChangeAspect="1"/>
          </p:cNvPicPr>
          <p:nvPr/>
        </p:nvPicPr>
        <p:blipFill>
          <a:blip r:embed="rId3"/>
          <a:stretch>
            <a:fillRect/>
          </a:stretch>
        </p:blipFill>
        <p:spPr>
          <a:xfrm>
            <a:off x="509954" y="1552076"/>
            <a:ext cx="2065589" cy="774596"/>
          </a:xfrm>
          <a:prstGeom prst="rect">
            <a:avLst/>
          </a:prstGeom>
        </p:spPr>
      </p:pic>
      <p:sp>
        <p:nvSpPr>
          <p:cNvPr id="21" name="Title 1">
            <a:extLst>
              <a:ext uri="{FF2B5EF4-FFF2-40B4-BE49-F238E27FC236}">
                <a16:creationId xmlns:a16="http://schemas.microsoft.com/office/drawing/2014/main" id="{37325FF7-F5E8-A44E-BB60-58046718452E}"/>
              </a:ext>
            </a:extLst>
          </p:cNvPr>
          <p:cNvSpPr txBox="1">
            <a:spLocks/>
          </p:cNvSpPr>
          <p:nvPr/>
        </p:nvSpPr>
        <p:spPr>
          <a:xfrm>
            <a:off x="621250" y="5672406"/>
            <a:ext cx="5899197" cy="43597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2000" dirty="0"/>
              <a:t>Deborah Sweet, 20 April 2015</a:t>
            </a:r>
          </a:p>
        </p:txBody>
      </p:sp>
      <p:sp>
        <p:nvSpPr>
          <p:cNvPr id="23" name="Title 1">
            <a:extLst>
              <a:ext uri="{FF2B5EF4-FFF2-40B4-BE49-F238E27FC236}">
                <a16:creationId xmlns:a16="http://schemas.microsoft.com/office/drawing/2014/main" id="{2D1DE7A5-3A0C-F042-A924-CB6A5908C022}"/>
              </a:ext>
            </a:extLst>
          </p:cNvPr>
          <p:cNvSpPr txBox="1">
            <a:spLocks/>
          </p:cNvSpPr>
          <p:nvPr/>
        </p:nvSpPr>
        <p:spPr>
          <a:xfrm>
            <a:off x="729863" y="6062401"/>
            <a:ext cx="5899197" cy="43597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2000" dirty="0"/>
              <a:t>Vice President of Editorial at Cell Press</a:t>
            </a:r>
          </a:p>
        </p:txBody>
      </p:sp>
    </p:spTree>
    <p:extLst>
      <p:ext uri="{BB962C8B-B14F-4D97-AF65-F5344CB8AC3E}">
        <p14:creationId xmlns:p14="http://schemas.microsoft.com/office/powerpoint/2010/main" val="973570941"/>
      </p:ext>
    </p:extLst>
  </p:cSld>
  <p:clrMapOvr>
    <a:masterClrMapping/>
  </p:clrMapOvr>
  <mc:AlternateContent xmlns:mc="http://schemas.openxmlformats.org/markup-compatibility/2006">
    <mc:Choice xmlns:p14="http://schemas.microsoft.com/office/powerpoint/2010/main" Requires="p14">
      <p:transition spd="med" p14:dur="700" advClick="0">
        <p:fade/>
      </p:transition>
    </mc:Choice>
    <mc:Fallback>
      <p:transition spd="med" advClick="0">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36637</TotalTime>
  <Words>15729</Words>
  <Application>Microsoft Macintosh PowerPoint</Application>
  <PresentationFormat>Widescreen</PresentationFormat>
  <Paragraphs>1583</Paragraphs>
  <Slides>100</Slides>
  <Notes>100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100</vt:i4>
      </vt:variant>
    </vt:vector>
  </HeadingPairs>
  <TitlesOfParts>
    <vt:vector size="108" baseType="lpstr">
      <vt:lpstr>DengXian Light</vt:lpstr>
      <vt:lpstr>Arial</vt:lpstr>
      <vt:lpstr>Calibri</vt:lpstr>
      <vt:lpstr>Calibri Light</vt:lpstr>
      <vt:lpstr>Cambria Math</vt:lpstr>
      <vt:lpstr>Courier New</vt:lpstr>
      <vt:lpstr>Helvetica Light</vt:lpstr>
      <vt:lpstr>Office Theme</vt:lpstr>
      <vt:lpstr>Visual Communication in R Figure Design and Integrity</vt:lpstr>
      <vt:lpstr>Figures are the entry point to your paper.</vt:lpstr>
      <vt:lpstr>Disclaimer</vt:lpstr>
      <vt:lpstr>Plotting in R</vt:lpstr>
      <vt:lpstr>PowerPoint Presentation</vt:lpstr>
      <vt:lpstr>Start with the data</vt:lpstr>
      <vt:lpstr>Start with the data (head)</vt:lpstr>
      <vt:lpstr>PCA Plot – R Code</vt:lpstr>
      <vt:lpstr>Plotting in R</vt:lpstr>
      <vt:lpstr>Some things to consider before plotting</vt:lpstr>
      <vt:lpstr>Plotting in R</vt:lpstr>
      <vt:lpstr>Plotting in R</vt:lpstr>
      <vt:lpstr>Plotting in R</vt:lpstr>
      <vt:lpstr>Plotting in R</vt:lpstr>
      <vt:lpstr>Plotting in R</vt:lpstr>
      <vt:lpstr>Plotting in R</vt:lpstr>
      <vt:lpstr>Plotting in R</vt:lpstr>
      <vt:lpstr>Plotting in R</vt:lpstr>
      <vt:lpstr>Plotting in R</vt:lpstr>
      <vt:lpstr>Plotting in R</vt:lpstr>
      <vt:lpstr>Plotting in R</vt:lpstr>
      <vt:lpstr>Plotting in R</vt:lpstr>
      <vt:lpstr>Plotting in R</vt:lpstr>
      <vt:lpstr>Plotting in R</vt:lpstr>
      <vt:lpstr>Plotting in R</vt:lpstr>
      <vt:lpstr>Plotting in R</vt:lpstr>
      <vt:lpstr>Plotting in R</vt:lpstr>
      <vt:lpstr>Plotting in R</vt:lpstr>
      <vt:lpstr>Plotting in R</vt:lpstr>
      <vt:lpstr>Plotting in R</vt:lpstr>
      <vt:lpstr>Plotting in R</vt:lpstr>
      <vt:lpstr>Plotting in R</vt:lpstr>
      <vt:lpstr>Plotting in R</vt:lpstr>
      <vt:lpstr>Plotting in R</vt:lpstr>
      <vt:lpstr>Plotting in R</vt:lpstr>
      <vt:lpstr>Plotting in R</vt:lpstr>
      <vt:lpstr>Plotting in R</vt:lpstr>
      <vt:lpstr>Plotting in R</vt:lpstr>
      <vt:lpstr>Plotting in R</vt:lpstr>
      <vt:lpstr>Plotting in R</vt:lpstr>
      <vt:lpstr>Plotting in R</vt:lpstr>
      <vt:lpstr>Plotting in R</vt:lpstr>
      <vt:lpstr>Plotting in R</vt:lpstr>
      <vt:lpstr>Plotting in R</vt:lpstr>
      <vt:lpstr>Plotting in R</vt:lpstr>
      <vt:lpstr>Plotting in R</vt:lpstr>
      <vt:lpstr>Plotting in R</vt:lpstr>
      <vt:lpstr>Plotting in R</vt:lpstr>
      <vt:lpstr>Plotting in R</vt:lpstr>
      <vt:lpstr>Plotting in R</vt:lpstr>
      <vt:lpstr>Plotting in R</vt:lpstr>
      <vt:lpstr>Plotting in R</vt:lpstr>
      <vt:lpstr>Plotting in R</vt:lpstr>
      <vt:lpstr>Plotting in R</vt:lpstr>
      <vt:lpstr>Plotting in R</vt:lpstr>
      <vt:lpstr>Plotting in R</vt:lpstr>
      <vt:lpstr>Plotting in R</vt:lpstr>
      <vt:lpstr>Plotting in R</vt:lpstr>
      <vt:lpstr>Plotting in R</vt:lpstr>
      <vt:lpstr>Plotting in R</vt:lpstr>
      <vt:lpstr>Plotting in R</vt:lpstr>
      <vt:lpstr>Plotting in R</vt:lpstr>
      <vt:lpstr>Plotting in R</vt:lpstr>
      <vt:lpstr>Plotting in R</vt:lpstr>
      <vt:lpstr>Plotting in R</vt:lpstr>
      <vt:lpstr>Plotting in R</vt:lpstr>
      <vt:lpstr>Plotting in R</vt:lpstr>
      <vt:lpstr>Plotting in R</vt:lpstr>
      <vt:lpstr>Plotting in R</vt:lpstr>
      <vt:lpstr>Plotting in R</vt:lpstr>
      <vt:lpstr>Plotting in R</vt:lpstr>
      <vt:lpstr>Plotting in R</vt:lpstr>
      <vt:lpstr>Plotting in R</vt:lpstr>
      <vt:lpstr>Plotting in R</vt:lpstr>
      <vt:lpstr>Plotting in R</vt:lpstr>
      <vt:lpstr>Plotting in R</vt:lpstr>
      <vt:lpstr>Plotting in R</vt:lpstr>
      <vt:lpstr>Plotting in R</vt:lpstr>
      <vt:lpstr>Plotting in R</vt:lpstr>
      <vt:lpstr>Plotting in R</vt:lpstr>
      <vt:lpstr>Plotting in R</vt:lpstr>
      <vt:lpstr>Plotting in R</vt:lpstr>
      <vt:lpstr>Plotting in R</vt:lpstr>
      <vt:lpstr>Plotting in R</vt:lpstr>
      <vt:lpstr>Plotting in R</vt:lpstr>
      <vt:lpstr>Plotting in R</vt:lpstr>
      <vt:lpstr>Plotting in R</vt:lpstr>
      <vt:lpstr>Plotting in R</vt:lpstr>
      <vt:lpstr>Plotting in R</vt:lpstr>
      <vt:lpstr>Plotting in R</vt:lpstr>
      <vt:lpstr>Plotting in R</vt:lpstr>
      <vt:lpstr>Plotting in R</vt:lpstr>
      <vt:lpstr>Plotting in R</vt:lpstr>
      <vt:lpstr>Plotting in R</vt:lpstr>
      <vt:lpstr>Plotting in R</vt:lpstr>
      <vt:lpstr>Plotting in R</vt:lpstr>
      <vt:lpstr>Plotting in R</vt:lpstr>
      <vt:lpstr>The Entire Code</vt:lpstr>
      <vt:lpstr>What are we really doing here?</vt:lpstr>
      <vt:lpstr>Homework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Robert Eugene del Carlo</dc:creator>
  <cp:lastModifiedBy>Robert Eugene del Carlo</cp:lastModifiedBy>
  <cp:revision>68</cp:revision>
  <dcterms:created xsi:type="dcterms:W3CDTF">2021-12-23T02:23:22Z</dcterms:created>
  <dcterms:modified xsi:type="dcterms:W3CDTF">2022-03-22T20:58:17Z</dcterms:modified>
</cp:coreProperties>
</file>